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0080625" cy="567055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84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1027D-F596-430E-B374-3F8A7494B801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F970-BDC2-4372-96B9-2E474C7EC7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F970-BDC2-4372-96B9-2E474C7EC7B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1761548"/>
            <a:ext cx="8568531" cy="121549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3213313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187706"/>
            <a:ext cx="2500906" cy="400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187706"/>
            <a:ext cx="7334704" cy="400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908" y="185465"/>
            <a:ext cx="2361836" cy="41112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92" y="1180347"/>
            <a:ext cx="7638696" cy="1222619"/>
          </a:xfrm>
          <a:custGeom>
            <a:avLst/>
            <a:gdLst/>
            <a:ahLst/>
            <a:cxnLst/>
            <a:rect l="l" t="t" r="r" b="b"/>
            <a:pathLst>
              <a:path w="5456555" h="1552575">
                <a:moveTo>
                  <a:pt x="5455959" y="0"/>
                </a:moveTo>
                <a:lnTo>
                  <a:pt x="0" y="0"/>
                </a:lnTo>
                <a:lnTo>
                  <a:pt x="0" y="1552329"/>
                </a:lnTo>
                <a:lnTo>
                  <a:pt x="5455959" y="1552329"/>
                </a:lnTo>
                <a:lnTo>
                  <a:pt x="5455959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72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3643856"/>
            <a:ext cx="8568531" cy="11262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2403422"/>
            <a:ext cx="8568531" cy="12404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8" y="1093421"/>
            <a:ext cx="4917805" cy="309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3" y="1093421"/>
            <a:ext cx="4917805" cy="309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269311"/>
            <a:ext cx="4454027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1798299"/>
            <a:ext cx="4454027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269311"/>
            <a:ext cx="4455776" cy="528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1798299"/>
            <a:ext cx="4455776" cy="3267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4" y="225774"/>
            <a:ext cx="3316456" cy="9608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7" y="225774"/>
            <a:ext cx="5635349" cy="4839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4" y="1186616"/>
            <a:ext cx="3316456" cy="38788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3969385"/>
            <a:ext cx="6048375" cy="468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506674"/>
            <a:ext cx="6048375" cy="3402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4437993"/>
            <a:ext cx="6048375" cy="6655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4031" y="227085"/>
            <a:ext cx="9072563" cy="94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323131"/>
            <a:ext cx="9072563" cy="374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6704-EE4E-4D87-A378-B65CE7DF2CAA}" type="datetimeFigureOut">
              <a:rPr lang="pt-BR" smtClean="0"/>
              <a:pPr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5255760"/>
            <a:ext cx="3192198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525576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BCA1-6327-4B47-8C1B-7616D1F494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jpeg"/><Relationship Id="rId4" Type="http://schemas.openxmlformats.org/officeDocument/2006/relationships/image" Target="../media/image105.png"/><Relationship Id="rId9" Type="http://schemas.openxmlformats.org/officeDocument/2006/relationships/image" Target="../media/image1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20.png"/><Relationship Id="rId3" Type="http://schemas.openxmlformats.org/officeDocument/2006/relationships/image" Target="../media/image91.png"/><Relationship Id="rId7" Type="http://schemas.openxmlformats.org/officeDocument/2006/relationships/image" Target="../media/image115.png"/><Relationship Id="rId12" Type="http://schemas.openxmlformats.org/officeDocument/2006/relationships/image" Target="../media/image11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18.png"/><Relationship Id="rId5" Type="http://schemas.openxmlformats.org/officeDocument/2006/relationships/image" Target="../media/image114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3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28.jpeg"/><Relationship Id="rId5" Type="http://schemas.openxmlformats.org/officeDocument/2006/relationships/image" Target="../media/image121.png"/><Relationship Id="rId15" Type="http://schemas.openxmlformats.org/officeDocument/2006/relationships/image" Target="../media/image132.jpeg"/><Relationship Id="rId10" Type="http://schemas.openxmlformats.org/officeDocument/2006/relationships/image" Target="../media/image95.png"/><Relationship Id="rId4" Type="http://schemas.openxmlformats.org/officeDocument/2006/relationships/image" Target="../media/image125.png"/><Relationship Id="rId9" Type="http://schemas.openxmlformats.org/officeDocument/2006/relationships/image" Target="../media/image119.png"/><Relationship Id="rId14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microsoft.com/office/2007/relationships/hdphoto" Target="../media/hdphoto2.wdp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37.png"/><Relationship Id="rId5" Type="http://schemas.openxmlformats.org/officeDocument/2006/relationships/image" Target="../media/image113.png"/><Relationship Id="rId10" Type="http://schemas.openxmlformats.org/officeDocument/2006/relationships/image" Target="../media/image136.png"/><Relationship Id="rId4" Type="http://schemas.openxmlformats.org/officeDocument/2006/relationships/image" Target="../media/image91.png"/><Relationship Id="rId9" Type="http://schemas.openxmlformats.org/officeDocument/2006/relationships/image" Target="../media/image1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jpeg"/><Relationship Id="rId14" Type="http://schemas.openxmlformats.org/officeDocument/2006/relationships/image" Target="../media/image1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3" Type="http://schemas.openxmlformats.org/officeDocument/2006/relationships/image" Target="../media/image136.png"/><Relationship Id="rId7" Type="http://schemas.openxmlformats.org/officeDocument/2006/relationships/image" Target="../media/image151.png"/><Relationship Id="rId12" Type="http://schemas.openxmlformats.org/officeDocument/2006/relationships/image" Target="../media/image8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138.png"/><Relationship Id="rId10" Type="http://schemas.openxmlformats.org/officeDocument/2006/relationships/image" Target="../media/image153.png"/><Relationship Id="rId4" Type="http://schemas.openxmlformats.org/officeDocument/2006/relationships/image" Target="../media/image137.png"/><Relationship Id="rId9" Type="http://schemas.openxmlformats.org/officeDocument/2006/relationships/image" Target="../media/image152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5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3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jpe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2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184.jpeg"/><Relationship Id="rId17" Type="http://schemas.openxmlformats.org/officeDocument/2006/relationships/image" Target="../media/image189.png"/><Relationship Id="rId2" Type="http://schemas.openxmlformats.org/officeDocument/2006/relationships/image" Target="../media/image175.png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5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.png"/><Relationship Id="rId7" Type="http://schemas.openxmlformats.org/officeDocument/2006/relationships/image" Target="../media/image199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2.jpe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.png"/><Relationship Id="rId7" Type="http://schemas.openxmlformats.org/officeDocument/2006/relationships/image" Target="../media/image207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jpeg"/><Relationship Id="rId9" Type="http://schemas.openxmlformats.org/officeDocument/2006/relationships/image" Target="../media/image2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jpeg"/><Relationship Id="rId5" Type="http://schemas.openxmlformats.org/officeDocument/2006/relationships/image" Target="../media/image215.png"/><Relationship Id="rId10" Type="http://schemas.openxmlformats.org/officeDocument/2006/relationships/image" Target="../media/image220.jpe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jpeg"/><Relationship Id="rId5" Type="http://schemas.openxmlformats.org/officeDocument/2006/relationships/image" Target="../media/image224.png"/><Relationship Id="rId10" Type="http://schemas.openxmlformats.org/officeDocument/2006/relationships/image" Target="../media/image229.jpeg"/><Relationship Id="rId4" Type="http://schemas.openxmlformats.org/officeDocument/2006/relationships/image" Target="../media/image223.png"/><Relationship Id="rId9" Type="http://schemas.openxmlformats.org/officeDocument/2006/relationships/image" Target="../media/image2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2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43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2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U_Pranchet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5602" y="-401434"/>
            <a:ext cx="6143668" cy="6590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45036"/>
            <a:ext cx="6521957" cy="1222619"/>
          </a:xfrm>
          <a:custGeom>
            <a:avLst/>
            <a:gdLst/>
            <a:ahLst/>
            <a:cxnLst/>
            <a:rect l="l" t="t" r="r" b="b"/>
            <a:pathLst>
              <a:path w="5456555" h="1552575">
                <a:moveTo>
                  <a:pt x="5455959" y="0"/>
                </a:moveTo>
                <a:lnTo>
                  <a:pt x="0" y="0"/>
                </a:lnTo>
                <a:lnTo>
                  <a:pt x="0" y="1552329"/>
                </a:lnTo>
                <a:lnTo>
                  <a:pt x="5455959" y="1552329"/>
                </a:lnTo>
                <a:lnTo>
                  <a:pt x="5455959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1531" y="1334337"/>
            <a:ext cx="3304320" cy="969745"/>
          </a:xfrm>
          <a:prstGeom prst="rect">
            <a:avLst/>
          </a:prstGeom>
        </p:spPr>
        <p:txBody>
          <a:bodyPr vert="horz" wrap="square" lIns="0" tIns="8501" rIns="0" bIns="0" rtlCol="0" anchor="ctr">
            <a:spAutoFit/>
          </a:bodyPr>
          <a:lstStyle/>
          <a:p>
            <a:pPr marL="396050" marR="393048">
              <a:lnSpc>
                <a:spcPct val="100600"/>
              </a:lnSpc>
              <a:spcBef>
                <a:spcPts val="67"/>
              </a:spcBef>
            </a:pPr>
            <a:r>
              <a:rPr sz="1260" spc="12" dirty="0"/>
              <a:t>PLANO</a:t>
            </a:r>
            <a:r>
              <a:rPr sz="1260" spc="-43" dirty="0"/>
              <a:t> </a:t>
            </a:r>
            <a:r>
              <a:rPr sz="1260" spc="43" dirty="0"/>
              <a:t>ESTADUAL</a:t>
            </a:r>
            <a:r>
              <a:rPr sz="1260" spc="-43" dirty="0"/>
              <a:t> </a:t>
            </a:r>
            <a:r>
              <a:rPr sz="1260" spc="16" dirty="0"/>
              <a:t>DE</a:t>
            </a:r>
            <a:r>
              <a:rPr sz="1260" spc="-43" dirty="0"/>
              <a:t> </a:t>
            </a:r>
            <a:r>
              <a:rPr sz="1260" spc="-63" dirty="0"/>
              <a:t>INOVAÇÃO </a:t>
            </a:r>
            <a:r>
              <a:rPr sz="1260" spc="-339" dirty="0"/>
              <a:t> </a:t>
            </a:r>
            <a:r>
              <a:rPr sz="1260" spc="-24" dirty="0"/>
              <a:t>TECNOLÓGICA </a:t>
            </a:r>
            <a:r>
              <a:rPr sz="1260" spc="-28" dirty="0"/>
              <a:t>NA </a:t>
            </a:r>
            <a:r>
              <a:rPr sz="1260" spc="-12" dirty="0"/>
              <a:t>PRODUÇÃO </a:t>
            </a:r>
            <a:r>
              <a:rPr sz="1260" spc="24" dirty="0"/>
              <a:t>E </a:t>
            </a:r>
            <a:r>
              <a:rPr sz="1260" spc="-342" dirty="0"/>
              <a:t> </a:t>
            </a:r>
            <a:r>
              <a:rPr sz="1260" spc="-24" dirty="0"/>
              <a:t>COMERCIALIZAÇÃO </a:t>
            </a:r>
            <a:r>
              <a:rPr sz="1260" spc="16" dirty="0"/>
              <a:t>DE </a:t>
            </a:r>
            <a:r>
              <a:rPr sz="1260" spc="-39" dirty="0"/>
              <a:t>OVOS </a:t>
            </a:r>
            <a:r>
              <a:rPr sz="1260" spc="24" dirty="0"/>
              <a:t>E </a:t>
            </a:r>
            <a:r>
              <a:rPr sz="1260" spc="28" dirty="0"/>
              <a:t> </a:t>
            </a:r>
            <a:r>
              <a:rPr sz="1260" dirty="0"/>
              <a:t>GALINHA</a:t>
            </a:r>
            <a:r>
              <a:rPr sz="1260" spc="-32" dirty="0"/>
              <a:t> </a:t>
            </a:r>
            <a:r>
              <a:rPr sz="1260" spc="4" dirty="0"/>
              <a:t>CAIPIRA</a:t>
            </a:r>
            <a:endParaRPr sz="1260" dirty="0"/>
          </a:p>
          <a:p>
            <a:pPr>
              <a:spcBef>
                <a:spcPts val="295"/>
              </a:spcBef>
            </a:pPr>
            <a:r>
              <a:rPr sz="906" spc="-16" dirty="0"/>
              <a:t>Parceria:</a:t>
            </a:r>
            <a:r>
              <a:rPr sz="906" spc="-28" dirty="0"/>
              <a:t> </a:t>
            </a:r>
            <a:r>
              <a:rPr sz="906" spc="12" dirty="0"/>
              <a:t>EMATER/SAF/AGÊNCIA</a:t>
            </a:r>
            <a:r>
              <a:rPr sz="906" spc="-24" dirty="0"/>
              <a:t> </a:t>
            </a:r>
            <a:r>
              <a:rPr sz="906" spc="24" dirty="0"/>
              <a:t>PIAUÍ</a:t>
            </a:r>
            <a:r>
              <a:rPr sz="906" spc="-24" dirty="0"/>
              <a:t> </a:t>
            </a:r>
            <a:r>
              <a:rPr sz="906" spc="12" dirty="0"/>
              <a:t>FOMENTO/</a:t>
            </a:r>
            <a:r>
              <a:rPr sz="906" spc="-24" dirty="0"/>
              <a:t> </a:t>
            </a:r>
            <a:r>
              <a:rPr sz="906" spc="-12" dirty="0"/>
              <a:t>BANCOS</a:t>
            </a:r>
            <a:endParaRPr sz="906" dirty="0"/>
          </a:p>
        </p:txBody>
      </p:sp>
      <p:sp>
        <p:nvSpPr>
          <p:cNvPr id="5" name="object 5"/>
          <p:cNvSpPr/>
          <p:nvPr/>
        </p:nvSpPr>
        <p:spPr>
          <a:xfrm>
            <a:off x="3273682" y="2495100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7"/>
                </a:lnTo>
                <a:lnTo>
                  <a:pt x="146948" y="264992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6" name="object 6"/>
          <p:cNvSpPr txBox="1"/>
          <p:nvPr/>
        </p:nvSpPr>
        <p:spPr>
          <a:xfrm>
            <a:off x="2647097" y="3602265"/>
            <a:ext cx="1565152" cy="143845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001">
              <a:spcBef>
                <a:spcPts val="83"/>
              </a:spcBef>
            </a:pPr>
            <a:r>
              <a:rPr sz="866" b="1" spc="-95" dirty="0">
                <a:latin typeface="Century Gothic"/>
                <a:cs typeface="Century Gothic"/>
              </a:rPr>
              <a:t>1</a:t>
            </a:r>
            <a:r>
              <a:rPr sz="866" b="1" spc="16" dirty="0">
                <a:latin typeface="Century Gothic"/>
                <a:cs typeface="Century Gothic"/>
              </a:rPr>
              <a:t>2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24" dirty="0">
                <a:latin typeface="Century Gothic"/>
                <a:cs typeface="Century Gothic"/>
              </a:rPr>
              <a:t>MIL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-8" dirty="0">
                <a:latin typeface="Century Gothic"/>
                <a:cs typeface="Century Gothic"/>
              </a:rPr>
              <a:t>F</a:t>
            </a:r>
            <a:r>
              <a:rPr sz="866" b="1" spc="20" dirty="0">
                <a:latin typeface="Century Gothic"/>
                <a:cs typeface="Century Gothic"/>
              </a:rPr>
              <a:t>AMÍLIAS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-59" dirty="0">
                <a:latin typeface="Century Gothic"/>
                <a:cs typeface="Century Gothic"/>
              </a:rPr>
              <a:t>A</a:t>
            </a:r>
            <a:r>
              <a:rPr sz="866" b="1" spc="24" dirty="0">
                <a:latin typeface="Century Gothic"/>
                <a:cs typeface="Century Gothic"/>
              </a:rPr>
              <a:t>TENDI</a:t>
            </a:r>
            <a:r>
              <a:rPr sz="866" b="1" spc="4" dirty="0">
                <a:latin typeface="Century Gothic"/>
                <a:cs typeface="Century Gothic"/>
              </a:rPr>
              <a:t>D</a:t>
            </a:r>
            <a:r>
              <a:rPr sz="866" b="1" spc="24" dirty="0">
                <a:latin typeface="Century Gothic"/>
                <a:cs typeface="Century Gothic"/>
              </a:rPr>
              <a:t>AS*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7363" y="5407695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2020-2022</a:t>
            </a:r>
            <a:endParaRPr sz="1181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8973" y="5309519"/>
            <a:ext cx="290914" cy="1845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6178" y="5273296"/>
            <a:ext cx="187495" cy="2174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6084" y="5157712"/>
            <a:ext cx="325230" cy="3330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7761" y="5357929"/>
            <a:ext cx="357041" cy="1314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65008" y="2823193"/>
            <a:ext cx="1199116" cy="365909"/>
          </a:xfrm>
          <a:prstGeom prst="rect">
            <a:avLst/>
          </a:prstGeom>
        </p:spPr>
        <p:txBody>
          <a:bodyPr vert="horz" wrap="square" lIns="0" tIns="13501" rIns="0" bIns="0" rtlCol="0">
            <a:spAutoFit/>
          </a:bodyPr>
          <a:lstStyle/>
          <a:p>
            <a:pPr marL="37005" algn="ctr">
              <a:spcBef>
                <a:spcPts val="106"/>
              </a:spcBef>
            </a:pPr>
            <a:r>
              <a:rPr sz="1103" b="1" spc="39" dirty="0">
                <a:solidFill>
                  <a:srgbClr val="006598"/>
                </a:solidFill>
                <a:latin typeface="Century Gothic"/>
                <a:cs typeface="Century Gothic"/>
              </a:rPr>
              <a:t>TODAS</a:t>
            </a:r>
            <a:endParaRPr sz="1103">
              <a:latin typeface="Century Gothic"/>
              <a:cs typeface="Century Gothic"/>
            </a:endParaRPr>
          </a:p>
          <a:p>
            <a:pPr algn="ctr">
              <a:spcBef>
                <a:spcPts val="83"/>
              </a:spcBef>
            </a:pPr>
            <a:r>
              <a:rPr sz="1103" b="1" spc="51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1103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-106" dirty="0">
                <a:solidFill>
                  <a:srgbClr val="006598"/>
                </a:solidFill>
                <a:latin typeface="Century Gothic"/>
                <a:cs typeface="Century Gothic"/>
              </a:rPr>
              <a:t>1</a:t>
            </a:r>
            <a:r>
              <a:rPr sz="1103" b="1" spc="-4" dirty="0">
                <a:solidFill>
                  <a:srgbClr val="006598"/>
                </a:solidFill>
                <a:latin typeface="Century Gothic"/>
                <a:cs typeface="Century Gothic"/>
              </a:rPr>
              <a:t>7</a:t>
            </a:r>
            <a:r>
              <a:rPr sz="1103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71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1103" b="1" spc="51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1103" b="1" spc="4" dirty="0">
                <a:solidFill>
                  <a:srgbClr val="006598"/>
                </a:solidFill>
                <a:latin typeface="Century Gothic"/>
                <a:cs typeface="Century Gothic"/>
              </a:rPr>
              <a:t>GIONAIS</a:t>
            </a:r>
            <a:endParaRPr sz="1103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307" y="148562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89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5355" y="1144491"/>
            <a:ext cx="3440701" cy="392184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40859" y="3800162"/>
            <a:ext cx="1746669" cy="446179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50005" rIns="0" bIns="0" rtlCol="0">
            <a:spAutoFit/>
          </a:bodyPr>
          <a:lstStyle/>
          <a:p>
            <a:pPr marL="71009">
              <a:spcBef>
                <a:spcPts val="394"/>
              </a:spcBef>
            </a:pPr>
            <a:r>
              <a:rPr sz="866" b="1" spc="20" dirty="0">
                <a:latin typeface="Century Gothic"/>
                <a:cs typeface="Century Gothic"/>
              </a:rPr>
              <a:t>INVESTIMENTO</a:t>
            </a:r>
            <a:endParaRPr sz="866">
              <a:latin typeface="Century Gothic"/>
              <a:cs typeface="Century Gothic"/>
            </a:endParaRPr>
          </a:p>
          <a:p>
            <a:pPr marL="71009" marR="160020">
              <a:lnSpc>
                <a:spcPct val="102200"/>
              </a:lnSpc>
            </a:pPr>
            <a:r>
              <a:rPr sz="866" b="1" spc="-43" dirty="0">
                <a:latin typeface="Century Gothic"/>
                <a:cs typeface="Century Gothic"/>
              </a:rPr>
              <a:t>A</a:t>
            </a:r>
            <a:r>
              <a:rPr sz="866" b="1" spc="-28" dirty="0">
                <a:latin typeface="Century Gothic"/>
                <a:cs typeface="Century Gothic"/>
              </a:rPr>
              <a:t>GÊNCIA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35" dirty="0">
                <a:latin typeface="Century Gothic"/>
                <a:cs typeface="Century Gothic"/>
              </a:rPr>
              <a:t>F</a:t>
            </a:r>
            <a:r>
              <a:rPr sz="866" b="1" spc="12" dirty="0">
                <a:latin typeface="Century Gothic"/>
                <a:cs typeface="Century Gothic"/>
              </a:rPr>
              <a:t>OMEN</a:t>
            </a:r>
            <a:r>
              <a:rPr sz="866" b="1" spc="-16" dirty="0">
                <a:latin typeface="Century Gothic"/>
                <a:cs typeface="Century Gothic"/>
              </a:rPr>
              <a:t>T</a:t>
            </a:r>
            <a:r>
              <a:rPr sz="866" b="1" spc="20" dirty="0">
                <a:latin typeface="Century Gothic"/>
                <a:cs typeface="Century Gothic"/>
              </a:rPr>
              <a:t>O/BNB/BB  </a:t>
            </a:r>
            <a:r>
              <a:rPr sz="866" b="1" spc="43" dirty="0">
                <a:latin typeface="Century Gothic"/>
                <a:cs typeface="Century Gothic"/>
              </a:rPr>
              <a:t>R$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32" dirty="0">
                <a:latin typeface="Century Gothic"/>
                <a:cs typeface="Century Gothic"/>
              </a:rPr>
              <a:t>61.200.000,00*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0859" y="4366466"/>
            <a:ext cx="1746669" cy="359391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96009" rIns="0" bIns="0" rtlCol="0">
            <a:spAutoFit/>
          </a:bodyPr>
          <a:lstStyle/>
          <a:p>
            <a:pPr marL="58007" marR="127016">
              <a:lnSpc>
                <a:spcPct val="102200"/>
              </a:lnSpc>
              <a:spcBef>
                <a:spcPts val="756"/>
              </a:spcBef>
            </a:pPr>
            <a:r>
              <a:rPr sz="866" b="1" spc="20" dirty="0">
                <a:latin typeface="Century Gothic"/>
                <a:cs typeface="Century Gothic"/>
              </a:rPr>
              <a:t>INVESTIMENTO</a:t>
            </a:r>
            <a:r>
              <a:rPr sz="866" b="1" spc="-43" dirty="0">
                <a:latin typeface="Century Gothic"/>
                <a:cs typeface="Century Gothic"/>
              </a:rPr>
              <a:t> </a:t>
            </a:r>
            <a:r>
              <a:rPr sz="866" b="1" spc="-16" dirty="0">
                <a:latin typeface="Century Gothic"/>
                <a:cs typeface="Century Gothic"/>
              </a:rPr>
              <a:t>GOVERNO</a:t>
            </a:r>
            <a:r>
              <a:rPr sz="866" b="1" spc="-43" dirty="0">
                <a:latin typeface="Century Gothic"/>
                <a:cs typeface="Century Gothic"/>
              </a:rPr>
              <a:t> </a:t>
            </a:r>
            <a:r>
              <a:rPr sz="866" b="1" spc="-24" dirty="0">
                <a:latin typeface="Century Gothic"/>
                <a:cs typeface="Century Gothic"/>
              </a:rPr>
              <a:t>DO </a:t>
            </a:r>
            <a:r>
              <a:rPr sz="866" b="1" spc="-228" dirty="0">
                <a:latin typeface="Century Gothic"/>
                <a:cs typeface="Century Gothic"/>
              </a:rPr>
              <a:t> </a:t>
            </a:r>
            <a:r>
              <a:rPr sz="866" b="1" spc="16" dirty="0">
                <a:latin typeface="Century Gothic"/>
                <a:cs typeface="Century Gothic"/>
              </a:rPr>
              <a:t>ESTADO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43" dirty="0">
                <a:latin typeface="Century Gothic"/>
                <a:cs typeface="Century Gothic"/>
              </a:rPr>
              <a:t>R$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20" dirty="0">
                <a:latin typeface="Century Gothic"/>
                <a:cs typeface="Century Gothic"/>
              </a:rPr>
              <a:t>1.100.000,00*</a:t>
            </a:r>
            <a:endParaRPr sz="866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26292" y="5336682"/>
            <a:ext cx="554863" cy="13171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45371" y="5319478"/>
            <a:ext cx="392833" cy="17299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93306" y="5368437"/>
            <a:ext cx="488438" cy="822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0347"/>
            <a:ext cx="6573461" cy="1222619"/>
          </a:xfrm>
          <a:custGeom>
            <a:avLst/>
            <a:gdLst/>
            <a:ahLst/>
            <a:cxnLst/>
            <a:rect l="l" t="t" r="r" b="b"/>
            <a:pathLst>
              <a:path w="5547360" h="1552575">
                <a:moveTo>
                  <a:pt x="0" y="1552329"/>
                </a:moveTo>
                <a:lnTo>
                  <a:pt x="0" y="0"/>
                </a:lnTo>
                <a:lnTo>
                  <a:pt x="5546807" y="0"/>
                </a:lnTo>
                <a:lnTo>
                  <a:pt x="5546807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243283"/>
            <a:ext cx="1328579" cy="4111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1419" y="1358781"/>
            <a:ext cx="3056796" cy="802767"/>
          </a:xfrm>
          <a:prstGeom prst="rect">
            <a:avLst/>
          </a:prstGeom>
        </p:spPr>
        <p:txBody>
          <a:bodyPr vert="horz" wrap="square" lIns="0" tIns="33003" rIns="0" bIns="0" rtlCol="0" anchor="ctr">
            <a:spAutoFit/>
          </a:bodyPr>
          <a:lstStyle/>
          <a:p>
            <a:pPr marL="10001" marR="4001">
              <a:lnSpc>
                <a:spcPts val="1953"/>
              </a:lnSpc>
              <a:spcBef>
                <a:spcPts val="260"/>
              </a:spcBef>
            </a:pPr>
            <a:r>
              <a:rPr sz="1733" spc="63" dirty="0"/>
              <a:t>ESTRUTURAÇÃO</a:t>
            </a:r>
            <a:r>
              <a:rPr sz="1733" spc="-39" dirty="0"/>
              <a:t> </a:t>
            </a:r>
            <a:r>
              <a:rPr sz="1733" spc="-32" dirty="0"/>
              <a:t>DO</a:t>
            </a:r>
            <a:r>
              <a:rPr sz="1733" spc="-35" dirty="0"/>
              <a:t> </a:t>
            </a:r>
            <a:r>
              <a:rPr sz="1733" spc="55" dirty="0"/>
              <a:t>EMATER </a:t>
            </a:r>
            <a:r>
              <a:rPr sz="1733" spc="-472" dirty="0"/>
              <a:t> </a:t>
            </a:r>
            <a:r>
              <a:rPr sz="1733" spc="39" dirty="0"/>
              <a:t>REFORMA </a:t>
            </a:r>
            <a:r>
              <a:rPr sz="1733" spc="12" dirty="0"/>
              <a:t>DOS </a:t>
            </a:r>
            <a:r>
              <a:rPr sz="1733" spc="51" dirty="0"/>
              <a:t>PRÉDIOS </a:t>
            </a:r>
            <a:r>
              <a:rPr sz="1733" spc="55" dirty="0"/>
              <a:t> PRIMEIRA</a:t>
            </a:r>
            <a:r>
              <a:rPr sz="1733" spc="-35" dirty="0"/>
              <a:t> </a:t>
            </a:r>
            <a:r>
              <a:rPr sz="1733" spc="35" dirty="0"/>
              <a:t>ETAPA</a:t>
            </a:r>
            <a:endParaRPr sz="1733" dirty="0"/>
          </a:p>
        </p:txBody>
      </p:sp>
      <p:sp>
        <p:nvSpPr>
          <p:cNvPr id="5" name="object 5"/>
          <p:cNvSpPr txBox="1"/>
          <p:nvPr/>
        </p:nvSpPr>
        <p:spPr>
          <a:xfrm>
            <a:off x="2577985" y="2859804"/>
            <a:ext cx="1703665" cy="607218"/>
          </a:xfrm>
          <a:prstGeom prst="rect">
            <a:avLst/>
          </a:prstGeom>
        </p:spPr>
        <p:txBody>
          <a:bodyPr vert="horz" wrap="square" lIns="0" tIns="4000" rIns="0" bIns="0" rtlCol="0">
            <a:spAutoFit/>
          </a:bodyPr>
          <a:lstStyle/>
          <a:p>
            <a:pPr marL="10001" marR="4001" indent="-500" algn="ctr">
              <a:lnSpc>
                <a:spcPct val="102800"/>
              </a:lnSpc>
              <a:spcBef>
                <a:spcPts val="32"/>
              </a:spcBef>
            </a:pPr>
            <a:r>
              <a:rPr sz="1299" b="1" spc="-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1299" b="1" spc="-16" dirty="0">
                <a:solidFill>
                  <a:srgbClr val="006598"/>
                </a:solidFill>
                <a:latin typeface="Century Gothic"/>
                <a:cs typeface="Century Gothic"/>
              </a:rPr>
              <a:t>VALENÇA </a:t>
            </a:r>
            <a:r>
              <a:rPr sz="1299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299" b="1" spc="-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1299" b="1" spc="20" dirty="0">
                <a:solidFill>
                  <a:srgbClr val="006598"/>
                </a:solidFill>
                <a:latin typeface="Century Gothic"/>
                <a:cs typeface="Century Gothic"/>
              </a:rPr>
              <a:t>OEIRAS </a:t>
            </a:r>
            <a:r>
              <a:rPr sz="1299" b="1" spc="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299" b="1" spc="-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1299" b="1" spc="-79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299" b="1" spc="4" dirty="0">
                <a:solidFill>
                  <a:srgbClr val="006598"/>
                </a:solidFill>
                <a:latin typeface="Century Gothic"/>
                <a:cs typeface="Century Gothic"/>
              </a:rPr>
              <a:t>FLORIANO</a:t>
            </a:r>
            <a:endParaRPr sz="1299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9939" y="2509974"/>
            <a:ext cx="185518" cy="250524"/>
          </a:xfrm>
          <a:custGeom>
            <a:avLst/>
            <a:gdLst/>
            <a:ahLst/>
            <a:cxnLst/>
            <a:rect l="l" t="t" r="r" b="b"/>
            <a:pathLst>
              <a:path w="235585" h="318135">
                <a:moveTo>
                  <a:pt x="124301" y="0"/>
                </a:moveTo>
                <a:lnTo>
                  <a:pt x="65069" y="12047"/>
                </a:lnTo>
                <a:lnTo>
                  <a:pt x="30668" y="37496"/>
                </a:lnTo>
                <a:lnTo>
                  <a:pt x="8111" y="72769"/>
                </a:lnTo>
                <a:lnTo>
                  <a:pt x="0" y="114097"/>
                </a:lnTo>
                <a:lnTo>
                  <a:pt x="8933" y="157708"/>
                </a:lnTo>
                <a:lnTo>
                  <a:pt x="30796" y="199963"/>
                </a:lnTo>
                <a:lnTo>
                  <a:pt x="57049" y="238314"/>
                </a:lnTo>
                <a:lnTo>
                  <a:pt x="85401" y="274764"/>
                </a:lnTo>
                <a:lnTo>
                  <a:pt x="113561" y="311313"/>
                </a:lnTo>
                <a:lnTo>
                  <a:pt x="118143" y="317562"/>
                </a:lnTo>
                <a:lnTo>
                  <a:pt x="119026" y="314437"/>
                </a:lnTo>
                <a:lnTo>
                  <a:pt x="122424" y="309912"/>
                </a:lnTo>
                <a:lnTo>
                  <a:pt x="151321" y="272877"/>
                </a:lnTo>
                <a:lnTo>
                  <a:pt x="183293" y="230867"/>
                </a:lnTo>
                <a:lnTo>
                  <a:pt x="211973" y="186825"/>
                </a:lnTo>
                <a:lnTo>
                  <a:pt x="222717" y="162466"/>
                </a:lnTo>
                <a:lnTo>
                  <a:pt x="123896" y="162466"/>
                </a:lnTo>
                <a:lnTo>
                  <a:pt x="106935" y="161641"/>
                </a:lnTo>
                <a:lnTo>
                  <a:pt x="92836" y="154677"/>
                </a:lnTo>
                <a:lnTo>
                  <a:pt x="82627" y="143237"/>
                </a:lnTo>
                <a:lnTo>
                  <a:pt x="77334" y="128979"/>
                </a:lnTo>
                <a:lnTo>
                  <a:pt x="78114" y="111868"/>
                </a:lnTo>
                <a:lnTo>
                  <a:pt x="85298" y="97973"/>
                </a:lnTo>
                <a:lnTo>
                  <a:pt x="97019" y="88049"/>
                </a:lnTo>
                <a:lnTo>
                  <a:pt x="111411" y="82856"/>
                </a:lnTo>
                <a:lnTo>
                  <a:pt x="230152" y="82856"/>
                </a:lnTo>
                <a:lnTo>
                  <a:pt x="220743" y="60055"/>
                </a:lnTo>
                <a:lnTo>
                  <a:pt x="189048" y="23731"/>
                </a:lnTo>
                <a:lnTo>
                  <a:pt x="153178" y="5322"/>
                </a:lnTo>
                <a:lnTo>
                  <a:pt x="139131" y="1799"/>
                </a:lnTo>
                <a:lnTo>
                  <a:pt x="124301" y="0"/>
                </a:lnTo>
                <a:close/>
              </a:path>
              <a:path w="235585" h="318135">
                <a:moveTo>
                  <a:pt x="230152" y="82856"/>
                </a:moveTo>
                <a:lnTo>
                  <a:pt x="111411" y="82856"/>
                </a:lnTo>
                <a:lnTo>
                  <a:pt x="128398" y="83620"/>
                </a:lnTo>
                <a:lnTo>
                  <a:pt x="142498" y="90801"/>
                </a:lnTo>
                <a:lnTo>
                  <a:pt x="152637" y="102482"/>
                </a:lnTo>
                <a:lnTo>
                  <a:pt x="157737" y="116746"/>
                </a:lnTo>
                <a:lnTo>
                  <a:pt x="156749" y="133519"/>
                </a:lnTo>
                <a:lnTo>
                  <a:pt x="149618" y="147393"/>
                </a:lnTo>
                <a:lnTo>
                  <a:pt x="138086" y="157374"/>
                </a:lnTo>
                <a:lnTo>
                  <a:pt x="123896" y="162466"/>
                </a:lnTo>
                <a:lnTo>
                  <a:pt x="222717" y="162466"/>
                </a:lnTo>
                <a:lnTo>
                  <a:pt x="230996" y="143693"/>
                </a:lnTo>
                <a:lnTo>
                  <a:pt x="235147" y="113423"/>
                </a:lnTo>
                <a:lnTo>
                  <a:pt x="231076" y="85093"/>
                </a:lnTo>
                <a:lnTo>
                  <a:pt x="230152" y="828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7" name="object 7"/>
          <p:cNvGrpSpPr/>
          <p:nvPr/>
        </p:nvGrpSpPr>
        <p:grpSpPr>
          <a:xfrm>
            <a:off x="6430112" y="5156649"/>
            <a:ext cx="571555" cy="363034"/>
            <a:chOff x="5365324" y="6548308"/>
            <a:chExt cx="725805" cy="46100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5324" y="6850276"/>
              <a:ext cx="722405" cy="1584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75243" y="6548308"/>
              <a:ext cx="716280" cy="260350"/>
            </a:xfrm>
            <a:custGeom>
              <a:avLst/>
              <a:gdLst/>
              <a:ahLst/>
              <a:cxnLst/>
              <a:rect l="l" t="t" r="r" b="b"/>
              <a:pathLst>
                <a:path w="716279" h="260350">
                  <a:moveTo>
                    <a:pt x="41911" y="1461"/>
                  </a:moveTo>
                  <a:lnTo>
                    <a:pt x="19424" y="1461"/>
                  </a:lnTo>
                  <a:lnTo>
                    <a:pt x="0" y="106894"/>
                  </a:lnTo>
                  <a:lnTo>
                    <a:pt x="17524" y="106894"/>
                  </a:lnTo>
                  <a:lnTo>
                    <a:pt x="20735" y="83531"/>
                  </a:lnTo>
                  <a:lnTo>
                    <a:pt x="57029" y="83531"/>
                  </a:lnTo>
                  <a:lnTo>
                    <a:pt x="54124" y="67759"/>
                  </a:lnTo>
                  <a:lnTo>
                    <a:pt x="23366" y="67759"/>
                  </a:lnTo>
                  <a:lnTo>
                    <a:pt x="30520" y="22489"/>
                  </a:lnTo>
                  <a:lnTo>
                    <a:pt x="45784" y="22489"/>
                  </a:lnTo>
                  <a:lnTo>
                    <a:pt x="41911" y="1461"/>
                  </a:lnTo>
                  <a:close/>
                </a:path>
                <a:path w="716279" h="260350">
                  <a:moveTo>
                    <a:pt x="57029" y="83531"/>
                  </a:moveTo>
                  <a:lnTo>
                    <a:pt x="40596" y="83531"/>
                  </a:lnTo>
                  <a:lnTo>
                    <a:pt x="43807" y="106894"/>
                  </a:lnTo>
                  <a:lnTo>
                    <a:pt x="61333" y="106894"/>
                  </a:lnTo>
                  <a:lnTo>
                    <a:pt x="57029" y="83531"/>
                  </a:lnTo>
                  <a:close/>
                </a:path>
                <a:path w="716279" h="260350">
                  <a:moveTo>
                    <a:pt x="45784" y="22489"/>
                  </a:moveTo>
                  <a:lnTo>
                    <a:pt x="30811" y="22489"/>
                  </a:lnTo>
                  <a:lnTo>
                    <a:pt x="37969" y="67759"/>
                  </a:lnTo>
                  <a:lnTo>
                    <a:pt x="54124" y="67759"/>
                  </a:lnTo>
                  <a:lnTo>
                    <a:pt x="45784" y="22489"/>
                  </a:lnTo>
                  <a:close/>
                </a:path>
                <a:path w="716279" h="260350">
                  <a:moveTo>
                    <a:pt x="102901" y="0"/>
                  </a:moveTo>
                  <a:lnTo>
                    <a:pt x="93948" y="0"/>
                  </a:lnTo>
                  <a:lnTo>
                    <a:pt x="90053" y="709"/>
                  </a:lnTo>
                  <a:lnTo>
                    <a:pt x="71848" y="89809"/>
                  </a:lnTo>
                  <a:lnTo>
                    <a:pt x="74087" y="96429"/>
                  </a:lnTo>
                  <a:lnTo>
                    <a:pt x="83044" y="105970"/>
                  </a:lnTo>
                  <a:lnTo>
                    <a:pt x="88883" y="108352"/>
                  </a:lnTo>
                  <a:lnTo>
                    <a:pt x="100374" y="108352"/>
                  </a:lnTo>
                  <a:lnTo>
                    <a:pt x="103802" y="107600"/>
                  </a:lnTo>
                  <a:lnTo>
                    <a:pt x="108960" y="104584"/>
                  </a:lnTo>
                  <a:lnTo>
                    <a:pt x="111613" y="102222"/>
                  </a:lnTo>
                  <a:lnTo>
                    <a:pt x="114343" y="99007"/>
                  </a:lnTo>
                  <a:lnTo>
                    <a:pt x="126464" y="99007"/>
                  </a:lnTo>
                  <a:lnTo>
                    <a:pt x="126464" y="92581"/>
                  </a:lnTo>
                  <a:lnTo>
                    <a:pt x="95309" y="92581"/>
                  </a:lnTo>
                  <a:lnTo>
                    <a:pt x="93120" y="91584"/>
                  </a:lnTo>
                  <a:lnTo>
                    <a:pt x="90590" y="87591"/>
                  </a:lnTo>
                  <a:lnTo>
                    <a:pt x="89956" y="84891"/>
                  </a:lnTo>
                  <a:lnTo>
                    <a:pt x="89956" y="22832"/>
                  </a:lnTo>
                  <a:lnTo>
                    <a:pt x="90733" y="19789"/>
                  </a:lnTo>
                  <a:lnTo>
                    <a:pt x="93847" y="16574"/>
                  </a:lnTo>
                  <a:lnTo>
                    <a:pt x="95749" y="15772"/>
                  </a:lnTo>
                  <a:lnTo>
                    <a:pt x="123251" y="15772"/>
                  </a:lnTo>
                  <a:lnTo>
                    <a:pt x="122784" y="14314"/>
                  </a:lnTo>
                  <a:lnTo>
                    <a:pt x="121085" y="11247"/>
                  </a:lnTo>
                  <a:lnTo>
                    <a:pt x="116509" y="5986"/>
                  </a:lnTo>
                  <a:lnTo>
                    <a:pt x="113658" y="3895"/>
                  </a:lnTo>
                  <a:lnTo>
                    <a:pt x="106847" y="781"/>
                  </a:lnTo>
                  <a:lnTo>
                    <a:pt x="102901" y="0"/>
                  </a:lnTo>
                  <a:close/>
                </a:path>
                <a:path w="716279" h="260350">
                  <a:moveTo>
                    <a:pt x="126464" y="99007"/>
                  </a:moveTo>
                  <a:lnTo>
                    <a:pt x="114343" y="99007"/>
                  </a:lnTo>
                  <a:lnTo>
                    <a:pt x="117701" y="106894"/>
                  </a:lnTo>
                  <a:lnTo>
                    <a:pt x="126464" y="106894"/>
                  </a:lnTo>
                  <a:lnTo>
                    <a:pt x="126464" y="99007"/>
                  </a:lnTo>
                  <a:close/>
                </a:path>
                <a:path w="716279" h="260350">
                  <a:moveTo>
                    <a:pt x="126464" y="53445"/>
                  </a:moveTo>
                  <a:lnTo>
                    <a:pt x="96818" y="53445"/>
                  </a:lnTo>
                  <a:lnTo>
                    <a:pt x="96818" y="67759"/>
                  </a:lnTo>
                  <a:lnTo>
                    <a:pt x="108356" y="67759"/>
                  </a:lnTo>
                  <a:lnTo>
                    <a:pt x="108356" y="83239"/>
                  </a:lnTo>
                  <a:lnTo>
                    <a:pt x="107624" y="86987"/>
                  </a:lnTo>
                  <a:lnTo>
                    <a:pt x="104705" y="91461"/>
                  </a:lnTo>
                  <a:lnTo>
                    <a:pt x="102124" y="92581"/>
                  </a:lnTo>
                  <a:lnTo>
                    <a:pt x="126464" y="92581"/>
                  </a:lnTo>
                  <a:lnTo>
                    <a:pt x="126464" y="53445"/>
                  </a:lnTo>
                  <a:close/>
                </a:path>
                <a:path w="716279" h="260350">
                  <a:moveTo>
                    <a:pt x="123251" y="15772"/>
                  </a:moveTo>
                  <a:lnTo>
                    <a:pt x="99740" y="15772"/>
                  </a:lnTo>
                  <a:lnTo>
                    <a:pt x="101271" y="16062"/>
                  </a:lnTo>
                  <a:lnTo>
                    <a:pt x="103902" y="17233"/>
                  </a:lnTo>
                  <a:lnTo>
                    <a:pt x="108356" y="31738"/>
                  </a:lnTo>
                  <a:lnTo>
                    <a:pt x="108356" y="35633"/>
                  </a:lnTo>
                  <a:lnTo>
                    <a:pt x="125585" y="35633"/>
                  </a:lnTo>
                  <a:lnTo>
                    <a:pt x="125585" y="25020"/>
                  </a:lnTo>
                  <a:lnTo>
                    <a:pt x="125019" y="21297"/>
                  </a:lnTo>
                  <a:lnTo>
                    <a:pt x="123251" y="15772"/>
                  </a:lnTo>
                  <a:close/>
                </a:path>
                <a:path w="716279" h="260350">
                  <a:moveTo>
                    <a:pt x="180395" y="1461"/>
                  </a:moveTo>
                  <a:lnTo>
                    <a:pt x="144860" y="1461"/>
                  </a:lnTo>
                  <a:lnTo>
                    <a:pt x="144860" y="106894"/>
                  </a:lnTo>
                  <a:lnTo>
                    <a:pt x="162967" y="106894"/>
                  </a:lnTo>
                  <a:lnTo>
                    <a:pt x="162967" y="63670"/>
                  </a:lnTo>
                  <a:lnTo>
                    <a:pt x="166301" y="63644"/>
                  </a:lnTo>
                  <a:lnTo>
                    <a:pt x="169711" y="63546"/>
                  </a:lnTo>
                  <a:lnTo>
                    <a:pt x="171147" y="63425"/>
                  </a:lnTo>
                  <a:lnTo>
                    <a:pt x="172313" y="63230"/>
                  </a:lnTo>
                  <a:lnTo>
                    <a:pt x="189541" y="63230"/>
                  </a:lnTo>
                  <a:lnTo>
                    <a:pt x="188229" y="59145"/>
                  </a:lnTo>
                  <a:lnTo>
                    <a:pt x="189787" y="58460"/>
                  </a:lnTo>
                  <a:lnTo>
                    <a:pt x="191321" y="57489"/>
                  </a:lnTo>
                  <a:lnTo>
                    <a:pt x="194341" y="54954"/>
                  </a:lnTo>
                  <a:lnTo>
                    <a:pt x="195703" y="53276"/>
                  </a:lnTo>
                  <a:lnTo>
                    <a:pt x="198136" y="49093"/>
                  </a:lnTo>
                  <a:lnTo>
                    <a:pt x="198258" y="48773"/>
                  </a:lnTo>
                  <a:lnTo>
                    <a:pt x="162967" y="48773"/>
                  </a:lnTo>
                  <a:lnTo>
                    <a:pt x="162967" y="16355"/>
                  </a:lnTo>
                  <a:lnTo>
                    <a:pt x="199315" y="16355"/>
                  </a:lnTo>
                  <a:lnTo>
                    <a:pt x="198356" y="13388"/>
                  </a:lnTo>
                  <a:lnTo>
                    <a:pt x="188038" y="3849"/>
                  </a:lnTo>
                  <a:lnTo>
                    <a:pt x="180395" y="1461"/>
                  </a:lnTo>
                  <a:close/>
                </a:path>
                <a:path w="716279" h="260350">
                  <a:moveTo>
                    <a:pt x="189541" y="63230"/>
                  </a:moveTo>
                  <a:lnTo>
                    <a:pt x="172313" y="63230"/>
                  </a:lnTo>
                  <a:lnTo>
                    <a:pt x="185165" y="106894"/>
                  </a:lnTo>
                  <a:lnTo>
                    <a:pt x="203565" y="106894"/>
                  </a:lnTo>
                  <a:lnTo>
                    <a:pt x="189541" y="63230"/>
                  </a:lnTo>
                  <a:close/>
                </a:path>
                <a:path w="716279" h="260350">
                  <a:moveTo>
                    <a:pt x="199315" y="16355"/>
                  </a:moveTo>
                  <a:lnTo>
                    <a:pt x="174261" y="16355"/>
                  </a:lnTo>
                  <a:lnTo>
                    <a:pt x="177717" y="17499"/>
                  </a:lnTo>
                  <a:lnTo>
                    <a:pt x="181806" y="22075"/>
                  </a:lnTo>
                  <a:lnTo>
                    <a:pt x="182829" y="26334"/>
                  </a:lnTo>
                  <a:lnTo>
                    <a:pt x="182718" y="36850"/>
                  </a:lnTo>
                  <a:lnTo>
                    <a:pt x="182584" y="38282"/>
                  </a:lnTo>
                  <a:lnTo>
                    <a:pt x="171827" y="48773"/>
                  </a:lnTo>
                  <a:lnTo>
                    <a:pt x="198258" y="48773"/>
                  </a:lnTo>
                  <a:lnTo>
                    <a:pt x="199108" y="46537"/>
                  </a:lnTo>
                  <a:lnTo>
                    <a:pt x="200569" y="40500"/>
                  </a:lnTo>
                  <a:lnTo>
                    <a:pt x="200936" y="36850"/>
                  </a:lnTo>
                  <a:lnTo>
                    <a:pt x="200936" y="21370"/>
                  </a:lnTo>
                  <a:lnTo>
                    <a:pt x="199315" y="16355"/>
                  </a:lnTo>
                  <a:close/>
                </a:path>
                <a:path w="716279" h="260350">
                  <a:moveTo>
                    <a:pt x="238464" y="1461"/>
                  </a:moveTo>
                  <a:lnTo>
                    <a:pt x="220355" y="1461"/>
                  </a:lnTo>
                  <a:lnTo>
                    <a:pt x="220355" y="106894"/>
                  </a:lnTo>
                  <a:lnTo>
                    <a:pt x="238464" y="106894"/>
                  </a:lnTo>
                  <a:lnTo>
                    <a:pt x="238464" y="1461"/>
                  </a:lnTo>
                  <a:close/>
                </a:path>
                <a:path w="716279" h="260350">
                  <a:moveTo>
                    <a:pt x="290692" y="0"/>
                  </a:moveTo>
                  <a:lnTo>
                    <a:pt x="281443" y="0"/>
                  </a:lnTo>
                  <a:lnTo>
                    <a:pt x="277332" y="709"/>
                  </a:lnTo>
                  <a:lnTo>
                    <a:pt x="258469" y="23317"/>
                  </a:lnTo>
                  <a:lnTo>
                    <a:pt x="258515" y="85331"/>
                  </a:lnTo>
                  <a:lnTo>
                    <a:pt x="281443" y="108352"/>
                  </a:lnTo>
                  <a:lnTo>
                    <a:pt x="290692" y="108352"/>
                  </a:lnTo>
                  <a:lnTo>
                    <a:pt x="311158" y="92581"/>
                  </a:lnTo>
                  <a:lnTo>
                    <a:pt x="282512" y="92581"/>
                  </a:lnTo>
                  <a:lnTo>
                    <a:pt x="279982" y="91634"/>
                  </a:lnTo>
                  <a:lnTo>
                    <a:pt x="277257" y="87837"/>
                  </a:lnTo>
                  <a:lnTo>
                    <a:pt x="276678" y="85331"/>
                  </a:lnTo>
                  <a:lnTo>
                    <a:pt x="276610" y="23317"/>
                  </a:lnTo>
                  <a:lnTo>
                    <a:pt x="277257" y="20516"/>
                  </a:lnTo>
                  <a:lnTo>
                    <a:pt x="279982" y="16722"/>
                  </a:lnTo>
                  <a:lnTo>
                    <a:pt x="282512" y="15772"/>
                  </a:lnTo>
                  <a:lnTo>
                    <a:pt x="310750" y="15772"/>
                  </a:lnTo>
                  <a:lnTo>
                    <a:pt x="310283" y="14314"/>
                  </a:lnTo>
                  <a:lnTo>
                    <a:pt x="308631" y="11247"/>
                  </a:lnTo>
                  <a:lnTo>
                    <a:pt x="304250" y="5986"/>
                  </a:lnTo>
                  <a:lnTo>
                    <a:pt x="301449" y="3895"/>
                  </a:lnTo>
                  <a:lnTo>
                    <a:pt x="294634" y="781"/>
                  </a:lnTo>
                  <a:lnTo>
                    <a:pt x="290692" y="0"/>
                  </a:lnTo>
                  <a:close/>
                </a:path>
                <a:path w="716279" h="260350">
                  <a:moveTo>
                    <a:pt x="313084" y="69221"/>
                  </a:moveTo>
                  <a:lnTo>
                    <a:pt x="294976" y="69221"/>
                  </a:lnTo>
                  <a:lnTo>
                    <a:pt x="294976" y="85331"/>
                  </a:lnTo>
                  <a:lnTo>
                    <a:pt x="294342" y="87958"/>
                  </a:lnTo>
                  <a:lnTo>
                    <a:pt x="291811" y="91659"/>
                  </a:lnTo>
                  <a:lnTo>
                    <a:pt x="289521" y="92581"/>
                  </a:lnTo>
                  <a:lnTo>
                    <a:pt x="311158" y="92581"/>
                  </a:lnTo>
                  <a:lnTo>
                    <a:pt x="312526" y="88541"/>
                  </a:lnTo>
                  <a:lnTo>
                    <a:pt x="313037" y="85331"/>
                  </a:lnTo>
                  <a:lnTo>
                    <a:pt x="313084" y="69221"/>
                  </a:lnTo>
                  <a:close/>
                </a:path>
                <a:path w="716279" h="260350">
                  <a:moveTo>
                    <a:pt x="310750" y="15772"/>
                  </a:moveTo>
                  <a:lnTo>
                    <a:pt x="288550" y="15772"/>
                  </a:lnTo>
                  <a:lnTo>
                    <a:pt x="290595" y="16769"/>
                  </a:lnTo>
                  <a:lnTo>
                    <a:pt x="294097" y="20761"/>
                  </a:lnTo>
                  <a:lnTo>
                    <a:pt x="294976" y="23997"/>
                  </a:lnTo>
                  <a:lnTo>
                    <a:pt x="294976" y="36656"/>
                  </a:lnTo>
                  <a:lnTo>
                    <a:pt x="313084" y="36656"/>
                  </a:lnTo>
                  <a:lnTo>
                    <a:pt x="313084" y="25020"/>
                  </a:lnTo>
                  <a:lnTo>
                    <a:pt x="312526" y="21323"/>
                  </a:lnTo>
                  <a:lnTo>
                    <a:pt x="310750" y="15772"/>
                  </a:lnTo>
                  <a:close/>
                </a:path>
                <a:path w="716279" h="260350">
                  <a:moveTo>
                    <a:pt x="349587" y="1461"/>
                  </a:moveTo>
                  <a:lnTo>
                    <a:pt x="331480" y="1461"/>
                  </a:lnTo>
                  <a:lnTo>
                    <a:pt x="331480" y="89467"/>
                  </a:lnTo>
                  <a:lnTo>
                    <a:pt x="333942" y="96429"/>
                  </a:lnTo>
                  <a:lnTo>
                    <a:pt x="343773" y="105970"/>
                  </a:lnTo>
                  <a:lnTo>
                    <a:pt x="350564" y="108352"/>
                  </a:lnTo>
                  <a:lnTo>
                    <a:pt x="367891" y="108352"/>
                  </a:lnTo>
                  <a:lnTo>
                    <a:pt x="374684" y="105970"/>
                  </a:lnTo>
                  <a:lnTo>
                    <a:pt x="384515" y="96429"/>
                  </a:lnTo>
                  <a:lnTo>
                    <a:pt x="385872" y="92581"/>
                  </a:lnTo>
                  <a:lnTo>
                    <a:pt x="352803" y="92581"/>
                  </a:lnTo>
                  <a:lnTo>
                    <a:pt x="349587" y="88736"/>
                  </a:lnTo>
                  <a:lnTo>
                    <a:pt x="349587" y="1461"/>
                  </a:lnTo>
                  <a:close/>
                </a:path>
                <a:path w="716279" h="260350">
                  <a:moveTo>
                    <a:pt x="386970" y="1461"/>
                  </a:moveTo>
                  <a:lnTo>
                    <a:pt x="368862" y="1461"/>
                  </a:lnTo>
                  <a:lnTo>
                    <a:pt x="368862" y="88736"/>
                  </a:lnTo>
                  <a:lnTo>
                    <a:pt x="365654" y="92581"/>
                  </a:lnTo>
                  <a:lnTo>
                    <a:pt x="385872" y="92581"/>
                  </a:lnTo>
                  <a:lnTo>
                    <a:pt x="386970" y="89467"/>
                  </a:lnTo>
                  <a:lnTo>
                    <a:pt x="386970" y="1461"/>
                  </a:lnTo>
                  <a:close/>
                </a:path>
                <a:path w="716279" h="260350">
                  <a:moveTo>
                    <a:pt x="421725" y="1461"/>
                  </a:moveTo>
                  <a:lnTo>
                    <a:pt x="403621" y="1461"/>
                  </a:lnTo>
                  <a:lnTo>
                    <a:pt x="403621" y="106894"/>
                  </a:lnTo>
                  <a:lnTo>
                    <a:pt x="450201" y="106894"/>
                  </a:lnTo>
                  <a:lnTo>
                    <a:pt x="450201" y="91123"/>
                  </a:lnTo>
                  <a:lnTo>
                    <a:pt x="421725" y="91123"/>
                  </a:lnTo>
                  <a:lnTo>
                    <a:pt x="421725" y="1461"/>
                  </a:lnTo>
                  <a:close/>
                </a:path>
                <a:path w="716279" h="260350">
                  <a:moveTo>
                    <a:pt x="487291" y="17233"/>
                  </a:moveTo>
                  <a:lnTo>
                    <a:pt x="469183" y="17233"/>
                  </a:lnTo>
                  <a:lnTo>
                    <a:pt x="469183" y="106894"/>
                  </a:lnTo>
                  <a:lnTo>
                    <a:pt x="487291" y="106894"/>
                  </a:lnTo>
                  <a:lnTo>
                    <a:pt x="487291" y="17233"/>
                  </a:lnTo>
                  <a:close/>
                </a:path>
                <a:path w="716279" h="260350">
                  <a:moveTo>
                    <a:pt x="504817" y="1461"/>
                  </a:moveTo>
                  <a:lnTo>
                    <a:pt x="451662" y="1461"/>
                  </a:lnTo>
                  <a:lnTo>
                    <a:pt x="451662" y="17233"/>
                  </a:lnTo>
                  <a:lnTo>
                    <a:pt x="504817" y="17233"/>
                  </a:lnTo>
                  <a:lnTo>
                    <a:pt x="504817" y="1461"/>
                  </a:lnTo>
                  <a:close/>
                </a:path>
                <a:path w="716279" h="260350">
                  <a:moveTo>
                    <a:pt x="533584" y="1461"/>
                  </a:moveTo>
                  <a:lnTo>
                    <a:pt x="515476" y="1461"/>
                  </a:lnTo>
                  <a:lnTo>
                    <a:pt x="515476" y="89467"/>
                  </a:lnTo>
                  <a:lnTo>
                    <a:pt x="517935" y="96429"/>
                  </a:lnTo>
                  <a:lnTo>
                    <a:pt x="527766" y="105970"/>
                  </a:lnTo>
                  <a:lnTo>
                    <a:pt x="534556" y="108352"/>
                  </a:lnTo>
                  <a:lnTo>
                    <a:pt x="551886" y="108352"/>
                  </a:lnTo>
                  <a:lnTo>
                    <a:pt x="558676" y="105970"/>
                  </a:lnTo>
                  <a:lnTo>
                    <a:pt x="568507" y="96429"/>
                  </a:lnTo>
                  <a:lnTo>
                    <a:pt x="569866" y="92581"/>
                  </a:lnTo>
                  <a:lnTo>
                    <a:pt x="536795" y="92581"/>
                  </a:lnTo>
                  <a:lnTo>
                    <a:pt x="533584" y="88736"/>
                  </a:lnTo>
                  <a:lnTo>
                    <a:pt x="533584" y="1461"/>
                  </a:lnTo>
                  <a:close/>
                </a:path>
                <a:path w="716279" h="260350">
                  <a:moveTo>
                    <a:pt x="570966" y="1461"/>
                  </a:moveTo>
                  <a:lnTo>
                    <a:pt x="552858" y="1461"/>
                  </a:lnTo>
                  <a:lnTo>
                    <a:pt x="552858" y="88736"/>
                  </a:lnTo>
                  <a:lnTo>
                    <a:pt x="549647" y="92581"/>
                  </a:lnTo>
                  <a:lnTo>
                    <a:pt x="569866" y="92581"/>
                  </a:lnTo>
                  <a:lnTo>
                    <a:pt x="570966" y="89467"/>
                  </a:lnTo>
                  <a:lnTo>
                    <a:pt x="570966" y="1461"/>
                  </a:lnTo>
                  <a:close/>
                </a:path>
                <a:path w="716279" h="260350">
                  <a:moveTo>
                    <a:pt x="624023" y="1461"/>
                  </a:moveTo>
                  <a:lnTo>
                    <a:pt x="588487" y="1461"/>
                  </a:lnTo>
                  <a:lnTo>
                    <a:pt x="588487" y="106894"/>
                  </a:lnTo>
                  <a:lnTo>
                    <a:pt x="606596" y="106894"/>
                  </a:lnTo>
                  <a:lnTo>
                    <a:pt x="606596" y="63670"/>
                  </a:lnTo>
                  <a:lnTo>
                    <a:pt x="609928" y="63644"/>
                  </a:lnTo>
                  <a:lnTo>
                    <a:pt x="613338" y="63546"/>
                  </a:lnTo>
                  <a:lnTo>
                    <a:pt x="614775" y="63425"/>
                  </a:lnTo>
                  <a:lnTo>
                    <a:pt x="615944" y="63230"/>
                  </a:lnTo>
                  <a:lnTo>
                    <a:pt x="633172" y="63230"/>
                  </a:lnTo>
                  <a:lnTo>
                    <a:pt x="631860" y="59145"/>
                  </a:lnTo>
                  <a:lnTo>
                    <a:pt x="633420" y="58460"/>
                  </a:lnTo>
                  <a:lnTo>
                    <a:pt x="634949" y="57489"/>
                  </a:lnTo>
                  <a:lnTo>
                    <a:pt x="637970" y="54954"/>
                  </a:lnTo>
                  <a:lnTo>
                    <a:pt x="639330" y="53276"/>
                  </a:lnTo>
                  <a:lnTo>
                    <a:pt x="641764" y="49093"/>
                  </a:lnTo>
                  <a:lnTo>
                    <a:pt x="641886" y="48773"/>
                  </a:lnTo>
                  <a:lnTo>
                    <a:pt x="606596" y="48773"/>
                  </a:lnTo>
                  <a:lnTo>
                    <a:pt x="606596" y="16355"/>
                  </a:lnTo>
                  <a:lnTo>
                    <a:pt x="642943" y="16355"/>
                  </a:lnTo>
                  <a:lnTo>
                    <a:pt x="641983" y="13388"/>
                  </a:lnTo>
                  <a:lnTo>
                    <a:pt x="631666" y="3849"/>
                  </a:lnTo>
                  <a:lnTo>
                    <a:pt x="624023" y="1461"/>
                  </a:lnTo>
                  <a:close/>
                </a:path>
                <a:path w="716279" h="260350">
                  <a:moveTo>
                    <a:pt x="633172" y="63230"/>
                  </a:moveTo>
                  <a:lnTo>
                    <a:pt x="615944" y="63230"/>
                  </a:lnTo>
                  <a:lnTo>
                    <a:pt x="628793" y="106894"/>
                  </a:lnTo>
                  <a:lnTo>
                    <a:pt x="647193" y="106894"/>
                  </a:lnTo>
                  <a:lnTo>
                    <a:pt x="633172" y="63230"/>
                  </a:lnTo>
                  <a:close/>
                </a:path>
                <a:path w="716279" h="260350">
                  <a:moveTo>
                    <a:pt x="642943" y="16355"/>
                  </a:moveTo>
                  <a:lnTo>
                    <a:pt x="617889" y="16355"/>
                  </a:lnTo>
                  <a:lnTo>
                    <a:pt x="621344" y="17499"/>
                  </a:lnTo>
                  <a:lnTo>
                    <a:pt x="625434" y="22075"/>
                  </a:lnTo>
                  <a:lnTo>
                    <a:pt x="626456" y="26334"/>
                  </a:lnTo>
                  <a:lnTo>
                    <a:pt x="626347" y="36850"/>
                  </a:lnTo>
                  <a:lnTo>
                    <a:pt x="626212" y="38282"/>
                  </a:lnTo>
                  <a:lnTo>
                    <a:pt x="615455" y="48773"/>
                  </a:lnTo>
                  <a:lnTo>
                    <a:pt x="641886" y="48773"/>
                  </a:lnTo>
                  <a:lnTo>
                    <a:pt x="642739" y="46537"/>
                  </a:lnTo>
                  <a:lnTo>
                    <a:pt x="644197" y="40500"/>
                  </a:lnTo>
                  <a:lnTo>
                    <a:pt x="644565" y="36850"/>
                  </a:lnTo>
                  <a:lnTo>
                    <a:pt x="644565" y="21370"/>
                  </a:lnTo>
                  <a:lnTo>
                    <a:pt x="642943" y="16355"/>
                  </a:lnTo>
                  <a:close/>
                </a:path>
                <a:path w="716279" h="260350">
                  <a:moveTo>
                    <a:pt x="696401" y="1461"/>
                  </a:moveTo>
                  <a:lnTo>
                    <a:pt x="673915" y="1461"/>
                  </a:lnTo>
                  <a:lnTo>
                    <a:pt x="654494" y="106894"/>
                  </a:lnTo>
                  <a:lnTo>
                    <a:pt x="672015" y="106894"/>
                  </a:lnTo>
                  <a:lnTo>
                    <a:pt x="675225" y="83531"/>
                  </a:lnTo>
                  <a:lnTo>
                    <a:pt x="711522" y="83531"/>
                  </a:lnTo>
                  <a:lnTo>
                    <a:pt x="708616" y="67759"/>
                  </a:lnTo>
                  <a:lnTo>
                    <a:pt x="677857" y="67759"/>
                  </a:lnTo>
                  <a:lnTo>
                    <a:pt x="685011" y="22489"/>
                  </a:lnTo>
                  <a:lnTo>
                    <a:pt x="700275" y="22489"/>
                  </a:lnTo>
                  <a:lnTo>
                    <a:pt x="696401" y="1461"/>
                  </a:lnTo>
                  <a:close/>
                </a:path>
                <a:path w="716279" h="260350">
                  <a:moveTo>
                    <a:pt x="711522" y="83531"/>
                  </a:moveTo>
                  <a:lnTo>
                    <a:pt x="695087" y="83531"/>
                  </a:lnTo>
                  <a:lnTo>
                    <a:pt x="698301" y="106894"/>
                  </a:lnTo>
                  <a:lnTo>
                    <a:pt x="715826" y="106894"/>
                  </a:lnTo>
                  <a:lnTo>
                    <a:pt x="711522" y="83531"/>
                  </a:lnTo>
                  <a:close/>
                </a:path>
                <a:path w="716279" h="260350">
                  <a:moveTo>
                    <a:pt x="700275" y="22489"/>
                  </a:moveTo>
                  <a:lnTo>
                    <a:pt x="685302" y="22489"/>
                  </a:lnTo>
                  <a:lnTo>
                    <a:pt x="692459" y="67759"/>
                  </a:lnTo>
                  <a:lnTo>
                    <a:pt x="708616" y="67759"/>
                  </a:lnTo>
                  <a:lnTo>
                    <a:pt x="700275" y="22489"/>
                  </a:lnTo>
                  <a:close/>
                </a:path>
                <a:path w="716279" h="260350">
                  <a:moveTo>
                    <a:pt x="287520" y="154706"/>
                  </a:moveTo>
                  <a:lnTo>
                    <a:pt x="236994" y="154706"/>
                  </a:lnTo>
                  <a:lnTo>
                    <a:pt x="236994" y="260140"/>
                  </a:lnTo>
                  <a:lnTo>
                    <a:pt x="255102" y="260140"/>
                  </a:lnTo>
                  <a:lnTo>
                    <a:pt x="255102" y="213412"/>
                  </a:lnTo>
                  <a:lnTo>
                    <a:pt x="279345" y="213412"/>
                  </a:lnTo>
                  <a:lnTo>
                    <a:pt x="279345" y="197639"/>
                  </a:lnTo>
                  <a:lnTo>
                    <a:pt x="255102" y="197639"/>
                  </a:lnTo>
                  <a:lnTo>
                    <a:pt x="255102" y="170482"/>
                  </a:lnTo>
                  <a:lnTo>
                    <a:pt x="287520" y="170482"/>
                  </a:lnTo>
                  <a:lnTo>
                    <a:pt x="287520" y="154706"/>
                  </a:lnTo>
                  <a:close/>
                </a:path>
                <a:path w="716279" h="260350">
                  <a:moveTo>
                    <a:pt x="331332" y="154706"/>
                  </a:moveTo>
                  <a:lnTo>
                    <a:pt x="308847" y="154706"/>
                  </a:lnTo>
                  <a:lnTo>
                    <a:pt x="289421" y="260140"/>
                  </a:lnTo>
                  <a:lnTo>
                    <a:pt x="306946" y="260140"/>
                  </a:lnTo>
                  <a:lnTo>
                    <a:pt x="310158" y="236776"/>
                  </a:lnTo>
                  <a:lnTo>
                    <a:pt x="346451" y="236776"/>
                  </a:lnTo>
                  <a:lnTo>
                    <a:pt x="343546" y="221007"/>
                  </a:lnTo>
                  <a:lnTo>
                    <a:pt x="312785" y="221007"/>
                  </a:lnTo>
                  <a:lnTo>
                    <a:pt x="319942" y="175737"/>
                  </a:lnTo>
                  <a:lnTo>
                    <a:pt x="335207" y="175737"/>
                  </a:lnTo>
                  <a:lnTo>
                    <a:pt x="331332" y="154706"/>
                  </a:lnTo>
                  <a:close/>
                </a:path>
                <a:path w="716279" h="260350">
                  <a:moveTo>
                    <a:pt x="346451" y="236776"/>
                  </a:moveTo>
                  <a:lnTo>
                    <a:pt x="330018" y="236776"/>
                  </a:lnTo>
                  <a:lnTo>
                    <a:pt x="333230" y="260140"/>
                  </a:lnTo>
                  <a:lnTo>
                    <a:pt x="350754" y="260140"/>
                  </a:lnTo>
                  <a:lnTo>
                    <a:pt x="346451" y="236776"/>
                  </a:lnTo>
                  <a:close/>
                </a:path>
                <a:path w="716279" h="260350">
                  <a:moveTo>
                    <a:pt x="335207" y="175737"/>
                  </a:moveTo>
                  <a:lnTo>
                    <a:pt x="320234" y="175737"/>
                  </a:lnTo>
                  <a:lnTo>
                    <a:pt x="327390" y="221007"/>
                  </a:lnTo>
                  <a:lnTo>
                    <a:pt x="343546" y="221007"/>
                  </a:lnTo>
                  <a:lnTo>
                    <a:pt x="335207" y="175737"/>
                  </a:lnTo>
                  <a:close/>
                </a:path>
                <a:path w="716279" h="260350">
                  <a:moveTo>
                    <a:pt x="384050" y="154706"/>
                  </a:moveTo>
                  <a:lnTo>
                    <a:pt x="360248" y="154706"/>
                  </a:lnTo>
                  <a:lnTo>
                    <a:pt x="360248" y="260140"/>
                  </a:lnTo>
                  <a:lnTo>
                    <a:pt x="376019" y="260140"/>
                  </a:lnTo>
                  <a:lnTo>
                    <a:pt x="376019" y="177782"/>
                  </a:lnTo>
                  <a:lnTo>
                    <a:pt x="388861" y="177782"/>
                  </a:lnTo>
                  <a:lnTo>
                    <a:pt x="384050" y="154706"/>
                  </a:lnTo>
                  <a:close/>
                </a:path>
                <a:path w="716279" h="260350">
                  <a:moveTo>
                    <a:pt x="388861" y="177782"/>
                  </a:moveTo>
                  <a:lnTo>
                    <a:pt x="376311" y="177782"/>
                  </a:lnTo>
                  <a:lnTo>
                    <a:pt x="392666" y="260140"/>
                  </a:lnTo>
                  <a:lnTo>
                    <a:pt x="401427" y="260140"/>
                  </a:lnTo>
                  <a:lnTo>
                    <a:pt x="410127" y="216331"/>
                  </a:lnTo>
                  <a:lnTo>
                    <a:pt x="396899" y="216331"/>
                  </a:lnTo>
                  <a:lnTo>
                    <a:pt x="388861" y="177782"/>
                  </a:lnTo>
                  <a:close/>
                </a:path>
                <a:path w="716279" h="260350">
                  <a:moveTo>
                    <a:pt x="433842" y="177782"/>
                  </a:moveTo>
                  <a:lnTo>
                    <a:pt x="418075" y="177782"/>
                  </a:lnTo>
                  <a:lnTo>
                    <a:pt x="418075" y="260140"/>
                  </a:lnTo>
                  <a:lnTo>
                    <a:pt x="433842" y="260140"/>
                  </a:lnTo>
                  <a:lnTo>
                    <a:pt x="433842" y="177782"/>
                  </a:lnTo>
                  <a:close/>
                </a:path>
                <a:path w="716279" h="260350">
                  <a:moveTo>
                    <a:pt x="433842" y="154706"/>
                  </a:moveTo>
                  <a:lnTo>
                    <a:pt x="410043" y="154706"/>
                  </a:lnTo>
                  <a:lnTo>
                    <a:pt x="397195" y="216331"/>
                  </a:lnTo>
                  <a:lnTo>
                    <a:pt x="410127" y="216331"/>
                  </a:lnTo>
                  <a:lnTo>
                    <a:pt x="417783" y="177782"/>
                  </a:lnTo>
                  <a:lnTo>
                    <a:pt x="433842" y="177782"/>
                  </a:lnTo>
                  <a:lnTo>
                    <a:pt x="433842" y="154706"/>
                  </a:lnTo>
                  <a:close/>
                </a:path>
                <a:path w="716279" h="260350">
                  <a:moveTo>
                    <a:pt x="471081" y="154706"/>
                  </a:moveTo>
                  <a:lnTo>
                    <a:pt x="452977" y="154706"/>
                  </a:lnTo>
                  <a:lnTo>
                    <a:pt x="452977" y="260140"/>
                  </a:lnTo>
                  <a:lnTo>
                    <a:pt x="471081" y="260140"/>
                  </a:lnTo>
                  <a:lnTo>
                    <a:pt x="471081" y="154706"/>
                  </a:lnTo>
                  <a:close/>
                </a:path>
                <a:path w="716279" h="260350">
                  <a:moveTo>
                    <a:pt x="508320" y="154706"/>
                  </a:moveTo>
                  <a:lnTo>
                    <a:pt x="490211" y="154706"/>
                  </a:lnTo>
                  <a:lnTo>
                    <a:pt x="490211" y="260140"/>
                  </a:lnTo>
                  <a:lnTo>
                    <a:pt x="536792" y="260140"/>
                  </a:lnTo>
                  <a:lnTo>
                    <a:pt x="536792" y="244372"/>
                  </a:lnTo>
                  <a:lnTo>
                    <a:pt x="508320" y="244372"/>
                  </a:lnTo>
                  <a:lnTo>
                    <a:pt x="508320" y="154706"/>
                  </a:lnTo>
                  <a:close/>
                </a:path>
                <a:path w="716279" h="260350">
                  <a:moveTo>
                    <a:pt x="568482" y="154706"/>
                  </a:moveTo>
                  <a:lnTo>
                    <a:pt x="550378" y="154706"/>
                  </a:lnTo>
                  <a:lnTo>
                    <a:pt x="550378" y="260140"/>
                  </a:lnTo>
                  <a:lnTo>
                    <a:pt x="568482" y="260140"/>
                  </a:lnTo>
                  <a:lnTo>
                    <a:pt x="568482" y="154706"/>
                  </a:lnTo>
                  <a:close/>
                </a:path>
                <a:path w="716279" h="260350">
                  <a:moveTo>
                    <a:pt x="623389" y="154706"/>
                  </a:moveTo>
                  <a:lnTo>
                    <a:pt x="600900" y="154706"/>
                  </a:lnTo>
                  <a:lnTo>
                    <a:pt x="581478" y="260140"/>
                  </a:lnTo>
                  <a:lnTo>
                    <a:pt x="599000" y="260140"/>
                  </a:lnTo>
                  <a:lnTo>
                    <a:pt x="602214" y="236776"/>
                  </a:lnTo>
                  <a:lnTo>
                    <a:pt x="638507" y="236776"/>
                  </a:lnTo>
                  <a:lnTo>
                    <a:pt x="635603" y="221007"/>
                  </a:lnTo>
                  <a:lnTo>
                    <a:pt x="604842" y="221007"/>
                  </a:lnTo>
                  <a:lnTo>
                    <a:pt x="611999" y="175737"/>
                  </a:lnTo>
                  <a:lnTo>
                    <a:pt x="627263" y="175737"/>
                  </a:lnTo>
                  <a:lnTo>
                    <a:pt x="623389" y="154706"/>
                  </a:lnTo>
                  <a:close/>
                </a:path>
                <a:path w="716279" h="260350">
                  <a:moveTo>
                    <a:pt x="638507" y="236776"/>
                  </a:moveTo>
                  <a:lnTo>
                    <a:pt x="622076" y="236776"/>
                  </a:lnTo>
                  <a:lnTo>
                    <a:pt x="625287" y="260140"/>
                  </a:lnTo>
                  <a:lnTo>
                    <a:pt x="642811" y="260140"/>
                  </a:lnTo>
                  <a:lnTo>
                    <a:pt x="638507" y="236776"/>
                  </a:lnTo>
                  <a:close/>
                </a:path>
                <a:path w="716279" h="260350">
                  <a:moveTo>
                    <a:pt x="627263" y="175737"/>
                  </a:moveTo>
                  <a:lnTo>
                    <a:pt x="612291" y="175737"/>
                  </a:lnTo>
                  <a:lnTo>
                    <a:pt x="619447" y="221007"/>
                  </a:lnTo>
                  <a:lnTo>
                    <a:pt x="635603" y="221007"/>
                  </a:lnTo>
                  <a:lnTo>
                    <a:pt x="627263" y="175737"/>
                  </a:lnTo>
                  <a:close/>
                </a:path>
                <a:path w="716279" h="260350">
                  <a:moveTo>
                    <a:pt x="688859" y="154706"/>
                  </a:moveTo>
                  <a:lnTo>
                    <a:pt x="653327" y="154706"/>
                  </a:lnTo>
                  <a:lnTo>
                    <a:pt x="653327" y="260140"/>
                  </a:lnTo>
                  <a:lnTo>
                    <a:pt x="671435" y="260140"/>
                  </a:lnTo>
                  <a:lnTo>
                    <a:pt x="671435" y="216914"/>
                  </a:lnTo>
                  <a:lnTo>
                    <a:pt x="674768" y="216893"/>
                  </a:lnTo>
                  <a:lnTo>
                    <a:pt x="678174" y="216792"/>
                  </a:lnTo>
                  <a:lnTo>
                    <a:pt x="679611" y="216673"/>
                  </a:lnTo>
                  <a:lnTo>
                    <a:pt x="680780" y="216479"/>
                  </a:lnTo>
                  <a:lnTo>
                    <a:pt x="698009" y="216479"/>
                  </a:lnTo>
                  <a:lnTo>
                    <a:pt x="696696" y="212389"/>
                  </a:lnTo>
                  <a:lnTo>
                    <a:pt x="698256" y="211705"/>
                  </a:lnTo>
                  <a:lnTo>
                    <a:pt x="699789" y="210733"/>
                  </a:lnTo>
                  <a:lnTo>
                    <a:pt x="702806" y="208202"/>
                  </a:lnTo>
                  <a:lnTo>
                    <a:pt x="704170" y="206524"/>
                  </a:lnTo>
                  <a:lnTo>
                    <a:pt x="706603" y="202338"/>
                  </a:lnTo>
                  <a:lnTo>
                    <a:pt x="706724" y="202021"/>
                  </a:lnTo>
                  <a:lnTo>
                    <a:pt x="671435" y="202021"/>
                  </a:lnTo>
                  <a:lnTo>
                    <a:pt x="671435" y="169603"/>
                  </a:lnTo>
                  <a:lnTo>
                    <a:pt x="707780" y="169603"/>
                  </a:lnTo>
                  <a:lnTo>
                    <a:pt x="706819" y="166634"/>
                  </a:lnTo>
                  <a:lnTo>
                    <a:pt x="696502" y="157093"/>
                  </a:lnTo>
                  <a:lnTo>
                    <a:pt x="688859" y="154706"/>
                  </a:lnTo>
                  <a:close/>
                </a:path>
                <a:path w="716279" h="260350">
                  <a:moveTo>
                    <a:pt x="698009" y="216479"/>
                  </a:moveTo>
                  <a:lnTo>
                    <a:pt x="680780" y="216479"/>
                  </a:lnTo>
                  <a:lnTo>
                    <a:pt x="693629" y="260140"/>
                  </a:lnTo>
                  <a:lnTo>
                    <a:pt x="712029" y="260140"/>
                  </a:lnTo>
                  <a:lnTo>
                    <a:pt x="698009" y="216479"/>
                  </a:lnTo>
                  <a:close/>
                </a:path>
                <a:path w="716279" h="260350">
                  <a:moveTo>
                    <a:pt x="707780" y="169603"/>
                  </a:moveTo>
                  <a:lnTo>
                    <a:pt x="682725" y="169603"/>
                  </a:lnTo>
                  <a:lnTo>
                    <a:pt x="686184" y="170748"/>
                  </a:lnTo>
                  <a:lnTo>
                    <a:pt x="690270" y="175323"/>
                  </a:lnTo>
                  <a:lnTo>
                    <a:pt x="691292" y="179583"/>
                  </a:lnTo>
                  <a:lnTo>
                    <a:pt x="691184" y="190098"/>
                  </a:lnTo>
                  <a:lnTo>
                    <a:pt x="691051" y="191531"/>
                  </a:lnTo>
                  <a:lnTo>
                    <a:pt x="680292" y="202021"/>
                  </a:lnTo>
                  <a:lnTo>
                    <a:pt x="706724" y="202021"/>
                  </a:lnTo>
                  <a:lnTo>
                    <a:pt x="707575" y="199782"/>
                  </a:lnTo>
                  <a:lnTo>
                    <a:pt x="709037" y="193748"/>
                  </a:lnTo>
                  <a:lnTo>
                    <a:pt x="709401" y="190098"/>
                  </a:lnTo>
                  <a:lnTo>
                    <a:pt x="709401" y="174614"/>
                  </a:lnTo>
                  <a:lnTo>
                    <a:pt x="707780" y="169603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8857" y="5084033"/>
            <a:ext cx="368366" cy="4287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092378" y="5259329"/>
            <a:ext cx="5501" cy="253525"/>
          </a:xfrm>
          <a:custGeom>
            <a:avLst/>
            <a:gdLst/>
            <a:ahLst/>
            <a:cxnLst/>
            <a:rect l="l" t="t" r="r" b="b"/>
            <a:pathLst>
              <a:path w="6985" h="321945">
                <a:moveTo>
                  <a:pt x="6954" y="0"/>
                </a:moveTo>
                <a:lnTo>
                  <a:pt x="0" y="0"/>
                </a:lnTo>
                <a:lnTo>
                  <a:pt x="0" y="321821"/>
                </a:lnTo>
                <a:lnTo>
                  <a:pt x="6954" y="321821"/>
                </a:lnTo>
                <a:lnTo>
                  <a:pt x="6954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2" name="object 12"/>
          <p:cNvGrpSpPr/>
          <p:nvPr/>
        </p:nvGrpSpPr>
        <p:grpSpPr>
          <a:xfrm>
            <a:off x="5582996" y="5251752"/>
            <a:ext cx="701568" cy="258525"/>
            <a:chOff x="4289591" y="6669078"/>
            <a:chExt cx="890905" cy="3282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6040" y="6939193"/>
              <a:ext cx="740562" cy="576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9591" y="6669078"/>
              <a:ext cx="890708" cy="23941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535038" y="1149671"/>
            <a:ext cx="3297820" cy="4360923"/>
            <a:chOff x="2958814" y="1459940"/>
            <a:chExt cx="4187825" cy="553783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6367" y="6200383"/>
              <a:ext cx="680172" cy="712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7189" y="6169592"/>
              <a:ext cx="460421" cy="5136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37846" y="6938594"/>
              <a:ext cx="680085" cy="59055"/>
            </a:xfrm>
            <a:custGeom>
              <a:avLst/>
              <a:gdLst/>
              <a:ahLst/>
              <a:cxnLst/>
              <a:rect l="l" t="t" r="r" b="b"/>
              <a:pathLst>
                <a:path w="680084" h="59054">
                  <a:moveTo>
                    <a:pt x="32435" y="29578"/>
                  </a:moveTo>
                  <a:lnTo>
                    <a:pt x="15671" y="29578"/>
                  </a:lnTo>
                  <a:lnTo>
                    <a:pt x="15671" y="36842"/>
                  </a:lnTo>
                  <a:lnTo>
                    <a:pt x="23253" y="36842"/>
                  </a:lnTo>
                  <a:lnTo>
                    <a:pt x="23253" y="41071"/>
                  </a:lnTo>
                  <a:lnTo>
                    <a:pt x="23037" y="43954"/>
                  </a:lnTo>
                  <a:lnTo>
                    <a:pt x="21678" y="48793"/>
                  </a:lnTo>
                  <a:lnTo>
                    <a:pt x="19596" y="50444"/>
                  </a:lnTo>
                  <a:lnTo>
                    <a:pt x="13233" y="50444"/>
                  </a:lnTo>
                  <a:lnTo>
                    <a:pt x="11125" y="48793"/>
                  </a:lnTo>
                  <a:lnTo>
                    <a:pt x="9474" y="43713"/>
                  </a:lnTo>
                  <a:lnTo>
                    <a:pt x="9169" y="40843"/>
                  </a:lnTo>
                  <a:lnTo>
                    <a:pt x="9169" y="16040"/>
                  </a:lnTo>
                  <a:lnTo>
                    <a:pt x="9474" y="13589"/>
                  </a:lnTo>
                  <a:lnTo>
                    <a:pt x="11074" y="9550"/>
                  </a:lnTo>
                  <a:lnTo>
                    <a:pt x="13068" y="8293"/>
                  </a:lnTo>
                  <a:lnTo>
                    <a:pt x="20675" y="8293"/>
                  </a:lnTo>
                  <a:lnTo>
                    <a:pt x="22987" y="12014"/>
                  </a:lnTo>
                  <a:lnTo>
                    <a:pt x="22987" y="19418"/>
                  </a:lnTo>
                  <a:lnTo>
                    <a:pt x="32169" y="19418"/>
                  </a:lnTo>
                  <a:lnTo>
                    <a:pt x="32169" y="12407"/>
                  </a:lnTo>
                  <a:lnTo>
                    <a:pt x="30886" y="8216"/>
                  </a:lnTo>
                  <a:lnTo>
                    <a:pt x="25476" y="1714"/>
                  </a:lnTo>
                  <a:lnTo>
                    <a:pt x="21386" y="0"/>
                  </a:lnTo>
                  <a:lnTo>
                    <a:pt x="10388" y="0"/>
                  </a:lnTo>
                  <a:lnTo>
                    <a:pt x="0" y="17132"/>
                  </a:lnTo>
                  <a:lnTo>
                    <a:pt x="0" y="43916"/>
                  </a:lnTo>
                  <a:lnTo>
                    <a:pt x="850" y="48996"/>
                  </a:lnTo>
                  <a:lnTo>
                    <a:pt x="5067" y="56515"/>
                  </a:lnTo>
                  <a:lnTo>
                    <a:pt x="9169" y="58737"/>
                  </a:lnTo>
                  <a:lnTo>
                    <a:pt x="19392" y="58737"/>
                  </a:lnTo>
                  <a:lnTo>
                    <a:pt x="23101" y="56832"/>
                  </a:lnTo>
                  <a:lnTo>
                    <a:pt x="26009" y="53009"/>
                  </a:lnTo>
                  <a:lnTo>
                    <a:pt x="27698" y="57886"/>
                  </a:lnTo>
                  <a:lnTo>
                    <a:pt x="32435" y="57886"/>
                  </a:lnTo>
                  <a:lnTo>
                    <a:pt x="32435" y="29578"/>
                  </a:lnTo>
                  <a:close/>
                </a:path>
                <a:path w="680084" h="59054">
                  <a:moveTo>
                    <a:pt x="77660" y="45910"/>
                  </a:moveTo>
                  <a:lnTo>
                    <a:pt x="71399" y="1854"/>
                  </a:lnTo>
                  <a:lnTo>
                    <a:pt x="68529" y="622"/>
                  </a:lnTo>
                  <a:lnTo>
                    <a:pt x="68529" y="15328"/>
                  </a:lnTo>
                  <a:lnTo>
                    <a:pt x="68529" y="43002"/>
                  </a:lnTo>
                  <a:lnTo>
                    <a:pt x="68199" y="45427"/>
                  </a:lnTo>
                  <a:lnTo>
                    <a:pt x="67551" y="46850"/>
                  </a:lnTo>
                  <a:lnTo>
                    <a:pt x="66535" y="49250"/>
                  </a:lnTo>
                  <a:lnTo>
                    <a:pt x="64516" y="50444"/>
                  </a:lnTo>
                  <a:lnTo>
                    <a:pt x="58458" y="50444"/>
                  </a:lnTo>
                  <a:lnTo>
                    <a:pt x="56438" y="49250"/>
                  </a:lnTo>
                  <a:lnTo>
                    <a:pt x="55422" y="46850"/>
                  </a:lnTo>
                  <a:lnTo>
                    <a:pt x="54775" y="45427"/>
                  </a:lnTo>
                  <a:lnTo>
                    <a:pt x="54444" y="43002"/>
                  </a:lnTo>
                  <a:lnTo>
                    <a:pt x="54495" y="15328"/>
                  </a:lnTo>
                  <a:lnTo>
                    <a:pt x="54775" y="13309"/>
                  </a:lnTo>
                  <a:lnTo>
                    <a:pt x="55422" y="11887"/>
                  </a:lnTo>
                  <a:lnTo>
                    <a:pt x="56438" y="9499"/>
                  </a:lnTo>
                  <a:lnTo>
                    <a:pt x="58458" y="8293"/>
                  </a:lnTo>
                  <a:lnTo>
                    <a:pt x="64274" y="8293"/>
                  </a:lnTo>
                  <a:lnTo>
                    <a:pt x="66243" y="9321"/>
                  </a:lnTo>
                  <a:lnTo>
                    <a:pt x="68135" y="12738"/>
                  </a:lnTo>
                  <a:lnTo>
                    <a:pt x="68529" y="15328"/>
                  </a:lnTo>
                  <a:lnTo>
                    <a:pt x="68529" y="622"/>
                  </a:lnTo>
                  <a:lnTo>
                    <a:pt x="67119" y="0"/>
                  </a:lnTo>
                  <a:lnTo>
                    <a:pt x="55651" y="0"/>
                  </a:lnTo>
                  <a:lnTo>
                    <a:pt x="51384" y="1854"/>
                  </a:lnTo>
                  <a:lnTo>
                    <a:pt x="46393" y="8636"/>
                  </a:lnTo>
                  <a:lnTo>
                    <a:pt x="45351" y="12738"/>
                  </a:lnTo>
                  <a:lnTo>
                    <a:pt x="45262" y="45910"/>
                  </a:lnTo>
                  <a:lnTo>
                    <a:pt x="46355" y="50253"/>
                  </a:lnTo>
                  <a:lnTo>
                    <a:pt x="46418" y="50444"/>
                  </a:lnTo>
                  <a:lnTo>
                    <a:pt x="51562" y="56908"/>
                  </a:lnTo>
                  <a:lnTo>
                    <a:pt x="55841" y="58737"/>
                  </a:lnTo>
                  <a:lnTo>
                    <a:pt x="67310" y="58737"/>
                  </a:lnTo>
                  <a:lnTo>
                    <a:pt x="71577" y="56908"/>
                  </a:lnTo>
                  <a:lnTo>
                    <a:pt x="76428" y="50444"/>
                  </a:lnTo>
                  <a:lnTo>
                    <a:pt x="76568" y="50253"/>
                  </a:lnTo>
                  <a:lnTo>
                    <a:pt x="77660" y="45910"/>
                  </a:lnTo>
                  <a:close/>
                </a:path>
                <a:path w="680084" h="59054">
                  <a:moveTo>
                    <a:pt x="125818" y="850"/>
                  </a:moveTo>
                  <a:lnTo>
                    <a:pt x="116560" y="850"/>
                  </a:lnTo>
                  <a:lnTo>
                    <a:pt x="108712" y="44196"/>
                  </a:lnTo>
                  <a:lnTo>
                    <a:pt x="99720" y="850"/>
                  </a:lnTo>
                  <a:lnTo>
                    <a:pt x="90258" y="850"/>
                  </a:lnTo>
                  <a:lnTo>
                    <a:pt x="103022" y="57886"/>
                  </a:lnTo>
                  <a:lnTo>
                    <a:pt x="114414" y="57886"/>
                  </a:lnTo>
                  <a:lnTo>
                    <a:pt x="125818" y="850"/>
                  </a:lnTo>
                  <a:close/>
                </a:path>
                <a:path w="680084" h="59054">
                  <a:moveTo>
                    <a:pt x="164147" y="850"/>
                  </a:moveTo>
                  <a:lnTo>
                    <a:pt x="137223" y="850"/>
                  </a:lnTo>
                  <a:lnTo>
                    <a:pt x="137223" y="57886"/>
                  </a:lnTo>
                  <a:lnTo>
                    <a:pt x="164147" y="57886"/>
                  </a:lnTo>
                  <a:lnTo>
                    <a:pt x="164147" y="49758"/>
                  </a:lnTo>
                  <a:lnTo>
                    <a:pt x="146405" y="49758"/>
                  </a:lnTo>
                  <a:lnTo>
                    <a:pt x="146405" y="32143"/>
                  </a:lnTo>
                  <a:lnTo>
                    <a:pt x="159512" y="32143"/>
                  </a:lnTo>
                  <a:lnTo>
                    <a:pt x="159512" y="24028"/>
                  </a:lnTo>
                  <a:lnTo>
                    <a:pt x="146405" y="24028"/>
                  </a:lnTo>
                  <a:lnTo>
                    <a:pt x="146405" y="8978"/>
                  </a:lnTo>
                  <a:lnTo>
                    <a:pt x="164147" y="8978"/>
                  </a:lnTo>
                  <a:lnTo>
                    <a:pt x="164147" y="850"/>
                  </a:lnTo>
                  <a:close/>
                </a:path>
                <a:path w="680084" h="59054">
                  <a:moveTo>
                    <a:pt x="209765" y="57886"/>
                  </a:moveTo>
                  <a:lnTo>
                    <a:pt x="201853" y="34455"/>
                  </a:lnTo>
                  <a:lnTo>
                    <a:pt x="201041" y="32067"/>
                  </a:lnTo>
                  <a:lnTo>
                    <a:pt x="206387" y="29387"/>
                  </a:lnTo>
                  <a:lnTo>
                    <a:pt x="208026" y="26327"/>
                  </a:lnTo>
                  <a:lnTo>
                    <a:pt x="209054" y="24434"/>
                  </a:lnTo>
                  <a:lnTo>
                    <a:pt x="209054" y="8978"/>
                  </a:lnTo>
                  <a:lnTo>
                    <a:pt x="209054" y="6299"/>
                  </a:lnTo>
                  <a:lnTo>
                    <a:pt x="203352" y="850"/>
                  </a:lnTo>
                  <a:lnTo>
                    <a:pt x="199529" y="850"/>
                  </a:lnTo>
                  <a:lnTo>
                    <a:pt x="199529" y="14681"/>
                  </a:lnTo>
                  <a:lnTo>
                    <a:pt x="199529" y="20955"/>
                  </a:lnTo>
                  <a:lnTo>
                    <a:pt x="198818" y="23202"/>
                  </a:lnTo>
                  <a:lnTo>
                    <a:pt x="195961" y="25704"/>
                  </a:lnTo>
                  <a:lnTo>
                    <a:pt x="193548" y="26327"/>
                  </a:lnTo>
                  <a:lnTo>
                    <a:pt x="186778" y="26327"/>
                  </a:lnTo>
                  <a:lnTo>
                    <a:pt x="186778" y="8978"/>
                  </a:lnTo>
                  <a:lnTo>
                    <a:pt x="193738" y="8978"/>
                  </a:lnTo>
                  <a:lnTo>
                    <a:pt x="196100" y="9601"/>
                  </a:lnTo>
                  <a:lnTo>
                    <a:pt x="198780" y="12395"/>
                  </a:lnTo>
                  <a:lnTo>
                    <a:pt x="199529" y="14681"/>
                  </a:lnTo>
                  <a:lnTo>
                    <a:pt x="199529" y="850"/>
                  </a:lnTo>
                  <a:lnTo>
                    <a:pt x="177596" y="850"/>
                  </a:lnTo>
                  <a:lnTo>
                    <a:pt x="177596" y="57886"/>
                  </a:lnTo>
                  <a:lnTo>
                    <a:pt x="186778" y="57886"/>
                  </a:lnTo>
                  <a:lnTo>
                    <a:pt x="186778" y="34455"/>
                  </a:lnTo>
                  <a:lnTo>
                    <a:pt x="192303" y="34455"/>
                  </a:lnTo>
                  <a:lnTo>
                    <a:pt x="200152" y="57886"/>
                  </a:lnTo>
                  <a:lnTo>
                    <a:pt x="209765" y="57886"/>
                  </a:lnTo>
                  <a:close/>
                </a:path>
                <a:path w="680084" h="59054">
                  <a:moveTo>
                    <a:pt x="254952" y="850"/>
                  </a:moveTo>
                  <a:lnTo>
                    <a:pt x="246303" y="850"/>
                  </a:lnTo>
                  <a:lnTo>
                    <a:pt x="246303" y="36334"/>
                  </a:lnTo>
                  <a:lnTo>
                    <a:pt x="231381" y="850"/>
                  </a:lnTo>
                  <a:lnTo>
                    <a:pt x="222059" y="850"/>
                  </a:lnTo>
                  <a:lnTo>
                    <a:pt x="222059" y="57886"/>
                  </a:lnTo>
                  <a:lnTo>
                    <a:pt x="230708" y="57886"/>
                  </a:lnTo>
                  <a:lnTo>
                    <a:pt x="230708" y="19913"/>
                  </a:lnTo>
                  <a:lnTo>
                    <a:pt x="246722" y="57886"/>
                  </a:lnTo>
                  <a:lnTo>
                    <a:pt x="254952" y="57886"/>
                  </a:lnTo>
                  <a:lnTo>
                    <a:pt x="254952" y="850"/>
                  </a:lnTo>
                  <a:close/>
                </a:path>
                <a:path w="680084" h="59054">
                  <a:moveTo>
                    <a:pt x="299377" y="12738"/>
                  </a:moveTo>
                  <a:lnTo>
                    <a:pt x="298297" y="8470"/>
                  </a:lnTo>
                  <a:lnTo>
                    <a:pt x="298157" y="8293"/>
                  </a:lnTo>
                  <a:lnTo>
                    <a:pt x="293128" y="1854"/>
                  </a:lnTo>
                  <a:lnTo>
                    <a:pt x="290245" y="609"/>
                  </a:lnTo>
                  <a:lnTo>
                    <a:pt x="290245" y="15328"/>
                  </a:lnTo>
                  <a:lnTo>
                    <a:pt x="290245" y="43002"/>
                  </a:lnTo>
                  <a:lnTo>
                    <a:pt x="289915" y="45427"/>
                  </a:lnTo>
                  <a:lnTo>
                    <a:pt x="289267" y="46850"/>
                  </a:lnTo>
                  <a:lnTo>
                    <a:pt x="288251" y="49250"/>
                  </a:lnTo>
                  <a:lnTo>
                    <a:pt x="286232" y="50444"/>
                  </a:lnTo>
                  <a:lnTo>
                    <a:pt x="280174" y="50444"/>
                  </a:lnTo>
                  <a:lnTo>
                    <a:pt x="278155" y="49250"/>
                  </a:lnTo>
                  <a:lnTo>
                    <a:pt x="277139" y="46850"/>
                  </a:lnTo>
                  <a:lnTo>
                    <a:pt x="276491" y="45427"/>
                  </a:lnTo>
                  <a:lnTo>
                    <a:pt x="276161" y="43002"/>
                  </a:lnTo>
                  <a:lnTo>
                    <a:pt x="276212" y="15328"/>
                  </a:lnTo>
                  <a:lnTo>
                    <a:pt x="276491" y="13309"/>
                  </a:lnTo>
                  <a:lnTo>
                    <a:pt x="277139" y="11887"/>
                  </a:lnTo>
                  <a:lnTo>
                    <a:pt x="278155" y="9499"/>
                  </a:lnTo>
                  <a:lnTo>
                    <a:pt x="280174" y="8293"/>
                  </a:lnTo>
                  <a:lnTo>
                    <a:pt x="285991" y="8293"/>
                  </a:lnTo>
                  <a:lnTo>
                    <a:pt x="287959" y="9321"/>
                  </a:lnTo>
                  <a:lnTo>
                    <a:pt x="289864" y="12738"/>
                  </a:lnTo>
                  <a:lnTo>
                    <a:pt x="290245" y="15328"/>
                  </a:lnTo>
                  <a:lnTo>
                    <a:pt x="290245" y="609"/>
                  </a:lnTo>
                  <a:lnTo>
                    <a:pt x="288848" y="0"/>
                  </a:lnTo>
                  <a:lnTo>
                    <a:pt x="277380" y="0"/>
                  </a:lnTo>
                  <a:lnTo>
                    <a:pt x="273100" y="1854"/>
                  </a:lnTo>
                  <a:lnTo>
                    <a:pt x="268109" y="8636"/>
                  </a:lnTo>
                  <a:lnTo>
                    <a:pt x="267081" y="12738"/>
                  </a:lnTo>
                  <a:lnTo>
                    <a:pt x="266979" y="45910"/>
                  </a:lnTo>
                  <a:lnTo>
                    <a:pt x="268071" y="50253"/>
                  </a:lnTo>
                  <a:lnTo>
                    <a:pt x="268135" y="50444"/>
                  </a:lnTo>
                  <a:lnTo>
                    <a:pt x="273278" y="56908"/>
                  </a:lnTo>
                  <a:lnTo>
                    <a:pt x="277558" y="58737"/>
                  </a:lnTo>
                  <a:lnTo>
                    <a:pt x="289026" y="58737"/>
                  </a:lnTo>
                  <a:lnTo>
                    <a:pt x="293306" y="56908"/>
                  </a:lnTo>
                  <a:lnTo>
                    <a:pt x="298145" y="50444"/>
                  </a:lnTo>
                  <a:lnTo>
                    <a:pt x="298297" y="50253"/>
                  </a:lnTo>
                  <a:lnTo>
                    <a:pt x="299377" y="45910"/>
                  </a:lnTo>
                  <a:lnTo>
                    <a:pt x="299377" y="12738"/>
                  </a:lnTo>
                  <a:close/>
                </a:path>
                <a:path w="680084" h="59054">
                  <a:moveTo>
                    <a:pt x="365366" y="6819"/>
                  </a:moveTo>
                  <a:lnTo>
                    <a:pt x="359664" y="850"/>
                  </a:lnTo>
                  <a:lnTo>
                    <a:pt x="356184" y="850"/>
                  </a:lnTo>
                  <a:lnTo>
                    <a:pt x="356184" y="17195"/>
                  </a:lnTo>
                  <a:lnTo>
                    <a:pt x="356184" y="41617"/>
                  </a:lnTo>
                  <a:lnTo>
                    <a:pt x="355752" y="44437"/>
                  </a:lnTo>
                  <a:lnTo>
                    <a:pt x="354850" y="46075"/>
                  </a:lnTo>
                  <a:lnTo>
                    <a:pt x="353542" y="48539"/>
                  </a:lnTo>
                  <a:lnTo>
                    <a:pt x="351053" y="49771"/>
                  </a:lnTo>
                  <a:lnTo>
                    <a:pt x="342912" y="49771"/>
                  </a:lnTo>
                  <a:lnTo>
                    <a:pt x="342912" y="8978"/>
                  </a:lnTo>
                  <a:lnTo>
                    <a:pt x="350989" y="8978"/>
                  </a:lnTo>
                  <a:lnTo>
                    <a:pt x="353466" y="10210"/>
                  </a:lnTo>
                  <a:lnTo>
                    <a:pt x="354761" y="12649"/>
                  </a:lnTo>
                  <a:lnTo>
                    <a:pt x="355714" y="14363"/>
                  </a:lnTo>
                  <a:lnTo>
                    <a:pt x="356184" y="17195"/>
                  </a:lnTo>
                  <a:lnTo>
                    <a:pt x="356184" y="850"/>
                  </a:lnTo>
                  <a:lnTo>
                    <a:pt x="333730" y="850"/>
                  </a:lnTo>
                  <a:lnTo>
                    <a:pt x="333730" y="57886"/>
                  </a:lnTo>
                  <a:lnTo>
                    <a:pt x="359664" y="57886"/>
                  </a:lnTo>
                  <a:lnTo>
                    <a:pt x="365366" y="51955"/>
                  </a:lnTo>
                  <a:lnTo>
                    <a:pt x="365366" y="49771"/>
                  </a:lnTo>
                  <a:lnTo>
                    <a:pt x="365366" y="8978"/>
                  </a:lnTo>
                  <a:lnTo>
                    <a:pt x="365366" y="6819"/>
                  </a:lnTo>
                  <a:close/>
                </a:path>
                <a:path w="680084" h="59054">
                  <a:moveTo>
                    <a:pt x="410959" y="45910"/>
                  </a:moveTo>
                  <a:lnTo>
                    <a:pt x="410946" y="12738"/>
                  </a:lnTo>
                  <a:lnTo>
                    <a:pt x="409867" y="8470"/>
                  </a:lnTo>
                  <a:lnTo>
                    <a:pt x="409727" y="8293"/>
                  </a:lnTo>
                  <a:lnTo>
                    <a:pt x="404698" y="1854"/>
                  </a:lnTo>
                  <a:lnTo>
                    <a:pt x="401815" y="609"/>
                  </a:lnTo>
                  <a:lnTo>
                    <a:pt x="401815" y="15328"/>
                  </a:lnTo>
                  <a:lnTo>
                    <a:pt x="401815" y="43002"/>
                  </a:lnTo>
                  <a:lnTo>
                    <a:pt x="401497" y="45427"/>
                  </a:lnTo>
                  <a:lnTo>
                    <a:pt x="400837" y="46850"/>
                  </a:lnTo>
                  <a:lnTo>
                    <a:pt x="399821" y="49250"/>
                  </a:lnTo>
                  <a:lnTo>
                    <a:pt x="397802" y="50444"/>
                  </a:lnTo>
                  <a:lnTo>
                    <a:pt x="391756" y="50444"/>
                  </a:lnTo>
                  <a:lnTo>
                    <a:pt x="389724" y="49250"/>
                  </a:lnTo>
                  <a:lnTo>
                    <a:pt x="388721" y="46850"/>
                  </a:lnTo>
                  <a:lnTo>
                    <a:pt x="388061" y="45427"/>
                  </a:lnTo>
                  <a:lnTo>
                    <a:pt x="387731" y="43002"/>
                  </a:lnTo>
                  <a:lnTo>
                    <a:pt x="387781" y="15328"/>
                  </a:lnTo>
                  <a:lnTo>
                    <a:pt x="388061" y="13309"/>
                  </a:lnTo>
                  <a:lnTo>
                    <a:pt x="388721" y="11887"/>
                  </a:lnTo>
                  <a:lnTo>
                    <a:pt x="389724" y="9499"/>
                  </a:lnTo>
                  <a:lnTo>
                    <a:pt x="391756" y="8293"/>
                  </a:lnTo>
                  <a:lnTo>
                    <a:pt x="397573" y="8293"/>
                  </a:lnTo>
                  <a:lnTo>
                    <a:pt x="399529" y="9321"/>
                  </a:lnTo>
                  <a:lnTo>
                    <a:pt x="401434" y="12738"/>
                  </a:lnTo>
                  <a:lnTo>
                    <a:pt x="401815" y="15328"/>
                  </a:lnTo>
                  <a:lnTo>
                    <a:pt x="401815" y="609"/>
                  </a:lnTo>
                  <a:lnTo>
                    <a:pt x="400418" y="0"/>
                  </a:lnTo>
                  <a:lnTo>
                    <a:pt x="388950" y="0"/>
                  </a:lnTo>
                  <a:lnTo>
                    <a:pt x="384670" y="1854"/>
                  </a:lnTo>
                  <a:lnTo>
                    <a:pt x="379679" y="8636"/>
                  </a:lnTo>
                  <a:lnTo>
                    <a:pt x="378650" y="12738"/>
                  </a:lnTo>
                  <a:lnTo>
                    <a:pt x="378548" y="45910"/>
                  </a:lnTo>
                  <a:lnTo>
                    <a:pt x="379641" y="50253"/>
                  </a:lnTo>
                  <a:lnTo>
                    <a:pt x="379717" y="50444"/>
                  </a:lnTo>
                  <a:lnTo>
                    <a:pt x="384848" y="56908"/>
                  </a:lnTo>
                  <a:lnTo>
                    <a:pt x="389140" y="58737"/>
                  </a:lnTo>
                  <a:lnTo>
                    <a:pt x="400608" y="58737"/>
                  </a:lnTo>
                  <a:lnTo>
                    <a:pt x="404876" y="56908"/>
                  </a:lnTo>
                  <a:lnTo>
                    <a:pt x="409714" y="50444"/>
                  </a:lnTo>
                  <a:lnTo>
                    <a:pt x="409867" y="50253"/>
                  </a:lnTo>
                  <a:lnTo>
                    <a:pt x="410959" y="45910"/>
                  </a:lnTo>
                  <a:close/>
                </a:path>
                <a:path w="680084" h="59054">
                  <a:moveTo>
                    <a:pt x="468655" y="850"/>
                  </a:moveTo>
                  <a:lnTo>
                    <a:pt x="441731" y="850"/>
                  </a:lnTo>
                  <a:lnTo>
                    <a:pt x="441731" y="57886"/>
                  </a:lnTo>
                  <a:lnTo>
                    <a:pt x="468655" y="57886"/>
                  </a:lnTo>
                  <a:lnTo>
                    <a:pt x="468655" y="49758"/>
                  </a:lnTo>
                  <a:lnTo>
                    <a:pt x="450926" y="49758"/>
                  </a:lnTo>
                  <a:lnTo>
                    <a:pt x="450926" y="32143"/>
                  </a:lnTo>
                  <a:lnTo>
                    <a:pt x="464019" y="32143"/>
                  </a:lnTo>
                  <a:lnTo>
                    <a:pt x="464019" y="24028"/>
                  </a:lnTo>
                  <a:lnTo>
                    <a:pt x="450926" y="24028"/>
                  </a:lnTo>
                  <a:lnTo>
                    <a:pt x="450926" y="8978"/>
                  </a:lnTo>
                  <a:lnTo>
                    <a:pt x="468655" y="8978"/>
                  </a:lnTo>
                  <a:lnTo>
                    <a:pt x="468655" y="850"/>
                  </a:lnTo>
                  <a:close/>
                </a:path>
                <a:path w="680084" h="59054">
                  <a:moveTo>
                    <a:pt x="510095" y="39585"/>
                  </a:moveTo>
                  <a:lnTo>
                    <a:pt x="508101" y="35331"/>
                  </a:lnTo>
                  <a:lnTo>
                    <a:pt x="504126" y="31457"/>
                  </a:lnTo>
                  <a:lnTo>
                    <a:pt x="489089" y="19786"/>
                  </a:lnTo>
                  <a:lnTo>
                    <a:pt x="487095" y="16840"/>
                  </a:lnTo>
                  <a:lnTo>
                    <a:pt x="487095" y="12458"/>
                  </a:lnTo>
                  <a:lnTo>
                    <a:pt x="487667" y="11074"/>
                  </a:lnTo>
                  <a:lnTo>
                    <a:pt x="489915" y="8851"/>
                  </a:lnTo>
                  <a:lnTo>
                    <a:pt x="491350" y="8293"/>
                  </a:lnTo>
                  <a:lnTo>
                    <a:pt x="496811" y="8293"/>
                  </a:lnTo>
                  <a:lnTo>
                    <a:pt x="499427" y="11112"/>
                  </a:lnTo>
                  <a:lnTo>
                    <a:pt x="500913" y="16764"/>
                  </a:lnTo>
                  <a:lnTo>
                    <a:pt x="509739" y="14274"/>
                  </a:lnTo>
                  <a:lnTo>
                    <a:pt x="507174" y="4749"/>
                  </a:lnTo>
                  <a:lnTo>
                    <a:pt x="501624" y="12"/>
                  </a:lnTo>
                  <a:lnTo>
                    <a:pt x="488607" y="12"/>
                  </a:lnTo>
                  <a:lnTo>
                    <a:pt x="484911" y="1308"/>
                  </a:lnTo>
                  <a:lnTo>
                    <a:pt x="479031" y="6477"/>
                  </a:lnTo>
                  <a:lnTo>
                    <a:pt x="477570" y="9893"/>
                  </a:lnTo>
                  <a:lnTo>
                    <a:pt x="477570" y="18503"/>
                  </a:lnTo>
                  <a:lnTo>
                    <a:pt x="479564" y="22567"/>
                  </a:lnTo>
                  <a:lnTo>
                    <a:pt x="483539" y="26339"/>
                  </a:lnTo>
                  <a:lnTo>
                    <a:pt x="498563" y="38023"/>
                  </a:lnTo>
                  <a:lnTo>
                    <a:pt x="500570" y="41046"/>
                  </a:lnTo>
                  <a:lnTo>
                    <a:pt x="500570" y="45885"/>
                  </a:lnTo>
                  <a:lnTo>
                    <a:pt x="499948" y="47459"/>
                  </a:lnTo>
                  <a:lnTo>
                    <a:pt x="497522" y="49847"/>
                  </a:lnTo>
                  <a:lnTo>
                    <a:pt x="495858" y="50444"/>
                  </a:lnTo>
                  <a:lnTo>
                    <a:pt x="488784" y="50444"/>
                  </a:lnTo>
                  <a:lnTo>
                    <a:pt x="485736" y="47028"/>
                  </a:lnTo>
                  <a:lnTo>
                    <a:pt x="484606" y="40195"/>
                  </a:lnTo>
                  <a:lnTo>
                    <a:pt x="475780" y="42659"/>
                  </a:lnTo>
                  <a:lnTo>
                    <a:pt x="477621" y="53390"/>
                  </a:lnTo>
                  <a:lnTo>
                    <a:pt x="483616" y="58737"/>
                  </a:lnTo>
                  <a:lnTo>
                    <a:pt x="498475" y="58737"/>
                  </a:lnTo>
                  <a:lnTo>
                    <a:pt x="502373" y="57416"/>
                  </a:lnTo>
                  <a:lnTo>
                    <a:pt x="508558" y="52184"/>
                  </a:lnTo>
                  <a:lnTo>
                    <a:pt x="510095" y="48653"/>
                  </a:lnTo>
                  <a:lnTo>
                    <a:pt x="510095" y="44208"/>
                  </a:lnTo>
                  <a:lnTo>
                    <a:pt x="510095" y="39585"/>
                  </a:lnTo>
                  <a:close/>
                </a:path>
                <a:path w="680084" h="59054">
                  <a:moveTo>
                    <a:pt x="550735" y="850"/>
                  </a:moveTo>
                  <a:lnTo>
                    <a:pt x="518477" y="850"/>
                  </a:lnTo>
                  <a:lnTo>
                    <a:pt x="518477" y="8978"/>
                  </a:lnTo>
                  <a:lnTo>
                    <a:pt x="529971" y="8978"/>
                  </a:lnTo>
                  <a:lnTo>
                    <a:pt x="529971" y="57886"/>
                  </a:lnTo>
                  <a:lnTo>
                    <a:pt x="539153" y="57886"/>
                  </a:lnTo>
                  <a:lnTo>
                    <a:pt x="539153" y="8978"/>
                  </a:lnTo>
                  <a:lnTo>
                    <a:pt x="550735" y="8978"/>
                  </a:lnTo>
                  <a:lnTo>
                    <a:pt x="550735" y="850"/>
                  </a:lnTo>
                  <a:close/>
                </a:path>
                <a:path w="680084" h="59054">
                  <a:moveTo>
                    <a:pt x="590143" y="57886"/>
                  </a:moveTo>
                  <a:lnTo>
                    <a:pt x="587527" y="45491"/>
                  </a:lnTo>
                  <a:lnTo>
                    <a:pt x="585812" y="37363"/>
                  </a:lnTo>
                  <a:lnTo>
                    <a:pt x="580428" y="11798"/>
                  </a:lnTo>
                  <a:lnTo>
                    <a:pt x="578116" y="850"/>
                  </a:lnTo>
                  <a:lnTo>
                    <a:pt x="576605" y="850"/>
                  </a:lnTo>
                  <a:lnTo>
                    <a:pt x="576605" y="37363"/>
                  </a:lnTo>
                  <a:lnTo>
                    <a:pt x="566978" y="37363"/>
                  </a:lnTo>
                  <a:lnTo>
                    <a:pt x="571703" y="11798"/>
                  </a:lnTo>
                  <a:lnTo>
                    <a:pt x="576605" y="37363"/>
                  </a:lnTo>
                  <a:lnTo>
                    <a:pt x="576605" y="850"/>
                  </a:lnTo>
                  <a:lnTo>
                    <a:pt x="565556" y="850"/>
                  </a:lnTo>
                  <a:lnTo>
                    <a:pt x="554139" y="57886"/>
                  </a:lnTo>
                  <a:lnTo>
                    <a:pt x="563143" y="57886"/>
                  </a:lnTo>
                  <a:lnTo>
                    <a:pt x="565467" y="45491"/>
                  </a:lnTo>
                  <a:lnTo>
                    <a:pt x="578192" y="45491"/>
                  </a:lnTo>
                  <a:lnTo>
                    <a:pt x="580694" y="57886"/>
                  </a:lnTo>
                  <a:lnTo>
                    <a:pt x="590143" y="57886"/>
                  </a:lnTo>
                  <a:close/>
                </a:path>
                <a:path w="680084" h="59054">
                  <a:moveTo>
                    <a:pt x="634238" y="6819"/>
                  </a:moveTo>
                  <a:lnTo>
                    <a:pt x="628535" y="850"/>
                  </a:lnTo>
                  <a:lnTo>
                    <a:pt x="625055" y="850"/>
                  </a:lnTo>
                  <a:lnTo>
                    <a:pt x="625055" y="17195"/>
                  </a:lnTo>
                  <a:lnTo>
                    <a:pt x="625055" y="41617"/>
                  </a:lnTo>
                  <a:lnTo>
                    <a:pt x="624611" y="44437"/>
                  </a:lnTo>
                  <a:lnTo>
                    <a:pt x="623709" y="46075"/>
                  </a:lnTo>
                  <a:lnTo>
                    <a:pt x="622401" y="48539"/>
                  </a:lnTo>
                  <a:lnTo>
                    <a:pt x="619912" y="49771"/>
                  </a:lnTo>
                  <a:lnTo>
                    <a:pt x="611771" y="49771"/>
                  </a:lnTo>
                  <a:lnTo>
                    <a:pt x="611771" y="8978"/>
                  </a:lnTo>
                  <a:lnTo>
                    <a:pt x="619848" y="8978"/>
                  </a:lnTo>
                  <a:lnTo>
                    <a:pt x="622325" y="10210"/>
                  </a:lnTo>
                  <a:lnTo>
                    <a:pt x="623633" y="12649"/>
                  </a:lnTo>
                  <a:lnTo>
                    <a:pt x="624573" y="14363"/>
                  </a:lnTo>
                  <a:lnTo>
                    <a:pt x="625055" y="17195"/>
                  </a:lnTo>
                  <a:lnTo>
                    <a:pt x="625055" y="850"/>
                  </a:lnTo>
                  <a:lnTo>
                    <a:pt x="602589" y="850"/>
                  </a:lnTo>
                  <a:lnTo>
                    <a:pt x="602589" y="57886"/>
                  </a:lnTo>
                  <a:lnTo>
                    <a:pt x="628535" y="57886"/>
                  </a:lnTo>
                  <a:lnTo>
                    <a:pt x="634238" y="51955"/>
                  </a:lnTo>
                  <a:lnTo>
                    <a:pt x="634238" y="49771"/>
                  </a:lnTo>
                  <a:lnTo>
                    <a:pt x="634238" y="8978"/>
                  </a:lnTo>
                  <a:lnTo>
                    <a:pt x="634238" y="6819"/>
                  </a:lnTo>
                  <a:close/>
                </a:path>
                <a:path w="680084" h="59054">
                  <a:moveTo>
                    <a:pt x="679818" y="45910"/>
                  </a:moveTo>
                  <a:lnTo>
                    <a:pt x="673557" y="1854"/>
                  </a:lnTo>
                  <a:lnTo>
                    <a:pt x="670687" y="622"/>
                  </a:lnTo>
                  <a:lnTo>
                    <a:pt x="670687" y="15328"/>
                  </a:lnTo>
                  <a:lnTo>
                    <a:pt x="670687" y="43002"/>
                  </a:lnTo>
                  <a:lnTo>
                    <a:pt x="670356" y="45427"/>
                  </a:lnTo>
                  <a:lnTo>
                    <a:pt x="669709" y="46850"/>
                  </a:lnTo>
                  <a:lnTo>
                    <a:pt x="668693" y="49250"/>
                  </a:lnTo>
                  <a:lnTo>
                    <a:pt x="666673" y="50444"/>
                  </a:lnTo>
                  <a:lnTo>
                    <a:pt x="660615" y="50444"/>
                  </a:lnTo>
                  <a:lnTo>
                    <a:pt x="658596" y="49250"/>
                  </a:lnTo>
                  <a:lnTo>
                    <a:pt x="657580" y="46850"/>
                  </a:lnTo>
                  <a:lnTo>
                    <a:pt x="656932" y="45427"/>
                  </a:lnTo>
                  <a:lnTo>
                    <a:pt x="656602" y="43002"/>
                  </a:lnTo>
                  <a:lnTo>
                    <a:pt x="656653" y="15328"/>
                  </a:lnTo>
                  <a:lnTo>
                    <a:pt x="656932" y="13309"/>
                  </a:lnTo>
                  <a:lnTo>
                    <a:pt x="657580" y="11887"/>
                  </a:lnTo>
                  <a:lnTo>
                    <a:pt x="658596" y="9499"/>
                  </a:lnTo>
                  <a:lnTo>
                    <a:pt x="660615" y="8293"/>
                  </a:lnTo>
                  <a:lnTo>
                    <a:pt x="666432" y="8293"/>
                  </a:lnTo>
                  <a:lnTo>
                    <a:pt x="668401" y="9321"/>
                  </a:lnTo>
                  <a:lnTo>
                    <a:pt x="670293" y="12738"/>
                  </a:lnTo>
                  <a:lnTo>
                    <a:pt x="670687" y="15328"/>
                  </a:lnTo>
                  <a:lnTo>
                    <a:pt x="670687" y="622"/>
                  </a:lnTo>
                  <a:lnTo>
                    <a:pt x="669277" y="0"/>
                  </a:lnTo>
                  <a:lnTo>
                    <a:pt x="657809" y="0"/>
                  </a:lnTo>
                  <a:lnTo>
                    <a:pt x="653542" y="1854"/>
                  </a:lnTo>
                  <a:lnTo>
                    <a:pt x="648550" y="8636"/>
                  </a:lnTo>
                  <a:lnTo>
                    <a:pt x="647509" y="12738"/>
                  </a:lnTo>
                  <a:lnTo>
                    <a:pt x="647420" y="45910"/>
                  </a:lnTo>
                  <a:lnTo>
                    <a:pt x="648512" y="50253"/>
                  </a:lnTo>
                  <a:lnTo>
                    <a:pt x="648576" y="50444"/>
                  </a:lnTo>
                  <a:lnTo>
                    <a:pt x="653719" y="56908"/>
                  </a:lnTo>
                  <a:lnTo>
                    <a:pt x="657999" y="58737"/>
                  </a:lnTo>
                  <a:lnTo>
                    <a:pt x="669467" y="58737"/>
                  </a:lnTo>
                  <a:lnTo>
                    <a:pt x="673735" y="56908"/>
                  </a:lnTo>
                  <a:lnTo>
                    <a:pt x="678586" y="50444"/>
                  </a:lnTo>
                  <a:lnTo>
                    <a:pt x="678726" y="50253"/>
                  </a:lnTo>
                  <a:lnTo>
                    <a:pt x="679818" y="4591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8814" y="1459940"/>
              <a:ext cx="3404425" cy="4876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6440" y="3455383"/>
              <a:ext cx="1100034" cy="1108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6500" y="4673378"/>
              <a:ext cx="1099891" cy="1272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36196" y="382684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02" y="0"/>
                  </a:moveTo>
                  <a:lnTo>
                    <a:pt x="13437" y="1729"/>
                  </a:lnTo>
                  <a:lnTo>
                    <a:pt x="6444" y="6445"/>
                  </a:lnTo>
                  <a:lnTo>
                    <a:pt x="1728" y="13439"/>
                  </a:lnTo>
                  <a:lnTo>
                    <a:pt x="0" y="22002"/>
                  </a:lnTo>
                  <a:lnTo>
                    <a:pt x="1728" y="30566"/>
                  </a:lnTo>
                  <a:lnTo>
                    <a:pt x="6444" y="37561"/>
                  </a:lnTo>
                  <a:lnTo>
                    <a:pt x="13437" y="42277"/>
                  </a:lnTo>
                  <a:lnTo>
                    <a:pt x="22002" y="44006"/>
                  </a:lnTo>
                  <a:lnTo>
                    <a:pt x="30566" y="42277"/>
                  </a:lnTo>
                  <a:lnTo>
                    <a:pt x="37559" y="37561"/>
                  </a:lnTo>
                  <a:lnTo>
                    <a:pt x="42274" y="30566"/>
                  </a:lnTo>
                  <a:lnTo>
                    <a:pt x="44002" y="22002"/>
                  </a:lnTo>
                  <a:lnTo>
                    <a:pt x="42274" y="13439"/>
                  </a:lnTo>
                  <a:lnTo>
                    <a:pt x="37559" y="6445"/>
                  </a:lnTo>
                  <a:lnTo>
                    <a:pt x="30566" y="1729"/>
                  </a:lnTo>
                  <a:lnTo>
                    <a:pt x="220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84919" y="3470956"/>
              <a:ext cx="119171" cy="1613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0611" y="3805454"/>
              <a:ext cx="1769926" cy="3008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2212" y="3814230"/>
              <a:ext cx="119170" cy="1613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4733" y="4451617"/>
              <a:ext cx="119171" cy="16130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21307" y="143561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89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2020-2021</a:t>
            </a:r>
            <a:endParaRPr sz="788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581086" y="3871752"/>
          <a:ext cx="1698165" cy="1178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438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VALOR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latin typeface="Century Gothic"/>
                          <a:cs typeface="Century Gothic"/>
                        </a:rPr>
                        <a:t>INVESTIDO</a:t>
                      </a:r>
                      <a:r>
                        <a:rPr sz="7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30" dirty="0">
                          <a:latin typeface="Century Gothic"/>
                          <a:cs typeface="Century Gothic"/>
                        </a:rPr>
                        <a:t>POR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40" dirty="0">
                          <a:latin typeface="Century Gothic"/>
                          <a:cs typeface="Century Gothic"/>
                        </a:rPr>
                        <a:t>TERRITÓRIO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4900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021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b="1" spc="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VALE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DO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CANINDÉ:</a:t>
                      </a:r>
                      <a:r>
                        <a:rPr sz="700" b="1" spc="-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5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112.037,99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57506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21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b="1" spc="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VALE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DO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SAMBITO:</a:t>
                      </a:r>
                      <a:r>
                        <a:rPr sz="700" b="1" spc="-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5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96.071,99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57506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273">
                <a:tc>
                  <a:txBody>
                    <a:bodyPr/>
                    <a:lstStyle/>
                    <a:p>
                      <a:pPr marL="67310" marR="229235">
                        <a:lnSpc>
                          <a:spcPct val="103699"/>
                        </a:lnSpc>
                        <a:spcBef>
                          <a:spcPts val="535"/>
                        </a:spcBef>
                      </a:pPr>
                      <a:r>
                        <a:rPr sz="700" b="1" spc="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VALE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DOS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RIOS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PIAUÍ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700" b="1" spc="-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ITAUEIRA: </a:t>
                      </a:r>
                      <a:r>
                        <a:rPr sz="700" b="1" spc="-23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55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0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dirty="0">
                          <a:solidFill>
                            <a:srgbClr val="002444"/>
                          </a:solidFill>
                          <a:latin typeface="Century Gothic"/>
                          <a:cs typeface="Century Gothic"/>
                        </a:rPr>
                        <a:t>116.224,88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T="5350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641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b="1" spc="10" dirty="0">
                          <a:latin typeface="Century Gothic"/>
                          <a:cs typeface="Century Gothic"/>
                        </a:rPr>
                        <a:t>VALOR</a:t>
                      </a:r>
                      <a:r>
                        <a:rPr sz="9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40" dirty="0">
                          <a:latin typeface="Century Gothic"/>
                          <a:cs typeface="Century Gothic"/>
                        </a:rPr>
                        <a:t>TOTAL:</a:t>
                      </a:r>
                      <a:r>
                        <a:rPr sz="9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65" dirty="0"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9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30" dirty="0">
                          <a:latin typeface="Century Gothic"/>
                          <a:cs typeface="Century Gothic"/>
                        </a:rPr>
                        <a:t>324.334,86*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7504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60" y="1180347"/>
            <a:ext cx="6501701" cy="1222619"/>
          </a:xfrm>
          <a:custGeom>
            <a:avLst/>
            <a:gdLst/>
            <a:ahLst/>
            <a:cxnLst/>
            <a:rect l="l" t="t" r="r" b="b"/>
            <a:pathLst>
              <a:path w="5547360" h="1552575">
                <a:moveTo>
                  <a:pt x="0" y="1552329"/>
                </a:moveTo>
                <a:lnTo>
                  <a:pt x="0" y="0"/>
                </a:lnTo>
                <a:lnTo>
                  <a:pt x="5546807" y="0"/>
                </a:lnTo>
                <a:lnTo>
                  <a:pt x="5546807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9333" y="1402642"/>
            <a:ext cx="3056796" cy="802767"/>
          </a:xfrm>
          <a:prstGeom prst="rect">
            <a:avLst/>
          </a:prstGeom>
        </p:spPr>
        <p:txBody>
          <a:bodyPr vert="horz" wrap="square" lIns="0" tIns="33003" rIns="0" bIns="0" rtlCol="0" anchor="ctr">
            <a:spAutoFit/>
          </a:bodyPr>
          <a:lstStyle/>
          <a:p>
            <a:pPr marL="10001" marR="4001">
              <a:lnSpc>
                <a:spcPts val="1953"/>
              </a:lnSpc>
              <a:spcBef>
                <a:spcPts val="260"/>
              </a:spcBef>
            </a:pPr>
            <a:r>
              <a:rPr sz="1733" spc="63" dirty="0"/>
              <a:t>ESTRUTURAÇÃO</a:t>
            </a:r>
            <a:r>
              <a:rPr sz="1733" spc="-39" dirty="0"/>
              <a:t> </a:t>
            </a:r>
            <a:r>
              <a:rPr sz="1733" spc="-32" dirty="0"/>
              <a:t>DO</a:t>
            </a:r>
            <a:r>
              <a:rPr sz="1733" spc="-35" dirty="0"/>
              <a:t> </a:t>
            </a:r>
            <a:r>
              <a:rPr sz="1733" spc="55" dirty="0"/>
              <a:t>EMATER </a:t>
            </a:r>
            <a:r>
              <a:rPr sz="1733" spc="-472" dirty="0"/>
              <a:t> </a:t>
            </a:r>
            <a:r>
              <a:rPr sz="1733" spc="39" dirty="0"/>
              <a:t>REFORMA </a:t>
            </a:r>
            <a:r>
              <a:rPr sz="1733" spc="12" dirty="0"/>
              <a:t>DOS </a:t>
            </a:r>
            <a:r>
              <a:rPr sz="1733" spc="51" dirty="0"/>
              <a:t>PRÉDIOS </a:t>
            </a:r>
            <a:r>
              <a:rPr sz="1733" spc="55" dirty="0"/>
              <a:t> </a:t>
            </a:r>
            <a:r>
              <a:rPr sz="1733" spc="12" dirty="0"/>
              <a:t>SEGUNDA</a:t>
            </a:r>
            <a:r>
              <a:rPr sz="1733" spc="-35" dirty="0"/>
              <a:t> </a:t>
            </a:r>
            <a:r>
              <a:rPr sz="1733" spc="35" dirty="0"/>
              <a:t>ETAPA</a:t>
            </a:r>
            <a:endParaRPr sz="1733" dirty="0"/>
          </a:p>
        </p:txBody>
      </p:sp>
      <p:sp>
        <p:nvSpPr>
          <p:cNvPr id="5" name="object 5"/>
          <p:cNvSpPr/>
          <p:nvPr/>
        </p:nvSpPr>
        <p:spPr>
          <a:xfrm>
            <a:off x="3339939" y="2509974"/>
            <a:ext cx="185518" cy="250524"/>
          </a:xfrm>
          <a:custGeom>
            <a:avLst/>
            <a:gdLst/>
            <a:ahLst/>
            <a:cxnLst/>
            <a:rect l="l" t="t" r="r" b="b"/>
            <a:pathLst>
              <a:path w="235585" h="318135">
                <a:moveTo>
                  <a:pt x="124301" y="0"/>
                </a:moveTo>
                <a:lnTo>
                  <a:pt x="65069" y="12047"/>
                </a:lnTo>
                <a:lnTo>
                  <a:pt x="30668" y="37496"/>
                </a:lnTo>
                <a:lnTo>
                  <a:pt x="8111" y="72769"/>
                </a:lnTo>
                <a:lnTo>
                  <a:pt x="0" y="114097"/>
                </a:lnTo>
                <a:lnTo>
                  <a:pt x="8933" y="157708"/>
                </a:lnTo>
                <a:lnTo>
                  <a:pt x="30796" y="199963"/>
                </a:lnTo>
                <a:lnTo>
                  <a:pt x="57049" y="238314"/>
                </a:lnTo>
                <a:lnTo>
                  <a:pt x="85401" y="274764"/>
                </a:lnTo>
                <a:lnTo>
                  <a:pt x="113561" y="311313"/>
                </a:lnTo>
                <a:lnTo>
                  <a:pt x="118143" y="317562"/>
                </a:lnTo>
                <a:lnTo>
                  <a:pt x="119026" y="314437"/>
                </a:lnTo>
                <a:lnTo>
                  <a:pt x="122424" y="309912"/>
                </a:lnTo>
                <a:lnTo>
                  <a:pt x="151321" y="272877"/>
                </a:lnTo>
                <a:lnTo>
                  <a:pt x="183293" y="230867"/>
                </a:lnTo>
                <a:lnTo>
                  <a:pt x="211973" y="186825"/>
                </a:lnTo>
                <a:lnTo>
                  <a:pt x="222717" y="162466"/>
                </a:lnTo>
                <a:lnTo>
                  <a:pt x="123896" y="162466"/>
                </a:lnTo>
                <a:lnTo>
                  <a:pt x="106935" y="161641"/>
                </a:lnTo>
                <a:lnTo>
                  <a:pt x="92836" y="154677"/>
                </a:lnTo>
                <a:lnTo>
                  <a:pt x="82627" y="143237"/>
                </a:lnTo>
                <a:lnTo>
                  <a:pt x="77334" y="128979"/>
                </a:lnTo>
                <a:lnTo>
                  <a:pt x="78114" y="111868"/>
                </a:lnTo>
                <a:lnTo>
                  <a:pt x="85298" y="97973"/>
                </a:lnTo>
                <a:lnTo>
                  <a:pt x="97019" y="88049"/>
                </a:lnTo>
                <a:lnTo>
                  <a:pt x="111411" y="82856"/>
                </a:lnTo>
                <a:lnTo>
                  <a:pt x="230152" y="82856"/>
                </a:lnTo>
                <a:lnTo>
                  <a:pt x="220743" y="60055"/>
                </a:lnTo>
                <a:lnTo>
                  <a:pt x="189048" y="23731"/>
                </a:lnTo>
                <a:lnTo>
                  <a:pt x="153178" y="5322"/>
                </a:lnTo>
                <a:lnTo>
                  <a:pt x="139131" y="1799"/>
                </a:lnTo>
                <a:lnTo>
                  <a:pt x="124301" y="0"/>
                </a:lnTo>
                <a:close/>
              </a:path>
              <a:path w="235585" h="318135">
                <a:moveTo>
                  <a:pt x="230152" y="82856"/>
                </a:moveTo>
                <a:lnTo>
                  <a:pt x="111411" y="82856"/>
                </a:lnTo>
                <a:lnTo>
                  <a:pt x="128398" y="83620"/>
                </a:lnTo>
                <a:lnTo>
                  <a:pt x="142498" y="90801"/>
                </a:lnTo>
                <a:lnTo>
                  <a:pt x="152637" y="102482"/>
                </a:lnTo>
                <a:lnTo>
                  <a:pt x="157737" y="116746"/>
                </a:lnTo>
                <a:lnTo>
                  <a:pt x="156749" y="133519"/>
                </a:lnTo>
                <a:lnTo>
                  <a:pt x="149618" y="147393"/>
                </a:lnTo>
                <a:lnTo>
                  <a:pt x="138086" y="157374"/>
                </a:lnTo>
                <a:lnTo>
                  <a:pt x="123896" y="162466"/>
                </a:lnTo>
                <a:lnTo>
                  <a:pt x="222717" y="162466"/>
                </a:lnTo>
                <a:lnTo>
                  <a:pt x="230996" y="143693"/>
                </a:lnTo>
                <a:lnTo>
                  <a:pt x="235147" y="113423"/>
                </a:lnTo>
                <a:lnTo>
                  <a:pt x="231076" y="85093"/>
                </a:lnTo>
                <a:lnTo>
                  <a:pt x="230152" y="828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6" name="object 6"/>
          <p:cNvGrpSpPr/>
          <p:nvPr/>
        </p:nvGrpSpPr>
        <p:grpSpPr>
          <a:xfrm>
            <a:off x="6430112" y="5156649"/>
            <a:ext cx="571555" cy="363034"/>
            <a:chOff x="5365324" y="6548308"/>
            <a:chExt cx="725805" cy="46100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5324" y="6850276"/>
              <a:ext cx="722405" cy="158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75243" y="6548308"/>
              <a:ext cx="716280" cy="260350"/>
            </a:xfrm>
            <a:custGeom>
              <a:avLst/>
              <a:gdLst/>
              <a:ahLst/>
              <a:cxnLst/>
              <a:rect l="l" t="t" r="r" b="b"/>
              <a:pathLst>
                <a:path w="716279" h="260350">
                  <a:moveTo>
                    <a:pt x="41911" y="1461"/>
                  </a:moveTo>
                  <a:lnTo>
                    <a:pt x="19424" y="1461"/>
                  </a:lnTo>
                  <a:lnTo>
                    <a:pt x="0" y="106894"/>
                  </a:lnTo>
                  <a:lnTo>
                    <a:pt x="17524" y="106894"/>
                  </a:lnTo>
                  <a:lnTo>
                    <a:pt x="20735" y="83531"/>
                  </a:lnTo>
                  <a:lnTo>
                    <a:pt x="57029" y="83531"/>
                  </a:lnTo>
                  <a:lnTo>
                    <a:pt x="54124" y="67759"/>
                  </a:lnTo>
                  <a:lnTo>
                    <a:pt x="23366" y="67759"/>
                  </a:lnTo>
                  <a:lnTo>
                    <a:pt x="30520" y="22489"/>
                  </a:lnTo>
                  <a:lnTo>
                    <a:pt x="45784" y="22489"/>
                  </a:lnTo>
                  <a:lnTo>
                    <a:pt x="41911" y="1461"/>
                  </a:lnTo>
                  <a:close/>
                </a:path>
                <a:path w="716279" h="260350">
                  <a:moveTo>
                    <a:pt x="57029" y="83531"/>
                  </a:moveTo>
                  <a:lnTo>
                    <a:pt x="40596" y="83531"/>
                  </a:lnTo>
                  <a:lnTo>
                    <a:pt x="43807" y="106894"/>
                  </a:lnTo>
                  <a:lnTo>
                    <a:pt x="61333" y="106894"/>
                  </a:lnTo>
                  <a:lnTo>
                    <a:pt x="57029" y="83531"/>
                  </a:lnTo>
                  <a:close/>
                </a:path>
                <a:path w="716279" h="260350">
                  <a:moveTo>
                    <a:pt x="45784" y="22489"/>
                  </a:moveTo>
                  <a:lnTo>
                    <a:pt x="30811" y="22489"/>
                  </a:lnTo>
                  <a:lnTo>
                    <a:pt x="37969" y="67759"/>
                  </a:lnTo>
                  <a:lnTo>
                    <a:pt x="54124" y="67759"/>
                  </a:lnTo>
                  <a:lnTo>
                    <a:pt x="45784" y="22489"/>
                  </a:lnTo>
                  <a:close/>
                </a:path>
                <a:path w="716279" h="260350">
                  <a:moveTo>
                    <a:pt x="102901" y="0"/>
                  </a:moveTo>
                  <a:lnTo>
                    <a:pt x="93948" y="0"/>
                  </a:lnTo>
                  <a:lnTo>
                    <a:pt x="90053" y="709"/>
                  </a:lnTo>
                  <a:lnTo>
                    <a:pt x="71848" y="89809"/>
                  </a:lnTo>
                  <a:lnTo>
                    <a:pt x="74087" y="96429"/>
                  </a:lnTo>
                  <a:lnTo>
                    <a:pt x="83044" y="105970"/>
                  </a:lnTo>
                  <a:lnTo>
                    <a:pt x="88883" y="108352"/>
                  </a:lnTo>
                  <a:lnTo>
                    <a:pt x="100374" y="108352"/>
                  </a:lnTo>
                  <a:lnTo>
                    <a:pt x="103802" y="107600"/>
                  </a:lnTo>
                  <a:lnTo>
                    <a:pt x="108960" y="104584"/>
                  </a:lnTo>
                  <a:lnTo>
                    <a:pt x="111613" y="102222"/>
                  </a:lnTo>
                  <a:lnTo>
                    <a:pt x="114343" y="99007"/>
                  </a:lnTo>
                  <a:lnTo>
                    <a:pt x="126464" y="99007"/>
                  </a:lnTo>
                  <a:lnTo>
                    <a:pt x="126464" y="92581"/>
                  </a:lnTo>
                  <a:lnTo>
                    <a:pt x="95309" y="92581"/>
                  </a:lnTo>
                  <a:lnTo>
                    <a:pt x="93120" y="91584"/>
                  </a:lnTo>
                  <a:lnTo>
                    <a:pt x="90590" y="87591"/>
                  </a:lnTo>
                  <a:lnTo>
                    <a:pt x="89956" y="84891"/>
                  </a:lnTo>
                  <a:lnTo>
                    <a:pt x="89956" y="22832"/>
                  </a:lnTo>
                  <a:lnTo>
                    <a:pt x="90733" y="19789"/>
                  </a:lnTo>
                  <a:lnTo>
                    <a:pt x="93847" y="16574"/>
                  </a:lnTo>
                  <a:lnTo>
                    <a:pt x="95749" y="15772"/>
                  </a:lnTo>
                  <a:lnTo>
                    <a:pt x="123251" y="15772"/>
                  </a:lnTo>
                  <a:lnTo>
                    <a:pt x="122784" y="14314"/>
                  </a:lnTo>
                  <a:lnTo>
                    <a:pt x="121085" y="11247"/>
                  </a:lnTo>
                  <a:lnTo>
                    <a:pt x="116509" y="5986"/>
                  </a:lnTo>
                  <a:lnTo>
                    <a:pt x="113658" y="3895"/>
                  </a:lnTo>
                  <a:lnTo>
                    <a:pt x="106847" y="781"/>
                  </a:lnTo>
                  <a:lnTo>
                    <a:pt x="102901" y="0"/>
                  </a:lnTo>
                  <a:close/>
                </a:path>
                <a:path w="716279" h="260350">
                  <a:moveTo>
                    <a:pt x="126464" y="99007"/>
                  </a:moveTo>
                  <a:lnTo>
                    <a:pt x="114343" y="99007"/>
                  </a:lnTo>
                  <a:lnTo>
                    <a:pt x="117701" y="106894"/>
                  </a:lnTo>
                  <a:lnTo>
                    <a:pt x="126464" y="106894"/>
                  </a:lnTo>
                  <a:lnTo>
                    <a:pt x="126464" y="99007"/>
                  </a:lnTo>
                  <a:close/>
                </a:path>
                <a:path w="716279" h="260350">
                  <a:moveTo>
                    <a:pt x="126464" y="53445"/>
                  </a:moveTo>
                  <a:lnTo>
                    <a:pt x="96818" y="53445"/>
                  </a:lnTo>
                  <a:lnTo>
                    <a:pt x="96818" y="67759"/>
                  </a:lnTo>
                  <a:lnTo>
                    <a:pt x="108356" y="67759"/>
                  </a:lnTo>
                  <a:lnTo>
                    <a:pt x="108356" y="83239"/>
                  </a:lnTo>
                  <a:lnTo>
                    <a:pt x="107624" y="86987"/>
                  </a:lnTo>
                  <a:lnTo>
                    <a:pt x="104705" y="91461"/>
                  </a:lnTo>
                  <a:lnTo>
                    <a:pt x="102124" y="92581"/>
                  </a:lnTo>
                  <a:lnTo>
                    <a:pt x="126464" y="92581"/>
                  </a:lnTo>
                  <a:lnTo>
                    <a:pt x="126464" y="53445"/>
                  </a:lnTo>
                  <a:close/>
                </a:path>
                <a:path w="716279" h="260350">
                  <a:moveTo>
                    <a:pt x="123251" y="15772"/>
                  </a:moveTo>
                  <a:lnTo>
                    <a:pt x="99740" y="15772"/>
                  </a:lnTo>
                  <a:lnTo>
                    <a:pt x="101271" y="16062"/>
                  </a:lnTo>
                  <a:lnTo>
                    <a:pt x="103902" y="17233"/>
                  </a:lnTo>
                  <a:lnTo>
                    <a:pt x="108356" y="31738"/>
                  </a:lnTo>
                  <a:lnTo>
                    <a:pt x="108356" y="35633"/>
                  </a:lnTo>
                  <a:lnTo>
                    <a:pt x="125585" y="35633"/>
                  </a:lnTo>
                  <a:lnTo>
                    <a:pt x="125585" y="25020"/>
                  </a:lnTo>
                  <a:lnTo>
                    <a:pt x="125019" y="21297"/>
                  </a:lnTo>
                  <a:lnTo>
                    <a:pt x="123251" y="15772"/>
                  </a:lnTo>
                  <a:close/>
                </a:path>
                <a:path w="716279" h="260350">
                  <a:moveTo>
                    <a:pt x="180395" y="1461"/>
                  </a:moveTo>
                  <a:lnTo>
                    <a:pt x="144860" y="1461"/>
                  </a:lnTo>
                  <a:lnTo>
                    <a:pt x="144860" y="106894"/>
                  </a:lnTo>
                  <a:lnTo>
                    <a:pt x="162967" y="106894"/>
                  </a:lnTo>
                  <a:lnTo>
                    <a:pt x="162967" y="63670"/>
                  </a:lnTo>
                  <a:lnTo>
                    <a:pt x="166301" y="63644"/>
                  </a:lnTo>
                  <a:lnTo>
                    <a:pt x="169711" y="63546"/>
                  </a:lnTo>
                  <a:lnTo>
                    <a:pt x="171147" y="63425"/>
                  </a:lnTo>
                  <a:lnTo>
                    <a:pt x="172313" y="63230"/>
                  </a:lnTo>
                  <a:lnTo>
                    <a:pt x="189541" y="63230"/>
                  </a:lnTo>
                  <a:lnTo>
                    <a:pt x="188229" y="59145"/>
                  </a:lnTo>
                  <a:lnTo>
                    <a:pt x="189787" y="58460"/>
                  </a:lnTo>
                  <a:lnTo>
                    <a:pt x="191321" y="57489"/>
                  </a:lnTo>
                  <a:lnTo>
                    <a:pt x="194341" y="54954"/>
                  </a:lnTo>
                  <a:lnTo>
                    <a:pt x="195703" y="53276"/>
                  </a:lnTo>
                  <a:lnTo>
                    <a:pt x="198136" y="49093"/>
                  </a:lnTo>
                  <a:lnTo>
                    <a:pt x="198258" y="48773"/>
                  </a:lnTo>
                  <a:lnTo>
                    <a:pt x="162967" y="48773"/>
                  </a:lnTo>
                  <a:lnTo>
                    <a:pt x="162967" y="16355"/>
                  </a:lnTo>
                  <a:lnTo>
                    <a:pt x="199315" y="16355"/>
                  </a:lnTo>
                  <a:lnTo>
                    <a:pt x="198356" y="13388"/>
                  </a:lnTo>
                  <a:lnTo>
                    <a:pt x="188038" y="3849"/>
                  </a:lnTo>
                  <a:lnTo>
                    <a:pt x="180395" y="1461"/>
                  </a:lnTo>
                  <a:close/>
                </a:path>
                <a:path w="716279" h="260350">
                  <a:moveTo>
                    <a:pt x="189541" y="63230"/>
                  </a:moveTo>
                  <a:lnTo>
                    <a:pt x="172313" y="63230"/>
                  </a:lnTo>
                  <a:lnTo>
                    <a:pt x="185165" y="106894"/>
                  </a:lnTo>
                  <a:lnTo>
                    <a:pt x="203565" y="106894"/>
                  </a:lnTo>
                  <a:lnTo>
                    <a:pt x="189541" y="63230"/>
                  </a:lnTo>
                  <a:close/>
                </a:path>
                <a:path w="716279" h="260350">
                  <a:moveTo>
                    <a:pt x="199315" y="16355"/>
                  </a:moveTo>
                  <a:lnTo>
                    <a:pt x="174261" y="16355"/>
                  </a:lnTo>
                  <a:lnTo>
                    <a:pt x="177717" y="17499"/>
                  </a:lnTo>
                  <a:lnTo>
                    <a:pt x="181806" y="22075"/>
                  </a:lnTo>
                  <a:lnTo>
                    <a:pt x="182829" y="26334"/>
                  </a:lnTo>
                  <a:lnTo>
                    <a:pt x="182718" y="36850"/>
                  </a:lnTo>
                  <a:lnTo>
                    <a:pt x="182584" y="38282"/>
                  </a:lnTo>
                  <a:lnTo>
                    <a:pt x="171827" y="48773"/>
                  </a:lnTo>
                  <a:lnTo>
                    <a:pt x="198258" y="48773"/>
                  </a:lnTo>
                  <a:lnTo>
                    <a:pt x="199108" y="46537"/>
                  </a:lnTo>
                  <a:lnTo>
                    <a:pt x="200569" y="40500"/>
                  </a:lnTo>
                  <a:lnTo>
                    <a:pt x="200936" y="36850"/>
                  </a:lnTo>
                  <a:lnTo>
                    <a:pt x="200936" y="21370"/>
                  </a:lnTo>
                  <a:lnTo>
                    <a:pt x="199315" y="16355"/>
                  </a:lnTo>
                  <a:close/>
                </a:path>
                <a:path w="716279" h="260350">
                  <a:moveTo>
                    <a:pt x="238464" y="1461"/>
                  </a:moveTo>
                  <a:lnTo>
                    <a:pt x="220355" y="1461"/>
                  </a:lnTo>
                  <a:lnTo>
                    <a:pt x="220355" y="106894"/>
                  </a:lnTo>
                  <a:lnTo>
                    <a:pt x="238464" y="106894"/>
                  </a:lnTo>
                  <a:lnTo>
                    <a:pt x="238464" y="1461"/>
                  </a:lnTo>
                  <a:close/>
                </a:path>
                <a:path w="716279" h="260350">
                  <a:moveTo>
                    <a:pt x="290692" y="0"/>
                  </a:moveTo>
                  <a:lnTo>
                    <a:pt x="281443" y="0"/>
                  </a:lnTo>
                  <a:lnTo>
                    <a:pt x="277332" y="709"/>
                  </a:lnTo>
                  <a:lnTo>
                    <a:pt x="258469" y="23317"/>
                  </a:lnTo>
                  <a:lnTo>
                    <a:pt x="258515" y="85331"/>
                  </a:lnTo>
                  <a:lnTo>
                    <a:pt x="281443" y="108352"/>
                  </a:lnTo>
                  <a:lnTo>
                    <a:pt x="290692" y="108352"/>
                  </a:lnTo>
                  <a:lnTo>
                    <a:pt x="311158" y="92581"/>
                  </a:lnTo>
                  <a:lnTo>
                    <a:pt x="282512" y="92581"/>
                  </a:lnTo>
                  <a:lnTo>
                    <a:pt x="279982" y="91634"/>
                  </a:lnTo>
                  <a:lnTo>
                    <a:pt x="277257" y="87837"/>
                  </a:lnTo>
                  <a:lnTo>
                    <a:pt x="276678" y="85331"/>
                  </a:lnTo>
                  <a:lnTo>
                    <a:pt x="276610" y="23317"/>
                  </a:lnTo>
                  <a:lnTo>
                    <a:pt x="277257" y="20516"/>
                  </a:lnTo>
                  <a:lnTo>
                    <a:pt x="279982" y="16722"/>
                  </a:lnTo>
                  <a:lnTo>
                    <a:pt x="282512" y="15772"/>
                  </a:lnTo>
                  <a:lnTo>
                    <a:pt x="310750" y="15772"/>
                  </a:lnTo>
                  <a:lnTo>
                    <a:pt x="310283" y="14314"/>
                  </a:lnTo>
                  <a:lnTo>
                    <a:pt x="308631" y="11247"/>
                  </a:lnTo>
                  <a:lnTo>
                    <a:pt x="304250" y="5986"/>
                  </a:lnTo>
                  <a:lnTo>
                    <a:pt x="301449" y="3895"/>
                  </a:lnTo>
                  <a:lnTo>
                    <a:pt x="294634" y="781"/>
                  </a:lnTo>
                  <a:lnTo>
                    <a:pt x="290692" y="0"/>
                  </a:lnTo>
                  <a:close/>
                </a:path>
                <a:path w="716279" h="260350">
                  <a:moveTo>
                    <a:pt x="313084" y="69221"/>
                  </a:moveTo>
                  <a:lnTo>
                    <a:pt x="294976" y="69221"/>
                  </a:lnTo>
                  <a:lnTo>
                    <a:pt x="294976" y="85331"/>
                  </a:lnTo>
                  <a:lnTo>
                    <a:pt x="294342" y="87958"/>
                  </a:lnTo>
                  <a:lnTo>
                    <a:pt x="291811" y="91659"/>
                  </a:lnTo>
                  <a:lnTo>
                    <a:pt x="289521" y="92581"/>
                  </a:lnTo>
                  <a:lnTo>
                    <a:pt x="311158" y="92581"/>
                  </a:lnTo>
                  <a:lnTo>
                    <a:pt x="312526" y="88541"/>
                  </a:lnTo>
                  <a:lnTo>
                    <a:pt x="313037" y="85331"/>
                  </a:lnTo>
                  <a:lnTo>
                    <a:pt x="313084" y="69221"/>
                  </a:lnTo>
                  <a:close/>
                </a:path>
                <a:path w="716279" h="260350">
                  <a:moveTo>
                    <a:pt x="310750" y="15772"/>
                  </a:moveTo>
                  <a:lnTo>
                    <a:pt x="288550" y="15772"/>
                  </a:lnTo>
                  <a:lnTo>
                    <a:pt x="290595" y="16769"/>
                  </a:lnTo>
                  <a:lnTo>
                    <a:pt x="294097" y="20761"/>
                  </a:lnTo>
                  <a:lnTo>
                    <a:pt x="294976" y="23997"/>
                  </a:lnTo>
                  <a:lnTo>
                    <a:pt x="294976" y="36656"/>
                  </a:lnTo>
                  <a:lnTo>
                    <a:pt x="313084" y="36656"/>
                  </a:lnTo>
                  <a:lnTo>
                    <a:pt x="313084" y="25020"/>
                  </a:lnTo>
                  <a:lnTo>
                    <a:pt x="312526" y="21323"/>
                  </a:lnTo>
                  <a:lnTo>
                    <a:pt x="310750" y="15772"/>
                  </a:lnTo>
                  <a:close/>
                </a:path>
                <a:path w="716279" h="260350">
                  <a:moveTo>
                    <a:pt x="349587" y="1461"/>
                  </a:moveTo>
                  <a:lnTo>
                    <a:pt x="331480" y="1461"/>
                  </a:lnTo>
                  <a:lnTo>
                    <a:pt x="331480" y="89467"/>
                  </a:lnTo>
                  <a:lnTo>
                    <a:pt x="333942" y="96429"/>
                  </a:lnTo>
                  <a:lnTo>
                    <a:pt x="343773" y="105970"/>
                  </a:lnTo>
                  <a:lnTo>
                    <a:pt x="350564" y="108352"/>
                  </a:lnTo>
                  <a:lnTo>
                    <a:pt x="367891" y="108352"/>
                  </a:lnTo>
                  <a:lnTo>
                    <a:pt x="374684" y="105970"/>
                  </a:lnTo>
                  <a:lnTo>
                    <a:pt x="384515" y="96429"/>
                  </a:lnTo>
                  <a:lnTo>
                    <a:pt x="385872" y="92581"/>
                  </a:lnTo>
                  <a:lnTo>
                    <a:pt x="352803" y="92581"/>
                  </a:lnTo>
                  <a:lnTo>
                    <a:pt x="349587" y="88736"/>
                  </a:lnTo>
                  <a:lnTo>
                    <a:pt x="349587" y="1461"/>
                  </a:lnTo>
                  <a:close/>
                </a:path>
                <a:path w="716279" h="260350">
                  <a:moveTo>
                    <a:pt x="386970" y="1461"/>
                  </a:moveTo>
                  <a:lnTo>
                    <a:pt x="368862" y="1461"/>
                  </a:lnTo>
                  <a:lnTo>
                    <a:pt x="368862" y="88736"/>
                  </a:lnTo>
                  <a:lnTo>
                    <a:pt x="365654" y="92581"/>
                  </a:lnTo>
                  <a:lnTo>
                    <a:pt x="385872" y="92581"/>
                  </a:lnTo>
                  <a:lnTo>
                    <a:pt x="386970" y="89467"/>
                  </a:lnTo>
                  <a:lnTo>
                    <a:pt x="386970" y="1461"/>
                  </a:lnTo>
                  <a:close/>
                </a:path>
                <a:path w="716279" h="260350">
                  <a:moveTo>
                    <a:pt x="421725" y="1461"/>
                  </a:moveTo>
                  <a:lnTo>
                    <a:pt x="403621" y="1461"/>
                  </a:lnTo>
                  <a:lnTo>
                    <a:pt x="403621" y="106894"/>
                  </a:lnTo>
                  <a:lnTo>
                    <a:pt x="450201" y="106894"/>
                  </a:lnTo>
                  <a:lnTo>
                    <a:pt x="450201" y="91123"/>
                  </a:lnTo>
                  <a:lnTo>
                    <a:pt x="421725" y="91123"/>
                  </a:lnTo>
                  <a:lnTo>
                    <a:pt x="421725" y="1461"/>
                  </a:lnTo>
                  <a:close/>
                </a:path>
                <a:path w="716279" h="260350">
                  <a:moveTo>
                    <a:pt x="487291" y="17233"/>
                  </a:moveTo>
                  <a:lnTo>
                    <a:pt x="469183" y="17233"/>
                  </a:lnTo>
                  <a:lnTo>
                    <a:pt x="469183" y="106894"/>
                  </a:lnTo>
                  <a:lnTo>
                    <a:pt x="487291" y="106894"/>
                  </a:lnTo>
                  <a:lnTo>
                    <a:pt x="487291" y="17233"/>
                  </a:lnTo>
                  <a:close/>
                </a:path>
                <a:path w="716279" h="260350">
                  <a:moveTo>
                    <a:pt x="504817" y="1461"/>
                  </a:moveTo>
                  <a:lnTo>
                    <a:pt x="451662" y="1461"/>
                  </a:lnTo>
                  <a:lnTo>
                    <a:pt x="451662" y="17233"/>
                  </a:lnTo>
                  <a:lnTo>
                    <a:pt x="504817" y="17233"/>
                  </a:lnTo>
                  <a:lnTo>
                    <a:pt x="504817" y="1461"/>
                  </a:lnTo>
                  <a:close/>
                </a:path>
                <a:path w="716279" h="260350">
                  <a:moveTo>
                    <a:pt x="533584" y="1461"/>
                  </a:moveTo>
                  <a:lnTo>
                    <a:pt x="515476" y="1461"/>
                  </a:lnTo>
                  <a:lnTo>
                    <a:pt x="515476" y="89467"/>
                  </a:lnTo>
                  <a:lnTo>
                    <a:pt x="517935" y="96429"/>
                  </a:lnTo>
                  <a:lnTo>
                    <a:pt x="527766" y="105970"/>
                  </a:lnTo>
                  <a:lnTo>
                    <a:pt x="534556" y="108352"/>
                  </a:lnTo>
                  <a:lnTo>
                    <a:pt x="551886" y="108352"/>
                  </a:lnTo>
                  <a:lnTo>
                    <a:pt x="558676" y="105970"/>
                  </a:lnTo>
                  <a:lnTo>
                    <a:pt x="568507" y="96429"/>
                  </a:lnTo>
                  <a:lnTo>
                    <a:pt x="569866" y="92581"/>
                  </a:lnTo>
                  <a:lnTo>
                    <a:pt x="536795" y="92581"/>
                  </a:lnTo>
                  <a:lnTo>
                    <a:pt x="533584" y="88736"/>
                  </a:lnTo>
                  <a:lnTo>
                    <a:pt x="533584" y="1461"/>
                  </a:lnTo>
                  <a:close/>
                </a:path>
                <a:path w="716279" h="260350">
                  <a:moveTo>
                    <a:pt x="570966" y="1461"/>
                  </a:moveTo>
                  <a:lnTo>
                    <a:pt x="552858" y="1461"/>
                  </a:lnTo>
                  <a:lnTo>
                    <a:pt x="552858" y="88736"/>
                  </a:lnTo>
                  <a:lnTo>
                    <a:pt x="549647" y="92581"/>
                  </a:lnTo>
                  <a:lnTo>
                    <a:pt x="569866" y="92581"/>
                  </a:lnTo>
                  <a:lnTo>
                    <a:pt x="570966" y="89467"/>
                  </a:lnTo>
                  <a:lnTo>
                    <a:pt x="570966" y="1461"/>
                  </a:lnTo>
                  <a:close/>
                </a:path>
                <a:path w="716279" h="260350">
                  <a:moveTo>
                    <a:pt x="624023" y="1461"/>
                  </a:moveTo>
                  <a:lnTo>
                    <a:pt x="588487" y="1461"/>
                  </a:lnTo>
                  <a:lnTo>
                    <a:pt x="588487" y="106894"/>
                  </a:lnTo>
                  <a:lnTo>
                    <a:pt x="606596" y="106894"/>
                  </a:lnTo>
                  <a:lnTo>
                    <a:pt x="606596" y="63670"/>
                  </a:lnTo>
                  <a:lnTo>
                    <a:pt x="609928" y="63644"/>
                  </a:lnTo>
                  <a:lnTo>
                    <a:pt x="613338" y="63546"/>
                  </a:lnTo>
                  <a:lnTo>
                    <a:pt x="614775" y="63425"/>
                  </a:lnTo>
                  <a:lnTo>
                    <a:pt x="615944" y="63230"/>
                  </a:lnTo>
                  <a:lnTo>
                    <a:pt x="633172" y="63230"/>
                  </a:lnTo>
                  <a:lnTo>
                    <a:pt x="631860" y="59145"/>
                  </a:lnTo>
                  <a:lnTo>
                    <a:pt x="633420" y="58460"/>
                  </a:lnTo>
                  <a:lnTo>
                    <a:pt x="634949" y="57489"/>
                  </a:lnTo>
                  <a:lnTo>
                    <a:pt x="637970" y="54954"/>
                  </a:lnTo>
                  <a:lnTo>
                    <a:pt x="639330" y="53276"/>
                  </a:lnTo>
                  <a:lnTo>
                    <a:pt x="641764" y="49093"/>
                  </a:lnTo>
                  <a:lnTo>
                    <a:pt x="641886" y="48773"/>
                  </a:lnTo>
                  <a:lnTo>
                    <a:pt x="606596" y="48773"/>
                  </a:lnTo>
                  <a:lnTo>
                    <a:pt x="606596" y="16355"/>
                  </a:lnTo>
                  <a:lnTo>
                    <a:pt x="642943" y="16355"/>
                  </a:lnTo>
                  <a:lnTo>
                    <a:pt x="641983" y="13388"/>
                  </a:lnTo>
                  <a:lnTo>
                    <a:pt x="631666" y="3849"/>
                  </a:lnTo>
                  <a:lnTo>
                    <a:pt x="624023" y="1461"/>
                  </a:lnTo>
                  <a:close/>
                </a:path>
                <a:path w="716279" h="260350">
                  <a:moveTo>
                    <a:pt x="633172" y="63230"/>
                  </a:moveTo>
                  <a:lnTo>
                    <a:pt x="615944" y="63230"/>
                  </a:lnTo>
                  <a:lnTo>
                    <a:pt x="628793" y="106894"/>
                  </a:lnTo>
                  <a:lnTo>
                    <a:pt x="647193" y="106894"/>
                  </a:lnTo>
                  <a:lnTo>
                    <a:pt x="633172" y="63230"/>
                  </a:lnTo>
                  <a:close/>
                </a:path>
                <a:path w="716279" h="260350">
                  <a:moveTo>
                    <a:pt x="642943" y="16355"/>
                  </a:moveTo>
                  <a:lnTo>
                    <a:pt x="617889" y="16355"/>
                  </a:lnTo>
                  <a:lnTo>
                    <a:pt x="621344" y="17499"/>
                  </a:lnTo>
                  <a:lnTo>
                    <a:pt x="625434" y="22075"/>
                  </a:lnTo>
                  <a:lnTo>
                    <a:pt x="626456" y="26334"/>
                  </a:lnTo>
                  <a:lnTo>
                    <a:pt x="626347" y="36850"/>
                  </a:lnTo>
                  <a:lnTo>
                    <a:pt x="626212" y="38282"/>
                  </a:lnTo>
                  <a:lnTo>
                    <a:pt x="615455" y="48773"/>
                  </a:lnTo>
                  <a:lnTo>
                    <a:pt x="641886" y="48773"/>
                  </a:lnTo>
                  <a:lnTo>
                    <a:pt x="642739" y="46537"/>
                  </a:lnTo>
                  <a:lnTo>
                    <a:pt x="644197" y="40500"/>
                  </a:lnTo>
                  <a:lnTo>
                    <a:pt x="644565" y="36850"/>
                  </a:lnTo>
                  <a:lnTo>
                    <a:pt x="644565" y="21370"/>
                  </a:lnTo>
                  <a:lnTo>
                    <a:pt x="642943" y="16355"/>
                  </a:lnTo>
                  <a:close/>
                </a:path>
                <a:path w="716279" h="260350">
                  <a:moveTo>
                    <a:pt x="696401" y="1461"/>
                  </a:moveTo>
                  <a:lnTo>
                    <a:pt x="673915" y="1461"/>
                  </a:lnTo>
                  <a:lnTo>
                    <a:pt x="654494" y="106894"/>
                  </a:lnTo>
                  <a:lnTo>
                    <a:pt x="672015" y="106894"/>
                  </a:lnTo>
                  <a:lnTo>
                    <a:pt x="675225" y="83531"/>
                  </a:lnTo>
                  <a:lnTo>
                    <a:pt x="711522" y="83531"/>
                  </a:lnTo>
                  <a:lnTo>
                    <a:pt x="708616" y="67759"/>
                  </a:lnTo>
                  <a:lnTo>
                    <a:pt x="677857" y="67759"/>
                  </a:lnTo>
                  <a:lnTo>
                    <a:pt x="685011" y="22489"/>
                  </a:lnTo>
                  <a:lnTo>
                    <a:pt x="700275" y="22489"/>
                  </a:lnTo>
                  <a:lnTo>
                    <a:pt x="696401" y="1461"/>
                  </a:lnTo>
                  <a:close/>
                </a:path>
                <a:path w="716279" h="260350">
                  <a:moveTo>
                    <a:pt x="711522" y="83531"/>
                  </a:moveTo>
                  <a:lnTo>
                    <a:pt x="695087" y="83531"/>
                  </a:lnTo>
                  <a:lnTo>
                    <a:pt x="698301" y="106894"/>
                  </a:lnTo>
                  <a:lnTo>
                    <a:pt x="715826" y="106894"/>
                  </a:lnTo>
                  <a:lnTo>
                    <a:pt x="711522" y="83531"/>
                  </a:lnTo>
                  <a:close/>
                </a:path>
                <a:path w="716279" h="260350">
                  <a:moveTo>
                    <a:pt x="700275" y="22489"/>
                  </a:moveTo>
                  <a:lnTo>
                    <a:pt x="685302" y="22489"/>
                  </a:lnTo>
                  <a:lnTo>
                    <a:pt x="692459" y="67759"/>
                  </a:lnTo>
                  <a:lnTo>
                    <a:pt x="708616" y="67759"/>
                  </a:lnTo>
                  <a:lnTo>
                    <a:pt x="700275" y="22489"/>
                  </a:lnTo>
                  <a:close/>
                </a:path>
                <a:path w="716279" h="260350">
                  <a:moveTo>
                    <a:pt x="287520" y="154706"/>
                  </a:moveTo>
                  <a:lnTo>
                    <a:pt x="236994" y="154706"/>
                  </a:lnTo>
                  <a:lnTo>
                    <a:pt x="236994" y="260140"/>
                  </a:lnTo>
                  <a:lnTo>
                    <a:pt x="255102" y="260140"/>
                  </a:lnTo>
                  <a:lnTo>
                    <a:pt x="255102" y="213412"/>
                  </a:lnTo>
                  <a:lnTo>
                    <a:pt x="279345" y="213412"/>
                  </a:lnTo>
                  <a:lnTo>
                    <a:pt x="279345" y="197639"/>
                  </a:lnTo>
                  <a:lnTo>
                    <a:pt x="255102" y="197639"/>
                  </a:lnTo>
                  <a:lnTo>
                    <a:pt x="255102" y="170482"/>
                  </a:lnTo>
                  <a:lnTo>
                    <a:pt x="287520" y="170482"/>
                  </a:lnTo>
                  <a:lnTo>
                    <a:pt x="287520" y="154706"/>
                  </a:lnTo>
                  <a:close/>
                </a:path>
                <a:path w="716279" h="260350">
                  <a:moveTo>
                    <a:pt x="331332" y="154706"/>
                  </a:moveTo>
                  <a:lnTo>
                    <a:pt x="308847" y="154706"/>
                  </a:lnTo>
                  <a:lnTo>
                    <a:pt x="289421" y="260140"/>
                  </a:lnTo>
                  <a:lnTo>
                    <a:pt x="306946" y="260140"/>
                  </a:lnTo>
                  <a:lnTo>
                    <a:pt x="310158" y="236776"/>
                  </a:lnTo>
                  <a:lnTo>
                    <a:pt x="346451" y="236776"/>
                  </a:lnTo>
                  <a:lnTo>
                    <a:pt x="343546" y="221007"/>
                  </a:lnTo>
                  <a:lnTo>
                    <a:pt x="312785" y="221007"/>
                  </a:lnTo>
                  <a:lnTo>
                    <a:pt x="319942" y="175737"/>
                  </a:lnTo>
                  <a:lnTo>
                    <a:pt x="335207" y="175737"/>
                  </a:lnTo>
                  <a:lnTo>
                    <a:pt x="331332" y="154706"/>
                  </a:lnTo>
                  <a:close/>
                </a:path>
                <a:path w="716279" h="260350">
                  <a:moveTo>
                    <a:pt x="346451" y="236776"/>
                  </a:moveTo>
                  <a:lnTo>
                    <a:pt x="330018" y="236776"/>
                  </a:lnTo>
                  <a:lnTo>
                    <a:pt x="333230" y="260140"/>
                  </a:lnTo>
                  <a:lnTo>
                    <a:pt x="350754" y="260140"/>
                  </a:lnTo>
                  <a:lnTo>
                    <a:pt x="346451" y="236776"/>
                  </a:lnTo>
                  <a:close/>
                </a:path>
                <a:path w="716279" h="260350">
                  <a:moveTo>
                    <a:pt x="335207" y="175737"/>
                  </a:moveTo>
                  <a:lnTo>
                    <a:pt x="320234" y="175737"/>
                  </a:lnTo>
                  <a:lnTo>
                    <a:pt x="327390" y="221007"/>
                  </a:lnTo>
                  <a:lnTo>
                    <a:pt x="343546" y="221007"/>
                  </a:lnTo>
                  <a:lnTo>
                    <a:pt x="335207" y="175737"/>
                  </a:lnTo>
                  <a:close/>
                </a:path>
                <a:path w="716279" h="260350">
                  <a:moveTo>
                    <a:pt x="384050" y="154706"/>
                  </a:moveTo>
                  <a:lnTo>
                    <a:pt x="360248" y="154706"/>
                  </a:lnTo>
                  <a:lnTo>
                    <a:pt x="360248" y="260140"/>
                  </a:lnTo>
                  <a:lnTo>
                    <a:pt x="376019" y="260140"/>
                  </a:lnTo>
                  <a:lnTo>
                    <a:pt x="376019" y="177782"/>
                  </a:lnTo>
                  <a:lnTo>
                    <a:pt x="388861" y="177782"/>
                  </a:lnTo>
                  <a:lnTo>
                    <a:pt x="384050" y="154706"/>
                  </a:lnTo>
                  <a:close/>
                </a:path>
                <a:path w="716279" h="260350">
                  <a:moveTo>
                    <a:pt x="388861" y="177782"/>
                  </a:moveTo>
                  <a:lnTo>
                    <a:pt x="376311" y="177782"/>
                  </a:lnTo>
                  <a:lnTo>
                    <a:pt x="392666" y="260140"/>
                  </a:lnTo>
                  <a:lnTo>
                    <a:pt x="401427" y="260140"/>
                  </a:lnTo>
                  <a:lnTo>
                    <a:pt x="410127" y="216331"/>
                  </a:lnTo>
                  <a:lnTo>
                    <a:pt x="396899" y="216331"/>
                  </a:lnTo>
                  <a:lnTo>
                    <a:pt x="388861" y="177782"/>
                  </a:lnTo>
                  <a:close/>
                </a:path>
                <a:path w="716279" h="260350">
                  <a:moveTo>
                    <a:pt x="433842" y="177782"/>
                  </a:moveTo>
                  <a:lnTo>
                    <a:pt x="418075" y="177782"/>
                  </a:lnTo>
                  <a:lnTo>
                    <a:pt x="418075" y="260140"/>
                  </a:lnTo>
                  <a:lnTo>
                    <a:pt x="433842" y="260140"/>
                  </a:lnTo>
                  <a:lnTo>
                    <a:pt x="433842" y="177782"/>
                  </a:lnTo>
                  <a:close/>
                </a:path>
                <a:path w="716279" h="260350">
                  <a:moveTo>
                    <a:pt x="433842" y="154706"/>
                  </a:moveTo>
                  <a:lnTo>
                    <a:pt x="410043" y="154706"/>
                  </a:lnTo>
                  <a:lnTo>
                    <a:pt x="397195" y="216331"/>
                  </a:lnTo>
                  <a:lnTo>
                    <a:pt x="410127" y="216331"/>
                  </a:lnTo>
                  <a:lnTo>
                    <a:pt x="417783" y="177782"/>
                  </a:lnTo>
                  <a:lnTo>
                    <a:pt x="433842" y="177782"/>
                  </a:lnTo>
                  <a:lnTo>
                    <a:pt x="433842" y="154706"/>
                  </a:lnTo>
                  <a:close/>
                </a:path>
                <a:path w="716279" h="260350">
                  <a:moveTo>
                    <a:pt x="471081" y="154706"/>
                  </a:moveTo>
                  <a:lnTo>
                    <a:pt x="452977" y="154706"/>
                  </a:lnTo>
                  <a:lnTo>
                    <a:pt x="452977" y="260140"/>
                  </a:lnTo>
                  <a:lnTo>
                    <a:pt x="471081" y="260140"/>
                  </a:lnTo>
                  <a:lnTo>
                    <a:pt x="471081" y="154706"/>
                  </a:lnTo>
                  <a:close/>
                </a:path>
                <a:path w="716279" h="260350">
                  <a:moveTo>
                    <a:pt x="508320" y="154706"/>
                  </a:moveTo>
                  <a:lnTo>
                    <a:pt x="490211" y="154706"/>
                  </a:lnTo>
                  <a:lnTo>
                    <a:pt x="490211" y="260140"/>
                  </a:lnTo>
                  <a:lnTo>
                    <a:pt x="536792" y="260140"/>
                  </a:lnTo>
                  <a:lnTo>
                    <a:pt x="536792" y="244372"/>
                  </a:lnTo>
                  <a:lnTo>
                    <a:pt x="508320" y="244372"/>
                  </a:lnTo>
                  <a:lnTo>
                    <a:pt x="508320" y="154706"/>
                  </a:lnTo>
                  <a:close/>
                </a:path>
                <a:path w="716279" h="260350">
                  <a:moveTo>
                    <a:pt x="568482" y="154706"/>
                  </a:moveTo>
                  <a:lnTo>
                    <a:pt x="550378" y="154706"/>
                  </a:lnTo>
                  <a:lnTo>
                    <a:pt x="550378" y="260140"/>
                  </a:lnTo>
                  <a:lnTo>
                    <a:pt x="568482" y="260140"/>
                  </a:lnTo>
                  <a:lnTo>
                    <a:pt x="568482" y="154706"/>
                  </a:lnTo>
                  <a:close/>
                </a:path>
                <a:path w="716279" h="260350">
                  <a:moveTo>
                    <a:pt x="623389" y="154706"/>
                  </a:moveTo>
                  <a:lnTo>
                    <a:pt x="600900" y="154706"/>
                  </a:lnTo>
                  <a:lnTo>
                    <a:pt x="581478" y="260140"/>
                  </a:lnTo>
                  <a:lnTo>
                    <a:pt x="599000" y="260140"/>
                  </a:lnTo>
                  <a:lnTo>
                    <a:pt x="602214" y="236776"/>
                  </a:lnTo>
                  <a:lnTo>
                    <a:pt x="638507" y="236776"/>
                  </a:lnTo>
                  <a:lnTo>
                    <a:pt x="635603" y="221007"/>
                  </a:lnTo>
                  <a:lnTo>
                    <a:pt x="604842" y="221007"/>
                  </a:lnTo>
                  <a:lnTo>
                    <a:pt x="611999" y="175737"/>
                  </a:lnTo>
                  <a:lnTo>
                    <a:pt x="627263" y="175737"/>
                  </a:lnTo>
                  <a:lnTo>
                    <a:pt x="623389" y="154706"/>
                  </a:lnTo>
                  <a:close/>
                </a:path>
                <a:path w="716279" h="260350">
                  <a:moveTo>
                    <a:pt x="638507" y="236776"/>
                  </a:moveTo>
                  <a:lnTo>
                    <a:pt x="622076" y="236776"/>
                  </a:lnTo>
                  <a:lnTo>
                    <a:pt x="625287" y="260140"/>
                  </a:lnTo>
                  <a:lnTo>
                    <a:pt x="642811" y="260140"/>
                  </a:lnTo>
                  <a:lnTo>
                    <a:pt x="638507" y="236776"/>
                  </a:lnTo>
                  <a:close/>
                </a:path>
                <a:path w="716279" h="260350">
                  <a:moveTo>
                    <a:pt x="627263" y="175737"/>
                  </a:moveTo>
                  <a:lnTo>
                    <a:pt x="612291" y="175737"/>
                  </a:lnTo>
                  <a:lnTo>
                    <a:pt x="619447" y="221007"/>
                  </a:lnTo>
                  <a:lnTo>
                    <a:pt x="635603" y="221007"/>
                  </a:lnTo>
                  <a:lnTo>
                    <a:pt x="627263" y="175737"/>
                  </a:lnTo>
                  <a:close/>
                </a:path>
                <a:path w="716279" h="260350">
                  <a:moveTo>
                    <a:pt x="688859" y="154706"/>
                  </a:moveTo>
                  <a:lnTo>
                    <a:pt x="653327" y="154706"/>
                  </a:lnTo>
                  <a:lnTo>
                    <a:pt x="653327" y="260140"/>
                  </a:lnTo>
                  <a:lnTo>
                    <a:pt x="671435" y="260140"/>
                  </a:lnTo>
                  <a:lnTo>
                    <a:pt x="671435" y="216914"/>
                  </a:lnTo>
                  <a:lnTo>
                    <a:pt x="674768" y="216893"/>
                  </a:lnTo>
                  <a:lnTo>
                    <a:pt x="678174" y="216792"/>
                  </a:lnTo>
                  <a:lnTo>
                    <a:pt x="679611" y="216673"/>
                  </a:lnTo>
                  <a:lnTo>
                    <a:pt x="680780" y="216479"/>
                  </a:lnTo>
                  <a:lnTo>
                    <a:pt x="698009" y="216479"/>
                  </a:lnTo>
                  <a:lnTo>
                    <a:pt x="696696" y="212389"/>
                  </a:lnTo>
                  <a:lnTo>
                    <a:pt x="698256" y="211705"/>
                  </a:lnTo>
                  <a:lnTo>
                    <a:pt x="699789" y="210733"/>
                  </a:lnTo>
                  <a:lnTo>
                    <a:pt x="702806" y="208202"/>
                  </a:lnTo>
                  <a:lnTo>
                    <a:pt x="704170" y="206524"/>
                  </a:lnTo>
                  <a:lnTo>
                    <a:pt x="706603" y="202338"/>
                  </a:lnTo>
                  <a:lnTo>
                    <a:pt x="706724" y="202021"/>
                  </a:lnTo>
                  <a:lnTo>
                    <a:pt x="671435" y="202021"/>
                  </a:lnTo>
                  <a:lnTo>
                    <a:pt x="671435" y="169603"/>
                  </a:lnTo>
                  <a:lnTo>
                    <a:pt x="707780" y="169603"/>
                  </a:lnTo>
                  <a:lnTo>
                    <a:pt x="706819" y="166634"/>
                  </a:lnTo>
                  <a:lnTo>
                    <a:pt x="696502" y="157093"/>
                  </a:lnTo>
                  <a:lnTo>
                    <a:pt x="688859" y="154706"/>
                  </a:lnTo>
                  <a:close/>
                </a:path>
                <a:path w="716279" h="260350">
                  <a:moveTo>
                    <a:pt x="698009" y="216479"/>
                  </a:moveTo>
                  <a:lnTo>
                    <a:pt x="680780" y="216479"/>
                  </a:lnTo>
                  <a:lnTo>
                    <a:pt x="693629" y="260140"/>
                  </a:lnTo>
                  <a:lnTo>
                    <a:pt x="712029" y="260140"/>
                  </a:lnTo>
                  <a:lnTo>
                    <a:pt x="698009" y="216479"/>
                  </a:lnTo>
                  <a:close/>
                </a:path>
                <a:path w="716279" h="260350">
                  <a:moveTo>
                    <a:pt x="707780" y="169603"/>
                  </a:moveTo>
                  <a:lnTo>
                    <a:pt x="682725" y="169603"/>
                  </a:lnTo>
                  <a:lnTo>
                    <a:pt x="686184" y="170748"/>
                  </a:lnTo>
                  <a:lnTo>
                    <a:pt x="690270" y="175323"/>
                  </a:lnTo>
                  <a:lnTo>
                    <a:pt x="691292" y="179583"/>
                  </a:lnTo>
                  <a:lnTo>
                    <a:pt x="691184" y="190098"/>
                  </a:lnTo>
                  <a:lnTo>
                    <a:pt x="691051" y="191531"/>
                  </a:lnTo>
                  <a:lnTo>
                    <a:pt x="680292" y="202021"/>
                  </a:lnTo>
                  <a:lnTo>
                    <a:pt x="706724" y="202021"/>
                  </a:lnTo>
                  <a:lnTo>
                    <a:pt x="707575" y="199782"/>
                  </a:lnTo>
                  <a:lnTo>
                    <a:pt x="709037" y="193748"/>
                  </a:lnTo>
                  <a:lnTo>
                    <a:pt x="709401" y="190098"/>
                  </a:lnTo>
                  <a:lnTo>
                    <a:pt x="709401" y="174614"/>
                  </a:lnTo>
                  <a:lnTo>
                    <a:pt x="707780" y="169603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8857" y="5084033"/>
            <a:ext cx="368366" cy="42872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092378" y="5259329"/>
            <a:ext cx="5501" cy="253525"/>
          </a:xfrm>
          <a:custGeom>
            <a:avLst/>
            <a:gdLst/>
            <a:ahLst/>
            <a:cxnLst/>
            <a:rect l="l" t="t" r="r" b="b"/>
            <a:pathLst>
              <a:path w="6985" h="321945">
                <a:moveTo>
                  <a:pt x="6954" y="0"/>
                </a:moveTo>
                <a:lnTo>
                  <a:pt x="0" y="0"/>
                </a:lnTo>
                <a:lnTo>
                  <a:pt x="0" y="321821"/>
                </a:lnTo>
                <a:lnTo>
                  <a:pt x="6954" y="321821"/>
                </a:lnTo>
                <a:lnTo>
                  <a:pt x="6954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1" name="object 11"/>
          <p:cNvGrpSpPr/>
          <p:nvPr/>
        </p:nvGrpSpPr>
        <p:grpSpPr>
          <a:xfrm>
            <a:off x="5582996" y="5251752"/>
            <a:ext cx="701568" cy="258525"/>
            <a:chOff x="4289591" y="6669078"/>
            <a:chExt cx="890905" cy="32829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6040" y="6939193"/>
              <a:ext cx="740562" cy="576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9591" y="6669078"/>
              <a:ext cx="890708" cy="23941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38716" y="1092490"/>
            <a:ext cx="3454335" cy="4417929"/>
            <a:chOff x="2709510" y="1387327"/>
            <a:chExt cx="4386580" cy="561022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6368" y="6200383"/>
              <a:ext cx="680172" cy="7120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7189" y="6169592"/>
              <a:ext cx="460421" cy="5136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37846" y="6938594"/>
              <a:ext cx="680085" cy="59055"/>
            </a:xfrm>
            <a:custGeom>
              <a:avLst/>
              <a:gdLst/>
              <a:ahLst/>
              <a:cxnLst/>
              <a:rect l="l" t="t" r="r" b="b"/>
              <a:pathLst>
                <a:path w="680084" h="59054">
                  <a:moveTo>
                    <a:pt x="32435" y="29578"/>
                  </a:moveTo>
                  <a:lnTo>
                    <a:pt x="15671" y="29578"/>
                  </a:lnTo>
                  <a:lnTo>
                    <a:pt x="15671" y="36842"/>
                  </a:lnTo>
                  <a:lnTo>
                    <a:pt x="23253" y="36842"/>
                  </a:lnTo>
                  <a:lnTo>
                    <a:pt x="23253" y="41071"/>
                  </a:lnTo>
                  <a:lnTo>
                    <a:pt x="23037" y="43954"/>
                  </a:lnTo>
                  <a:lnTo>
                    <a:pt x="21678" y="48793"/>
                  </a:lnTo>
                  <a:lnTo>
                    <a:pt x="19596" y="50444"/>
                  </a:lnTo>
                  <a:lnTo>
                    <a:pt x="13233" y="50444"/>
                  </a:lnTo>
                  <a:lnTo>
                    <a:pt x="11125" y="48793"/>
                  </a:lnTo>
                  <a:lnTo>
                    <a:pt x="9474" y="43713"/>
                  </a:lnTo>
                  <a:lnTo>
                    <a:pt x="9169" y="40843"/>
                  </a:lnTo>
                  <a:lnTo>
                    <a:pt x="9169" y="16040"/>
                  </a:lnTo>
                  <a:lnTo>
                    <a:pt x="9474" y="13589"/>
                  </a:lnTo>
                  <a:lnTo>
                    <a:pt x="11074" y="9550"/>
                  </a:lnTo>
                  <a:lnTo>
                    <a:pt x="13068" y="8293"/>
                  </a:lnTo>
                  <a:lnTo>
                    <a:pt x="20675" y="8293"/>
                  </a:lnTo>
                  <a:lnTo>
                    <a:pt x="22987" y="12014"/>
                  </a:lnTo>
                  <a:lnTo>
                    <a:pt x="22987" y="19418"/>
                  </a:lnTo>
                  <a:lnTo>
                    <a:pt x="32169" y="19418"/>
                  </a:lnTo>
                  <a:lnTo>
                    <a:pt x="32169" y="12407"/>
                  </a:lnTo>
                  <a:lnTo>
                    <a:pt x="30886" y="8216"/>
                  </a:lnTo>
                  <a:lnTo>
                    <a:pt x="25476" y="1714"/>
                  </a:lnTo>
                  <a:lnTo>
                    <a:pt x="21386" y="0"/>
                  </a:lnTo>
                  <a:lnTo>
                    <a:pt x="10388" y="0"/>
                  </a:lnTo>
                  <a:lnTo>
                    <a:pt x="0" y="17132"/>
                  </a:lnTo>
                  <a:lnTo>
                    <a:pt x="0" y="43916"/>
                  </a:lnTo>
                  <a:lnTo>
                    <a:pt x="850" y="48996"/>
                  </a:lnTo>
                  <a:lnTo>
                    <a:pt x="5067" y="56515"/>
                  </a:lnTo>
                  <a:lnTo>
                    <a:pt x="9169" y="58737"/>
                  </a:lnTo>
                  <a:lnTo>
                    <a:pt x="19392" y="58737"/>
                  </a:lnTo>
                  <a:lnTo>
                    <a:pt x="23101" y="56832"/>
                  </a:lnTo>
                  <a:lnTo>
                    <a:pt x="26009" y="53009"/>
                  </a:lnTo>
                  <a:lnTo>
                    <a:pt x="27698" y="57886"/>
                  </a:lnTo>
                  <a:lnTo>
                    <a:pt x="32435" y="57886"/>
                  </a:lnTo>
                  <a:lnTo>
                    <a:pt x="32435" y="29578"/>
                  </a:lnTo>
                  <a:close/>
                </a:path>
                <a:path w="680084" h="59054">
                  <a:moveTo>
                    <a:pt x="77660" y="45910"/>
                  </a:moveTo>
                  <a:lnTo>
                    <a:pt x="71399" y="1854"/>
                  </a:lnTo>
                  <a:lnTo>
                    <a:pt x="68529" y="622"/>
                  </a:lnTo>
                  <a:lnTo>
                    <a:pt x="68529" y="15328"/>
                  </a:lnTo>
                  <a:lnTo>
                    <a:pt x="68529" y="43002"/>
                  </a:lnTo>
                  <a:lnTo>
                    <a:pt x="68199" y="45427"/>
                  </a:lnTo>
                  <a:lnTo>
                    <a:pt x="67551" y="46850"/>
                  </a:lnTo>
                  <a:lnTo>
                    <a:pt x="66535" y="49250"/>
                  </a:lnTo>
                  <a:lnTo>
                    <a:pt x="64516" y="50444"/>
                  </a:lnTo>
                  <a:lnTo>
                    <a:pt x="58458" y="50444"/>
                  </a:lnTo>
                  <a:lnTo>
                    <a:pt x="56438" y="49250"/>
                  </a:lnTo>
                  <a:lnTo>
                    <a:pt x="55422" y="46850"/>
                  </a:lnTo>
                  <a:lnTo>
                    <a:pt x="54775" y="45427"/>
                  </a:lnTo>
                  <a:lnTo>
                    <a:pt x="54444" y="43002"/>
                  </a:lnTo>
                  <a:lnTo>
                    <a:pt x="54495" y="15328"/>
                  </a:lnTo>
                  <a:lnTo>
                    <a:pt x="54775" y="13309"/>
                  </a:lnTo>
                  <a:lnTo>
                    <a:pt x="55422" y="11887"/>
                  </a:lnTo>
                  <a:lnTo>
                    <a:pt x="56438" y="9499"/>
                  </a:lnTo>
                  <a:lnTo>
                    <a:pt x="58458" y="8293"/>
                  </a:lnTo>
                  <a:lnTo>
                    <a:pt x="64274" y="8293"/>
                  </a:lnTo>
                  <a:lnTo>
                    <a:pt x="66243" y="9321"/>
                  </a:lnTo>
                  <a:lnTo>
                    <a:pt x="68135" y="12738"/>
                  </a:lnTo>
                  <a:lnTo>
                    <a:pt x="68529" y="15328"/>
                  </a:lnTo>
                  <a:lnTo>
                    <a:pt x="68529" y="622"/>
                  </a:lnTo>
                  <a:lnTo>
                    <a:pt x="67119" y="0"/>
                  </a:lnTo>
                  <a:lnTo>
                    <a:pt x="55651" y="0"/>
                  </a:lnTo>
                  <a:lnTo>
                    <a:pt x="51384" y="1854"/>
                  </a:lnTo>
                  <a:lnTo>
                    <a:pt x="46393" y="8636"/>
                  </a:lnTo>
                  <a:lnTo>
                    <a:pt x="45351" y="12738"/>
                  </a:lnTo>
                  <a:lnTo>
                    <a:pt x="45262" y="45910"/>
                  </a:lnTo>
                  <a:lnTo>
                    <a:pt x="46355" y="50253"/>
                  </a:lnTo>
                  <a:lnTo>
                    <a:pt x="46418" y="50444"/>
                  </a:lnTo>
                  <a:lnTo>
                    <a:pt x="51562" y="56908"/>
                  </a:lnTo>
                  <a:lnTo>
                    <a:pt x="55841" y="58737"/>
                  </a:lnTo>
                  <a:lnTo>
                    <a:pt x="67310" y="58737"/>
                  </a:lnTo>
                  <a:lnTo>
                    <a:pt x="71577" y="56908"/>
                  </a:lnTo>
                  <a:lnTo>
                    <a:pt x="76428" y="50444"/>
                  </a:lnTo>
                  <a:lnTo>
                    <a:pt x="76568" y="50253"/>
                  </a:lnTo>
                  <a:lnTo>
                    <a:pt x="77660" y="45910"/>
                  </a:lnTo>
                  <a:close/>
                </a:path>
                <a:path w="680084" h="59054">
                  <a:moveTo>
                    <a:pt x="125818" y="850"/>
                  </a:moveTo>
                  <a:lnTo>
                    <a:pt x="116560" y="850"/>
                  </a:lnTo>
                  <a:lnTo>
                    <a:pt x="108712" y="44196"/>
                  </a:lnTo>
                  <a:lnTo>
                    <a:pt x="99720" y="850"/>
                  </a:lnTo>
                  <a:lnTo>
                    <a:pt x="90258" y="850"/>
                  </a:lnTo>
                  <a:lnTo>
                    <a:pt x="103022" y="57886"/>
                  </a:lnTo>
                  <a:lnTo>
                    <a:pt x="114414" y="57886"/>
                  </a:lnTo>
                  <a:lnTo>
                    <a:pt x="125818" y="850"/>
                  </a:lnTo>
                  <a:close/>
                </a:path>
                <a:path w="680084" h="59054">
                  <a:moveTo>
                    <a:pt x="164147" y="850"/>
                  </a:moveTo>
                  <a:lnTo>
                    <a:pt x="137223" y="850"/>
                  </a:lnTo>
                  <a:lnTo>
                    <a:pt x="137223" y="57886"/>
                  </a:lnTo>
                  <a:lnTo>
                    <a:pt x="164147" y="57886"/>
                  </a:lnTo>
                  <a:lnTo>
                    <a:pt x="164147" y="49758"/>
                  </a:lnTo>
                  <a:lnTo>
                    <a:pt x="146405" y="49758"/>
                  </a:lnTo>
                  <a:lnTo>
                    <a:pt x="146405" y="32143"/>
                  </a:lnTo>
                  <a:lnTo>
                    <a:pt x="159512" y="32143"/>
                  </a:lnTo>
                  <a:lnTo>
                    <a:pt x="159512" y="24028"/>
                  </a:lnTo>
                  <a:lnTo>
                    <a:pt x="146405" y="24028"/>
                  </a:lnTo>
                  <a:lnTo>
                    <a:pt x="146405" y="8978"/>
                  </a:lnTo>
                  <a:lnTo>
                    <a:pt x="164147" y="8978"/>
                  </a:lnTo>
                  <a:lnTo>
                    <a:pt x="164147" y="850"/>
                  </a:lnTo>
                  <a:close/>
                </a:path>
                <a:path w="680084" h="59054">
                  <a:moveTo>
                    <a:pt x="209765" y="57886"/>
                  </a:moveTo>
                  <a:lnTo>
                    <a:pt x="201853" y="34455"/>
                  </a:lnTo>
                  <a:lnTo>
                    <a:pt x="201041" y="32067"/>
                  </a:lnTo>
                  <a:lnTo>
                    <a:pt x="206387" y="29387"/>
                  </a:lnTo>
                  <a:lnTo>
                    <a:pt x="208026" y="26327"/>
                  </a:lnTo>
                  <a:lnTo>
                    <a:pt x="209054" y="24434"/>
                  </a:lnTo>
                  <a:lnTo>
                    <a:pt x="209054" y="8978"/>
                  </a:lnTo>
                  <a:lnTo>
                    <a:pt x="209054" y="6299"/>
                  </a:lnTo>
                  <a:lnTo>
                    <a:pt x="203352" y="850"/>
                  </a:lnTo>
                  <a:lnTo>
                    <a:pt x="199529" y="850"/>
                  </a:lnTo>
                  <a:lnTo>
                    <a:pt x="199529" y="14681"/>
                  </a:lnTo>
                  <a:lnTo>
                    <a:pt x="199529" y="20955"/>
                  </a:lnTo>
                  <a:lnTo>
                    <a:pt x="198818" y="23202"/>
                  </a:lnTo>
                  <a:lnTo>
                    <a:pt x="195961" y="25704"/>
                  </a:lnTo>
                  <a:lnTo>
                    <a:pt x="193548" y="26327"/>
                  </a:lnTo>
                  <a:lnTo>
                    <a:pt x="186778" y="26327"/>
                  </a:lnTo>
                  <a:lnTo>
                    <a:pt x="186778" y="8978"/>
                  </a:lnTo>
                  <a:lnTo>
                    <a:pt x="193738" y="8978"/>
                  </a:lnTo>
                  <a:lnTo>
                    <a:pt x="196100" y="9601"/>
                  </a:lnTo>
                  <a:lnTo>
                    <a:pt x="198780" y="12395"/>
                  </a:lnTo>
                  <a:lnTo>
                    <a:pt x="199529" y="14681"/>
                  </a:lnTo>
                  <a:lnTo>
                    <a:pt x="199529" y="850"/>
                  </a:lnTo>
                  <a:lnTo>
                    <a:pt x="177596" y="850"/>
                  </a:lnTo>
                  <a:lnTo>
                    <a:pt x="177596" y="57886"/>
                  </a:lnTo>
                  <a:lnTo>
                    <a:pt x="186778" y="57886"/>
                  </a:lnTo>
                  <a:lnTo>
                    <a:pt x="186778" y="34455"/>
                  </a:lnTo>
                  <a:lnTo>
                    <a:pt x="192303" y="34455"/>
                  </a:lnTo>
                  <a:lnTo>
                    <a:pt x="200152" y="57886"/>
                  </a:lnTo>
                  <a:lnTo>
                    <a:pt x="209765" y="57886"/>
                  </a:lnTo>
                  <a:close/>
                </a:path>
                <a:path w="680084" h="59054">
                  <a:moveTo>
                    <a:pt x="254952" y="850"/>
                  </a:moveTo>
                  <a:lnTo>
                    <a:pt x="246303" y="850"/>
                  </a:lnTo>
                  <a:lnTo>
                    <a:pt x="246303" y="36334"/>
                  </a:lnTo>
                  <a:lnTo>
                    <a:pt x="231381" y="850"/>
                  </a:lnTo>
                  <a:lnTo>
                    <a:pt x="222059" y="850"/>
                  </a:lnTo>
                  <a:lnTo>
                    <a:pt x="222059" y="57886"/>
                  </a:lnTo>
                  <a:lnTo>
                    <a:pt x="230708" y="57886"/>
                  </a:lnTo>
                  <a:lnTo>
                    <a:pt x="230708" y="19913"/>
                  </a:lnTo>
                  <a:lnTo>
                    <a:pt x="246722" y="57886"/>
                  </a:lnTo>
                  <a:lnTo>
                    <a:pt x="254952" y="57886"/>
                  </a:lnTo>
                  <a:lnTo>
                    <a:pt x="254952" y="850"/>
                  </a:lnTo>
                  <a:close/>
                </a:path>
                <a:path w="680084" h="59054">
                  <a:moveTo>
                    <a:pt x="299377" y="12738"/>
                  </a:moveTo>
                  <a:lnTo>
                    <a:pt x="298297" y="8470"/>
                  </a:lnTo>
                  <a:lnTo>
                    <a:pt x="298157" y="8293"/>
                  </a:lnTo>
                  <a:lnTo>
                    <a:pt x="293128" y="1854"/>
                  </a:lnTo>
                  <a:lnTo>
                    <a:pt x="290245" y="609"/>
                  </a:lnTo>
                  <a:lnTo>
                    <a:pt x="290245" y="15328"/>
                  </a:lnTo>
                  <a:lnTo>
                    <a:pt x="290245" y="43002"/>
                  </a:lnTo>
                  <a:lnTo>
                    <a:pt x="289915" y="45427"/>
                  </a:lnTo>
                  <a:lnTo>
                    <a:pt x="289267" y="46850"/>
                  </a:lnTo>
                  <a:lnTo>
                    <a:pt x="288251" y="49250"/>
                  </a:lnTo>
                  <a:lnTo>
                    <a:pt x="286232" y="50444"/>
                  </a:lnTo>
                  <a:lnTo>
                    <a:pt x="280174" y="50444"/>
                  </a:lnTo>
                  <a:lnTo>
                    <a:pt x="278155" y="49250"/>
                  </a:lnTo>
                  <a:lnTo>
                    <a:pt x="277139" y="46850"/>
                  </a:lnTo>
                  <a:lnTo>
                    <a:pt x="276491" y="45427"/>
                  </a:lnTo>
                  <a:lnTo>
                    <a:pt x="276161" y="43002"/>
                  </a:lnTo>
                  <a:lnTo>
                    <a:pt x="276212" y="15328"/>
                  </a:lnTo>
                  <a:lnTo>
                    <a:pt x="276491" y="13309"/>
                  </a:lnTo>
                  <a:lnTo>
                    <a:pt x="277139" y="11887"/>
                  </a:lnTo>
                  <a:lnTo>
                    <a:pt x="278155" y="9499"/>
                  </a:lnTo>
                  <a:lnTo>
                    <a:pt x="280174" y="8293"/>
                  </a:lnTo>
                  <a:lnTo>
                    <a:pt x="285991" y="8293"/>
                  </a:lnTo>
                  <a:lnTo>
                    <a:pt x="287959" y="9321"/>
                  </a:lnTo>
                  <a:lnTo>
                    <a:pt x="289864" y="12738"/>
                  </a:lnTo>
                  <a:lnTo>
                    <a:pt x="290245" y="15328"/>
                  </a:lnTo>
                  <a:lnTo>
                    <a:pt x="290245" y="609"/>
                  </a:lnTo>
                  <a:lnTo>
                    <a:pt x="288848" y="0"/>
                  </a:lnTo>
                  <a:lnTo>
                    <a:pt x="277380" y="0"/>
                  </a:lnTo>
                  <a:lnTo>
                    <a:pt x="273100" y="1854"/>
                  </a:lnTo>
                  <a:lnTo>
                    <a:pt x="268109" y="8636"/>
                  </a:lnTo>
                  <a:lnTo>
                    <a:pt x="267081" y="12738"/>
                  </a:lnTo>
                  <a:lnTo>
                    <a:pt x="266979" y="45910"/>
                  </a:lnTo>
                  <a:lnTo>
                    <a:pt x="268071" y="50253"/>
                  </a:lnTo>
                  <a:lnTo>
                    <a:pt x="268135" y="50444"/>
                  </a:lnTo>
                  <a:lnTo>
                    <a:pt x="273278" y="56908"/>
                  </a:lnTo>
                  <a:lnTo>
                    <a:pt x="277558" y="58737"/>
                  </a:lnTo>
                  <a:lnTo>
                    <a:pt x="289026" y="58737"/>
                  </a:lnTo>
                  <a:lnTo>
                    <a:pt x="293306" y="56908"/>
                  </a:lnTo>
                  <a:lnTo>
                    <a:pt x="298145" y="50444"/>
                  </a:lnTo>
                  <a:lnTo>
                    <a:pt x="298297" y="50253"/>
                  </a:lnTo>
                  <a:lnTo>
                    <a:pt x="299377" y="45910"/>
                  </a:lnTo>
                  <a:lnTo>
                    <a:pt x="299377" y="12738"/>
                  </a:lnTo>
                  <a:close/>
                </a:path>
                <a:path w="680084" h="59054">
                  <a:moveTo>
                    <a:pt x="365366" y="6819"/>
                  </a:moveTo>
                  <a:lnTo>
                    <a:pt x="359664" y="850"/>
                  </a:lnTo>
                  <a:lnTo>
                    <a:pt x="356184" y="850"/>
                  </a:lnTo>
                  <a:lnTo>
                    <a:pt x="356184" y="17195"/>
                  </a:lnTo>
                  <a:lnTo>
                    <a:pt x="356184" y="41617"/>
                  </a:lnTo>
                  <a:lnTo>
                    <a:pt x="355752" y="44437"/>
                  </a:lnTo>
                  <a:lnTo>
                    <a:pt x="354850" y="46075"/>
                  </a:lnTo>
                  <a:lnTo>
                    <a:pt x="353542" y="48539"/>
                  </a:lnTo>
                  <a:lnTo>
                    <a:pt x="351053" y="49771"/>
                  </a:lnTo>
                  <a:lnTo>
                    <a:pt x="342912" y="49771"/>
                  </a:lnTo>
                  <a:lnTo>
                    <a:pt x="342912" y="8978"/>
                  </a:lnTo>
                  <a:lnTo>
                    <a:pt x="350989" y="8978"/>
                  </a:lnTo>
                  <a:lnTo>
                    <a:pt x="353466" y="10210"/>
                  </a:lnTo>
                  <a:lnTo>
                    <a:pt x="354761" y="12649"/>
                  </a:lnTo>
                  <a:lnTo>
                    <a:pt x="355714" y="14363"/>
                  </a:lnTo>
                  <a:lnTo>
                    <a:pt x="356184" y="17195"/>
                  </a:lnTo>
                  <a:lnTo>
                    <a:pt x="356184" y="850"/>
                  </a:lnTo>
                  <a:lnTo>
                    <a:pt x="333730" y="850"/>
                  </a:lnTo>
                  <a:lnTo>
                    <a:pt x="333730" y="57886"/>
                  </a:lnTo>
                  <a:lnTo>
                    <a:pt x="359664" y="57886"/>
                  </a:lnTo>
                  <a:lnTo>
                    <a:pt x="365366" y="51955"/>
                  </a:lnTo>
                  <a:lnTo>
                    <a:pt x="365366" y="49771"/>
                  </a:lnTo>
                  <a:lnTo>
                    <a:pt x="365366" y="8978"/>
                  </a:lnTo>
                  <a:lnTo>
                    <a:pt x="365366" y="6819"/>
                  </a:lnTo>
                  <a:close/>
                </a:path>
                <a:path w="680084" h="59054">
                  <a:moveTo>
                    <a:pt x="410959" y="45910"/>
                  </a:moveTo>
                  <a:lnTo>
                    <a:pt x="410946" y="12738"/>
                  </a:lnTo>
                  <a:lnTo>
                    <a:pt x="409867" y="8470"/>
                  </a:lnTo>
                  <a:lnTo>
                    <a:pt x="409727" y="8293"/>
                  </a:lnTo>
                  <a:lnTo>
                    <a:pt x="404698" y="1854"/>
                  </a:lnTo>
                  <a:lnTo>
                    <a:pt x="401815" y="609"/>
                  </a:lnTo>
                  <a:lnTo>
                    <a:pt x="401815" y="15328"/>
                  </a:lnTo>
                  <a:lnTo>
                    <a:pt x="401815" y="43002"/>
                  </a:lnTo>
                  <a:lnTo>
                    <a:pt x="401497" y="45427"/>
                  </a:lnTo>
                  <a:lnTo>
                    <a:pt x="400837" y="46850"/>
                  </a:lnTo>
                  <a:lnTo>
                    <a:pt x="399821" y="49250"/>
                  </a:lnTo>
                  <a:lnTo>
                    <a:pt x="397802" y="50444"/>
                  </a:lnTo>
                  <a:lnTo>
                    <a:pt x="391756" y="50444"/>
                  </a:lnTo>
                  <a:lnTo>
                    <a:pt x="389724" y="49250"/>
                  </a:lnTo>
                  <a:lnTo>
                    <a:pt x="388721" y="46850"/>
                  </a:lnTo>
                  <a:lnTo>
                    <a:pt x="388061" y="45427"/>
                  </a:lnTo>
                  <a:lnTo>
                    <a:pt x="387731" y="43002"/>
                  </a:lnTo>
                  <a:lnTo>
                    <a:pt x="387781" y="15328"/>
                  </a:lnTo>
                  <a:lnTo>
                    <a:pt x="388061" y="13309"/>
                  </a:lnTo>
                  <a:lnTo>
                    <a:pt x="388721" y="11887"/>
                  </a:lnTo>
                  <a:lnTo>
                    <a:pt x="389724" y="9499"/>
                  </a:lnTo>
                  <a:lnTo>
                    <a:pt x="391756" y="8293"/>
                  </a:lnTo>
                  <a:lnTo>
                    <a:pt x="397573" y="8293"/>
                  </a:lnTo>
                  <a:lnTo>
                    <a:pt x="399529" y="9321"/>
                  </a:lnTo>
                  <a:lnTo>
                    <a:pt x="401434" y="12738"/>
                  </a:lnTo>
                  <a:lnTo>
                    <a:pt x="401815" y="15328"/>
                  </a:lnTo>
                  <a:lnTo>
                    <a:pt x="401815" y="609"/>
                  </a:lnTo>
                  <a:lnTo>
                    <a:pt x="400418" y="0"/>
                  </a:lnTo>
                  <a:lnTo>
                    <a:pt x="388950" y="0"/>
                  </a:lnTo>
                  <a:lnTo>
                    <a:pt x="384670" y="1854"/>
                  </a:lnTo>
                  <a:lnTo>
                    <a:pt x="379679" y="8636"/>
                  </a:lnTo>
                  <a:lnTo>
                    <a:pt x="378650" y="12738"/>
                  </a:lnTo>
                  <a:lnTo>
                    <a:pt x="378548" y="45910"/>
                  </a:lnTo>
                  <a:lnTo>
                    <a:pt x="379641" y="50253"/>
                  </a:lnTo>
                  <a:lnTo>
                    <a:pt x="379717" y="50444"/>
                  </a:lnTo>
                  <a:lnTo>
                    <a:pt x="384848" y="56908"/>
                  </a:lnTo>
                  <a:lnTo>
                    <a:pt x="389140" y="58737"/>
                  </a:lnTo>
                  <a:lnTo>
                    <a:pt x="400608" y="58737"/>
                  </a:lnTo>
                  <a:lnTo>
                    <a:pt x="404876" y="56908"/>
                  </a:lnTo>
                  <a:lnTo>
                    <a:pt x="409714" y="50444"/>
                  </a:lnTo>
                  <a:lnTo>
                    <a:pt x="409867" y="50253"/>
                  </a:lnTo>
                  <a:lnTo>
                    <a:pt x="410959" y="45910"/>
                  </a:lnTo>
                  <a:close/>
                </a:path>
                <a:path w="680084" h="59054">
                  <a:moveTo>
                    <a:pt x="468655" y="850"/>
                  </a:moveTo>
                  <a:lnTo>
                    <a:pt x="441731" y="850"/>
                  </a:lnTo>
                  <a:lnTo>
                    <a:pt x="441731" y="57886"/>
                  </a:lnTo>
                  <a:lnTo>
                    <a:pt x="468655" y="57886"/>
                  </a:lnTo>
                  <a:lnTo>
                    <a:pt x="468655" y="49758"/>
                  </a:lnTo>
                  <a:lnTo>
                    <a:pt x="450926" y="49758"/>
                  </a:lnTo>
                  <a:lnTo>
                    <a:pt x="450926" y="32143"/>
                  </a:lnTo>
                  <a:lnTo>
                    <a:pt x="464019" y="32143"/>
                  </a:lnTo>
                  <a:lnTo>
                    <a:pt x="464019" y="24028"/>
                  </a:lnTo>
                  <a:lnTo>
                    <a:pt x="450926" y="24028"/>
                  </a:lnTo>
                  <a:lnTo>
                    <a:pt x="450926" y="8978"/>
                  </a:lnTo>
                  <a:lnTo>
                    <a:pt x="468655" y="8978"/>
                  </a:lnTo>
                  <a:lnTo>
                    <a:pt x="468655" y="850"/>
                  </a:lnTo>
                  <a:close/>
                </a:path>
                <a:path w="680084" h="59054">
                  <a:moveTo>
                    <a:pt x="510095" y="39585"/>
                  </a:moveTo>
                  <a:lnTo>
                    <a:pt x="508101" y="35331"/>
                  </a:lnTo>
                  <a:lnTo>
                    <a:pt x="504126" y="31457"/>
                  </a:lnTo>
                  <a:lnTo>
                    <a:pt x="489089" y="19786"/>
                  </a:lnTo>
                  <a:lnTo>
                    <a:pt x="487095" y="16840"/>
                  </a:lnTo>
                  <a:lnTo>
                    <a:pt x="487095" y="12458"/>
                  </a:lnTo>
                  <a:lnTo>
                    <a:pt x="487667" y="11074"/>
                  </a:lnTo>
                  <a:lnTo>
                    <a:pt x="489915" y="8851"/>
                  </a:lnTo>
                  <a:lnTo>
                    <a:pt x="491350" y="8293"/>
                  </a:lnTo>
                  <a:lnTo>
                    <a:pt x="496811" y="8293"/>
                  </a:lnTo>
                  <a:lnTo>
                    <a:pt x="499427" y="11112"/>
                  </a:lnTo>
                  <a:lnTo>
                    <a:pt x="500913" y="16764"/>
                  </a:lnTo>
                  <a:lnTo>
                    <a:pt x="509739" y="14274"/>
                  </a:lnTo>
                  <a:lnTo>
                    <a:pt x="507174" y="4749"/>
                  </a:lnTo>
                  <a:lnTo>
                    <a:pt x="501624" y="12"/>
                  </a:lnTo>
                  <a:lnTo>
                    <a:pt x="488607" y="12"/>
                  </a:lnTo>
                  <a:lnTo>
                    <a:pt x="484911" y="1308"/>
                  </a:lnTo>
                  <a:lnTo>
                    <a:pt x="479031" y="6477"/>
                  </a:lnTo>
                  <a:lnTo>
                    <a:pt x="477570" y="9893"/>
                  </a:lnTo>
                  <a:lnTo>
                    <a:pt x="477570" y="18503"/>
                  </a:lnTo>
                  <a:lnTo>
                    <a:pt x="479564" y="22567"/>
                  </a:lnTo>
                  <a:lnTo>
                    <a:pt x="483539" y="26339"/>
                  </a:lnTo>
                  <a:lnTo>
                    <a:pt x="498563" y="38023"/>
                  </a:lnTo>
                  <a:lnTo>
                    <a:pt x="500570" y="41046"/>
                  </a:lnTo>
                  <a:lnTo>
                    <a:pt x="500570" y="45885"/>
                  </a:lnTo>
                  <a:lnTo>
                    <a:pt x="499948" y="47459"/>
                  </a:lnTo>
                  <a:lnTo>
                    <a:pt x="497522" y="49847"/>
                  </a:lnTo>
                  <a:lnTo>
                    <a:pt x="495858" y="50444"/>
                  </a:lnTo>
                  <a:lnTo>
                    <a:pt x="488784" y="50444"/>
                  </a:lnTo>
                  <a:lnTo>
                    <a:pt x="485736" y="47028"/>
                  </a:lnTo>
                  <a:lnTo>
                    <a:pt x="484606" y="40195"/>
                  </a:lnTo>
                  <a:lnTo>
                    <a:pt x="475780" y="42659"/>
                  </a:lnTo>
                  <a:lnTo>
                    <a:pt x="477621" y="53390"/>
                  </a:lnTo>
                  <a:lnTo>
                    <a:pt x="483616" y="58737"/>
                  </a:lnTo>
                  <a:lnTo>
                    <a:pt x="498475" y="58737"/>
                  </a:lnTo>
                  <a:lnTo>
                    <a:pt x="502373" y="57416"/>
                  </a:lnTo>
                  <a:lnTo>
                    <a:pt x="508558" y="52184"/>
                  </a:lnTo>
                  <a:lnTo>
                    <a:pt x="510095" y="48653"/>
                  </a:lnTo>
                  <a:lnTo>
                    <a:pt x="510095" y="44208"/>
                  </a:lnTo>
                  <a:lnTo>
                    <a:pt x="510095" y="39585"/>
                  </a:lnTo>
                  <a:close/>
                </a:path>
                <a:path w="680084" h="59054">
                  <a:moveTo>
                    <a:pt x="550735" y="850"/>
                  </a:moveTo>
                  <a:lnTo>
                    <a:pt x="518477" y="850"/>
                  </a:lnTo>
                  <a:lnTo>
                    <a:pt x="518477" y="8978"/>
                  </a:lnTo>
                  <a:lnTo>
                    <a:pt x="529971" y="8978"/>
                  </a:lnTo>
                  <a:lnTo>
                    <a:pt x="529971" y="57886"/>
                  </a:lnTo>
                  <a:lnTo>
                    <a:pt x="539153" y="57886"/>
                  </a:lnTo>
                  <a:lnTo>
                    <a:pt x="539153" y="8978"/>
                  </a:lnTo>
                  <a:lnTo>
                    <a:pt x="550735" y="8978"/>
                  </a:lnTo>
                  <a:lnTo>
                    <a:pt x="550735" y="850"/>
                  </a:lnTo>
                  <a:close/>
                </a:path>
                <a:path w="680084" h="59054">
                  <a:moveTo>
                    <a:pt x="590143" y="57886"/>
                  </a:moveTo>
                  <a:lnTo>
                    <a:pt x="587527" y="45491"/>
                  </a:lnTo>
                  <a:lnTo>
                    <a:pt x="585812" y="37363"/>
                  </a:lnTo>
                  <a:lnTo>
                    <a:pt x="580428" y="11798"/>
                  </a:lnTo>
                  <a:lnTo>
                    <a:pt x="578116" y="850"/>
                  </a:lnTo>
                  <a:lnTo>
                    <a:pt x="576605" y="850"/>
                  </a:lnTo>
                  <a:lnTo>
                    <a:pt x="576605" y="37363"/>
                  </a:lnTo>
                  <a:lnTo>
                    <a:pt x="566978" y="37363"/>
                  </a:lnTo>
                  <a:lnTo>
                    <a:pt x="571703" y="11798"/>
                  </a:lnTo>
                  <a:lnTo>
                    <a:pt x="576605" y="37363"/>
                  </a:lnTo>
                  <a:lnTo>
                    <a:pt x="576605" y="850"/>
                  </a:lnTo>
                  <a:lnTo>
                    <a:pt x="565556" y="850"/>
                  </a:lnTo>
                  <a:lnTo>
                    <a:pt x="554139" y="57886"/>
                  </a:lnTo>
                  <a:lnTo>
                    <a:pt x="563143" y="57886"/>
                  </a:lnTo>
                  <a:lnTo>
                    <a:pt x="565467" y="45491"/>
                  </a:lnTo>
                  <a:lnTo>
                    <a:pt x="578192" y="45491"/>
                  </a:lnTo>
                  <a:lnTo>
                    <a:pt x="580694" y="57886"/>
                  </a:lnTo>
                  <a:lnTo>
                    <a:pt x="590143" y="57886"/>
                  </a:lnTo>
                  <a:close/>
                </a:path>
                <a:path w="680084" h="59054">
                  <a:moveTo>
                    <a:pt x="634238" y="6819"/>
                  </a:moveTo>
                  <a:lnTo>
                    <a:pt x="628535" y="850"/>
                  </a:lnTo>
                  <a:lnTo>
                    <a:pt x="625055" y="850"/>
                  </a:lnTo>
                  <a:lnTo>
                    <a:pt x="625055" y="17195"/>
                  </a:lnTo>
                  <a:lnTo>
                    <a:pt x="625055" y="41617"/>
                  </a:lnTo>
                  <a:lnTo>
                    <a:pt x="624611" y="44437"/>
                  </a:lnTo>
                  <a:lnTo>
                    <a:pt x="623709" y="46075"/>
                  </a:lnTo>
                  <a:lnTo>
                    <a:pt x="622401" y="48539"/>
                  </a:lnTo>
                  <a:lnTo>
                    <a:pt x="619912" y="49771"/>
                  </a:lnTo>
                  <a:lnTo>
                    <a:pt x="611771" y="49771"/>
                  </a:lnTo>
                  <a:lnTo>
                    <a:pt x="611771" y="8978"/>
                  </a:lnTo>
                  <a:lnTo>
                    <a:pt x="619848" y="8978"/>
                  </a:lnTo>
                  <a:lnTo>
                    <a:pt x="622325" y="10210"/>
                  </a:lnTo>
                  <a:lnTo>
                    <a:pt x="623633" y="12649"/>
                  </a:lnTo>
                  <a:lnTo>
                    <a:pt x="624573" y="14363"/>
                  </a:lnTo>
                  <a:lnTo>
                    <a:pt x="625055" y="17195"/>
                  </a:lnTo>
                  <a:lnTo>
                    <a:pt x="625055" y="850"/>
                  </a:lnTo>
                  <a:lnTo>
                    <a:pt x="602589" y="850"/>
                  </a:lnTo>
                  <a:lnTo>
                    <a:pt x="602589" y="57886"/>
                  </a:lnTo>
                  <a:lnTo>
                    <a:pt x="628535" y="57886"/>
                  </a:lnTo>
                  <a:lnTo>
                    <a:pt x="634238" y="51955"/>
                  </a:lnTo>
                  <a:lnTo>
                    <a:pt x="634238" y="49771"/>
                  </a:lnTo>
                  <a:lnTo>
                    <a:pt x="634238" y="8978"/>
                  </a:lnTo>
                  <a:lnTo>
                    <a:pt x="634238" y="6819"/>
                  </a:lnTo>
                  <a:close/>
                </a:path>
                <a:path w="680084" h="59054">
                  <a:moveTo>
                    <a:pt x="679818" y="45910"/>
                  </a:moveTo>
                  <a:lnTo>
                    <a:pt x="673557" y="1854"/>
                  </a:lnTo>
                  <a:lnTo>
                    <a:pt x="670687" y="622"/>
                  </a:lnTo>
                  <a:lnTo>
                    <a:pt x="670687" y="15328"/>
                  </a:lnTo>
                  <a:lnTo>
                    <a:pt x="670687" y="43002"/>
                  </a:lnTo>
                  <a:lnTo>
                    <a:pt x="670356" y="45427"/>
                  </a:lnTo>
                  <a:lnTo>
                    <a:pt x="669709" y="46850"/>
                  </a:lnTo>
                  <a:lnTo>
                    <a:pt x="668693" y="49250"/>
                  </a:lnTo>
                  <a:lnTo>
                    <a:pt x="666673" y="50444"/>
                  </a:lnTo>
                  <a:lnTo>
                    <a:pt x="660615" y="50444"/>
                  </a:lnTo>
                  <a:lnTo>
                    <a:pt x="658596" y="49250"/>
                  </a:lnTo>
                  <a:lnTo>
                    <a:pt x="657580" y="46850"/>
                  </a:lnTo>
                  <a:lnTo>
                    <a:pt x="656932" y="45427"/>
                  </a:lnTo>
                  <a:lnTo>
                    <a:pt x="656602" y="43002"/>
                  </a:lnTo>
                  <a:lnTo>
                    <a:pt x="656653" y="15328"/>
                  </a:lnTo>
                  <a:lnTo>
                    <a:pt x="656932" y="13309"/>
                  </a:lnTo>
                  <a:lnTo>
                    <a:pt x="657580" y="11887"/>
                  </a:lnTo>
                  <a:lnTo>
                    <a:pt x="658596" y="9499"/>
                  </a:lnTo>
                  <a:lnTo>
                    <a:pt x="660615" y="8293"/>
                  </a:lnTo>
                  <a:lnTo>
                    <a:pt x="666432" y="8293"/>
                  </a:lnTo>
                  <a:lnTo>
                    <a:pt x="668401" y="9321"/>
                  </a:lnTo>
                  <a:lnTo>
                    <a:pt x="670293" y="12738"/>
                  </a:lnTo>
                  <a:lnTo>
                    <a:pt x="670687" y="15328"/>
                  </a:lnTo>
                  <a:lnTo>
                    <a:pt x="670687" y="622"/>
                  </a:lnTo>
                  <a:lnTo>
                    <a:pt x="669277" y="0"/>
                  </a:lnTo>
                  <a:lnTo>
                    <a:pt x="657809" y="0"/>
                  </a:lnTo>
                  <a:lnTo>
                    <a:pt x="653542" y="1854"/>
                  </a:lnTo>
                  <a:lnTo>
                    <a:pt x="648550" y="8636"/>
                  </a:lnTo>
                  <a:lnTo>
                    <a:pt x="647509" y="12738"/>
                  </a:lnTo>
                  <a:lnTo>
                    <a:pt x="647420" y="45910"/>
                  </a:lnTo>
                  <a:lnTo>
                    <a:pt x="648512" y="50253"/>
                  </a:lnTo>
                  <a:lnTo>
                    <a:pt x="648576" y="50444"/>
                  </a:lnTo>
                  <a:lnTo>
                    <a:pt x="653719" y="56908"/>
                  </a:lnTo>
                  <a:lnTo>
                    <a:pt x="657999" y="58737"/>
                  </a:lnTo>
                  <a:lnTo>
                    <a:pt x="669467" y="58737"/>
                  </a:lnTo>
                  <a:lnTo>
                    <a:pt x="673735" y="56908"/>
                  </a:lnTo>
                  <a:lnTo>
                    <a:pt x="678586" y="50444"/>
                  </a:lnTo>
                  <a:lnTo>
                    <a:pt x="678726" y="50253"/>
                  </a:lnTo>
                  <a:lnTo>
                    <a:pt x="679818" y="4591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9510" y="1387327"/>
              <a:ext cx="4386070" cy="499252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21307" y="140003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89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2020-2021</a:t>
            </a:r>
            <a:endParaRPr sz="78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0263" y="3789243"/>
            <a:ext cx="1789174" cy="160003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26503" rIns="0" bIns="0" rtlCol="0">
            <a:spAutoFit/>
          </a:bodyPr>
          <a:lstStyle/>
          <a:p>
            <a:pPr marL="69009">
              <a:spcBef>
                <a:spcPts val="209"/>
              </a:spcBef>
            </a:pPr>
            <a:r>
              <a:rPr sz="866" b="1" spc="8" dirty="0">
                <a:latin typeface="Century Gothic"/>
                <a:cs typeface="Century Gothic"/>
              </a:rPr>
              <a:t>VALOR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32" dirty="0">
                <a:latin typeface="Century Gothic"/>
                <a:cs typeface="Century Gothic"/>
              </a:rPr>
              <a:t>TOTAL:</a:t>
            </a:r>
            <a:r>
              <a:rPr sz="866" b="1" spc="-20" dirty="0">
                <a:latin typeface="Century Gothic"/>
                <a:cs typeface="Century Gothic"/>
              </a:rPr>
              <a:t> </a:t>
            </a:r>
            <a:r>
              <a:rPr sz="866" b="1" spc="51" dirty="0">
                <a:latin typeface="Century Gothic"/>
                <a:cs typeface="Century Gothic"/>
              </a:rPr>
              <a:t>R$</a:t>
            </a:r>
            <a:r>
              <a:rPr sz="866" b="1" spc="-16" dirty="0">
                <a:latin typeface="Century Gothic"/>
                <a:cs typeface="Century Gothic"/>
              </a:rPr>
              <a:t> </a:t>
            </a:r>
            <a:r>
              <a:rPr sz="866" b="1" spc="55" dirty="0">
                <a:latin typeface="Century Gothic"/>
                <a:cs typeface="Century Gothic"/>
              </a:rPr>
              <a:t>340.000,00*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4894" y="2865796"/>
            <a:ext cx="1115608" cy="506396"/>
          </a:xfrm>
          <a:prstGeom prst="rect">
            <a:avLst/>
          </a:prstGeom>
        </p:spPr>
        <p:txBody>
          <a:bodyPr vert="horz" wrap="square" lIns="0" tIns="9501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14" b="1" spc="-24" dirty="0">
                <a:solidFill>
                  <a:srgbClr val="006598"/>
                </a:solidFill>
                <a:latin typeface="Century Gothic"/>
                <a:cs typeface="Century Gothic"/>
              </a:rPr>
              <a:t>14</a:t>
            </a:r>
            <a:endParaRPr sz="1614" dirty="0">
              <a:latin typeface="Century Gothic"/>
              <a:cs typeface="Century Gothic"/>
            </a:endParaRPr>
          </a:p>
          <a:p>
            <a:pPr algn="ctr">
              <a:spcBef>
                <a:spcPts val="39"/>
              </a:spcBef>
            </a:pPr>
            <a:r>
              <a:rPr sz="1614" b="1" dirty="0">
                <a:solidFill>
                  <a:srgbClr val="006598"/>
                </a:solidFill>
                <a:latin typeface="Century Gothic"/>
                <a:cs typeface="Century Gothic"/>
              </a:rPr>
              <a:t>REGIONAIS</a:t>
            </a:r>
            <a:endParaRPr sz="1614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0347"/>
            <a:ext cx="6573461" cy="1222619"/>
          </a:xfrm>
          <a:custGeom>
            <a:avLst/>
            <a:gdLst/>
            <a:ahLst/>
            <a:cxnLst/>
            <a:rect l="l" t="t" r="r" b="b"/>
            <a:pathLst>
              <a:path w="5547360" h="1552575">
                <a:moveTo>
                  <a:pt x="0" y="1552329"/>
                </a:moveTo>
                <a:lnTo>
                  <a:pt x="0" y="0"/>
                </a:lnTo>
                <a:lnTo>
                  <a:pt x="5546807" y="0"/>
                </a:lnTo>
                <a:lnTo>
                  <a:pt x="5546807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6895" y="5224313"/>
            <a:ext cx="325978" cy="2067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21307" y="128562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89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6970" y="3789242"/>
            <a:ext cx="2022696" cy="196019"/>
          </a:xfrm>
          <a:custGeom>
            <a:avLst/>
            <a:gdLst/>
            <a:ahLst/>
            <a:cxnLst/>
            <a:rect l="l" t="t" r="r" b="b"/>
            <a:pathLst>
              <a:path w="2568575" h="248920">
                <a:moveTo>
                  <a:pt x="2568160" y="0"/>
                </a:moveTo>
                <a:lnTo>
                  <a:pt x="0" y="0"/>
                </a:lnTo>
                <a:lnTo>
                  <a:pt x="0" y="248575"/>
                </a:lnTo>
                <a:lnTo>
                  <a:pt x="2568160" y="248575"/>
                </a:lnTo>
                <a:lnTo>
                  <a:pt x="2568160" y="0"/>
                </a:lnTo>
                <a:close/>
              </a:path>
            </a:pathLst>
          </a:custGeom>
          <a:solidFill>
            <a:srgbClr val="4CC1B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7" name="object 7"/>
          <p:cNvSpPr txBox="1"/>
          <p:nvPr/>
        </p:nvSpPr>
        <p:spPr>
          <a:xfrm>
            <a:off x="2332733" y="3804664"/>
            <a:ext cx="1890683" cy="144350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001">
              <a:spcBef>
                <a:spcPts val="87"/>
              </a:spcBef>
            </a:pPr>
            <a:r>
              <a:rPr sz="866" b="1" spc="24" dirty="0">
                <a:latin typeface="Century Gothic"/>
                <a:cs typeface="Century Gothic"/>
              </a:rPr>
              <a:t>INVESTIMENTO:</a:t>
            </a:r>
            <a:r>
              <a:rPr sz="866" b="1" spc="-32" dirty="0">
                <a:latin typeface="Century Gothic"/>
                <a:cs typeface="Century Gothic"/>
              </a:rPr>
              <a:t> </a:t>
            </a:r>
            <a:r>
              <a:rPr sz="866" b="1" spc="51" dirty="0">
                <a:latin typeface="Century Gothic"/>
                <a:cs typeface="Century Gothic"/>
              </a:rPr>
              <a:t>R$</a:t>
            </a:r>
            <a:r>
              <a:rPr sz="866" b="1" spc="-32" dirty="0">
                <a:latin typeface="Century Gothic"/>
                <a:cs typeface="Century Gothic"/>
              </a:rPr>
              <a:t> </a:t>
            </a:r>
            <a:r>
              <a:rPr sz="866" b="1" spc="47" dirty="0">
                <a:latin typeface="Century Gothic"/>
                <a:cs typeface="Century Gothic"/>
              </a:rPr>
              <a:t>13.000.000,00*</a:t>
            </a:r>
            <a:endParaRPr sz="866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40478" y="1110076"/>
            <a:ext cx="3381828" cy="3921880"/>
            <a:chOff x="2711747" y="1409659"/>
            <a:chExt cx="4294505" cy="49803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389" y="1409659"/>
              <a:ext cx="4183419" cy="49802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2212" y="3814230"/>
              <a:ext cx="119170" cy="1613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8958" y="3945011"/>
              <a:ext cx="119170" cy="1613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7092" y="4278298"/>
              <a:ext cx="119171" cy="161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0333" y="4461153"/>
              <a:ext cx="119171" cy="1613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4440" y="4424250"/>
              <a:ext cx="119171" cy="1613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5596" y="4669871"/>
              <a:ext cx="119171" cy="1613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1941" y="5112523"/>
              <a:ext cx="119170" cy="1613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8954" y="5326738"/>
              <a:ext cx="119171" cy="1613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8088" y="5946617"/>
              <a:ext cx="119171" cy="1613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1747" y="4096168"/>
              <a:ext cx="1650282" cy="10548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07198" y="5151640"/>
            <a:ext cx="401704" cy="31846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70707" y="1381081"/>
            <a:ext cx="2414734" cy="688303"/>
          </a:xfrm>
          <a:prstGeom prst="rect">
            <a:avLst/>
          </a:prstGeom>
        </p:spPr>
        <p:txBody>
          <a:bodyPr vert="horz" wrap="square" lIns="0" tIns="97509" rIns="0" bIns="0" rtlCol="0" anchor="ctr">
            <a:spAutoFit/>
          </a:bodyPr>
          <a:lstStyle/>
          <a:p>
            <a:pPr marL="10001">
              <a:spcBef>
                <a:spcPts val="768"/>
              </a:spcBef>
            </a:pPr>
            <a:r>
              <a:rPr sz="2441" spc="-4" dirty="0"/>
              <a:t>AgroIFNordeste</a:t>
            </a:r>
            <a:endParaRPr sz="2441" dirty="0"/>
          </a:p>
          <a:p>
            <a:pPr marL="61008">
              <a:spcBef>
                <a:spcPts val="315"/>
              </a:spcBef>
            </a:pPr>
            <a:r>
              <a:rPr sz="1142" spc="-28" dirty="0"/>
              <a:t>Parceria:</a:t>
            </a:r>
            <a:r>
              <a:rPr sz="1142" spc="-20" dirty="0"/>
              <a:t> </a:t>
            </a:r>
            <a:r>
              <a:rPr sz="1142" spc="24" dirty="0"/>
              <a:t>IFPI/SAF-MAPA/EMATER</a:t>
            </a:r>
            <a:endParaRPr sz="1142" dirty="0"/>
          </a:p>
        </p:txBody>
      </p:sp>
      <p:sp>
        <p:nvSpPr>
          <p:cNvPr id="22" name="object 22"/>
          <p:cNvSpPr/>
          <p:nvPr/>
        </p:nvSpPr>
        <p:spPr>
          <a:xfrm>
            <a:off x="3273683" y="2677678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6"/>
                </a:lnTo>
                <a:lnTo>
                  <a:pt x="146948" y="264991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23" name="object 23"/>
          <p:cNvSpPr txBox="1"/>
          <p:nvPr/>
        </p:nvSpPr>
        <p:spPr>
          <a:xfrm>
            <a:off x="2524131" y="2943207"/>
            <a:ext cx="1680663" cy="500946"/>
          </a:xfrm>
          <a:prstGeom prst="rect">
            <a:avLst/>
          </a:prstGeom>
        </p:spPr>
        <p:txBody>
          <a:bodyPr vert="horz" wrap="square" lIns="0" tIns="13501" rIns="0" bIns="0" rtlCol="0">
            <a:spAutoFit/>
          </a:bodyPr>
          <a:lstStyle/>
          <a:p>
            <a:pPr marL="37005" algn="ctr">
              <a:lnSpc>
                <a:spcPts val="1271"/>
              </a:lnSpc>
              <a:spcBef>
                <a:spcPts val="106"/>
              </a:spcBef>
            </a:pPr>
            <a:r>
              <a:rPr sz="1103" b="1" spc="12" dirty="0">
                <a:solidFill>
                  <a:srgbClr val="006598"/>
                </a:solidFill>
                <a:latin typeface="Century Gothic"/>
                <a:cs typeface="Century Gothic"/>
              </a:rPr>
              <a:t>37</a:t>
            </a:r>
            <a:r>
              <a:rPr sz="1103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20" dirty="0">
                <a:solidFill>
                  <a:srgbClr val="006598"/>
                </a:solidFill>
                <a:latin typeface="Century Gothic"/>
                <a:cs typeface="Century Gothic"/>
              </a:rPr>
              <a:t>MUNICÍPIOS</a:t>
            </a:r>
            <a:endParaRPr sz="1103">
              <a:latin typeface="Century Gothic"/>
              <a:cs typeface="Century Gothic"/>
            </a:endParaRPr>
          </a:p>
          <a:p>
            <a:pPr marL="10001" marR="4001" algn="ctr">
              <a:lnSpc>
                <a:spcPts val="1221"/>
              </a:lnSpc>
              <a:spcBef>
                <a:spcPts val="75"/>
              </a:spcBef>
            </a:pPr>
            <a:r>
              <a:rPr sz="1103" b="1" spc="28" dirty="0">
                <a:solidFill>
                  <a:srgbClr val="006598"/>
                </a:solidFill>
                <a:latin typeface="Century Gothic"/>
                <a:cs typeface="Century Gothic"/>
              </a:rPr>
              <a:t>EM</a:t>
            </a:r>
            <a:r>
              <a:rPr sz="1103" b="1" spc="-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24" dirty="0">
                <a:solidFill>
                  <a:srgbClr val="006598"/>
                </a:solidFill>
                <a:latin typeface="Century Gothic"/>
                <a:cs typeface="Century Gothic"/>
              </a:rPr>
              <a:t>TODO</a:t>
            </a:r>
            <a:r>
              <a:rPr sz="1103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-43" dirty="0">
                <a:solidFill>
                  <a:srgbClr val="006598"/>
                </a:solidFill>
                <a:latin typeface="Century Gothic"/>
                <a:cs typeface="Century Gothic"/>
              </a:rPr>
              <a:t>O</a:t>
            </a:r>
            <a:r>
              <a:rPr sz="1103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59" dirty="0">
                <a:solidFill>
                  <a:srgbClr val="006598"/>
                </a:solidFill>
                <a:latin typeface="Century Gothic"/>
                <a:cs typeface="Century Gothic"/>
              </a:rPr>
              <a:t>TERRITÓRIO </a:t>
            </a:r>
            <a:r>
              <a:rPr sz="1103" b="1" spc="-299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-4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1103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39" dirty="0">
                <a:solidFill>
                  <a:srgbClr val="006598"/>
                </a:solidFill>
                <a:latin typeface="Century Gothic"/>
                <a:cs typeface="Century Gothic"/>
              </a:rPr>
              <a:t>PIAUÍ</a:t>
            </a:r>
            <a:endParaRPr sz="1103">
              <a:latin typeface="Century Gothic"/>
              <a:cs typeface="Century Gothic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53220" y="5183703"/>
            <a:ext cx="210103" cy="24372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084641" y="5282879"/>
            <a:ext cx="3500" cy="145014"/>
          </a:xfrm>
          <a:custGeom>
            <a:avLst/>
            <a:gdLst/>
            <a:ahLst/>
            <a:cxnLst/>
            <a:rect l="l" t="t" r="r" b="b"/>
            <a:pathLst>
              <a:path w="4445" h="184150">
                <a:moveTo>
                  <a:pt x="3967" y="0"/>
                </a:moveTo>
                <a:lnTo>
                  <a:pt x="0" y="0"/>
                </a:lnTo>
                <a:lnTo>
                  <a:pt x="0" y="183563"/>
                </a:lnTo>
                <a:lnTo>
                  <a:pt x="3967" y="183563"/>
                </a:lnTo>
                <a:lnTo>
                  <a:pt x="3967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26" name="object 26"/>
          <p:cNvGrpSpPr/>
          <p:nvPr/>
        </p:nvGrpSpPr>
        <p:grpSpPr>
          <a:xfrm>
            <a:off x="5223712" y="5054207"/>
            <a:ext cx="2548747" cy="397539"/>
            <a:chOff x="3833345" y="6418220"/>
            <a:chExt cx="3236595" cy="50482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00796" y="6418220"/>
              <a:ext cx="388606" cy="4721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3345" y="6703116"/>
              <a:ext cx="508045" cy="1869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01804" y="6631827"/>
              <a:ext cx="1567644" cy="29077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2021-2023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180347"/>
            <a:ext cx="6602964" cy="3241282"/>
            <a:chOff x="-2800124" y="1498895"/>
            <a:chExt cx="8384950" cy="4116029"/>
          </a:xfrm>
        </p:grpSpPr>
        <p:sp>
          <p:nvSpPr>
            <p:cNvPr id="3" name="object 3"/>
            <p:cNvSpPr/>
            <p:nvPr/>
          </p:nvSpPr>
          <p:spPr>
            <a:xfrm>
              <a:off x="-2800124" y="1498895"/>
              <a:ext cx="8384950" cy="1552574"/>
            </a:xfrm>
            <a:custGeom>
              <a:avLst/>
              <a:gdLst/>
              <a:ahLst/>
              <a:cxnLst/>
              <a:rect l="l" t="t" r="r" b="b"/>
              <a:pathLst>
                <a:path w="5584825" h="1552575">
                  <a:moveTo>
                    <a:pt x="0" y="1552329"/>
                  </a:moveTo>
                  <a:lnTo>
                    <a:pt x="0" y="0"/>
                  </a:lnTo>
                  <a:lnTo>
                    <a:pt x="5584313" y="0"/>
                  </a:lnTo>
                  <a:lnTo>
                    <a:pt x="5584313" y="1552329"/>
                  </a:lnTo>
                  <a:lnTo>
                    <a:pt x="0" y="1552329"/>
                  </a:lnTo>
                  <a:close/>
                </a:path>
              </a:pathLst>
            </a:custGeom>
            <a:solidFill>
              <a:srgbClr val="84716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" name="object 4"/>
            <p:cNvSpPr/>
            <p:nvPr/>
          </p:nvSpPr>
          <p:spPr>
            <a:xfrm>
              <a:off x="181102" y="4944364"/>
              <a:ext cx="2698115" cy="670560"/>
            </a:xfrm>
            <a:custGeom>
              <a:avLst/>
              <a:gdLst/>
              <a:ahLst/>
              <a:cxnLst/>
              <a:rect l="l" t="t" r="r" b="b"/>
              <a:pathLst>
                <a:path w="2698115" h="670560">
                  <a:moveTo>
                    <a:pt x="2697657" y="523875"/>
                  </a:moveTo>
                  <a:lnTo>
                    <a:pt x="0" y="523875"/>
                  </a:lnTo>
                  <a:lnTo>
                    <a:pt x="0" y="670509"/>
                  </a:lnTo>
                  <a:lnTo>
                    <a:pt x="2697657" y="670509"/>
                  </a:lnTo>
                  <a:lnTo>
                    <a:pt x="2697657" y="523875"/>
                  </a:lnTo>
                  <a:close/>
                </a:path>
                <a:path w="2698115" h="670560">
                  <a:moveTo>
                    <a:pt x="2697657" y="349250"/>
                  </a:moveTo>
                  <a:lnTo>
                    <a:pt x="0" y="349250"/>
                  </a:lnTo>
                  <a:lnTo>
                    <a:pt x="0" y="495884"/>
                  </a:lnTo>
                  <a:lnTo>
                    <a:pt x="2697657" y="495884"/>
                  </a:lnTo>
                  <a:lnTo>
                    <a:pt x="2697657" y="349250"/>
                  </a:lnTo>
                  <a:close/>
                </a:path>
                <a:path w="2698115" h="670560">
                  <a:moveTo>
                    <a:pt x="2697657" y="174625"/>
                  </a:moveTo>
                  <a:lnTo>
                    <a:pt x="0" y="174625"/>
                  </a:lnTo>
                  <a:lnTo>
                    <a:pt x="0" y="321259"/>
                  </a:lnTo>
                  <a:lnTo>
                    <a:pt x="2697657" y="321259"/>
                  </a:lnTo>
                  <a:lnTo>
                    <a:pt x="2697657" y="174625"/>
                  </a:lnTo>
                  <a:close/>
                </a:path>
                <a:path w="2698115" h="670560">
                  <a:moveTo>
                    <a:pt x="2697657" y="0"/>
                  </a:moveTo>
                  <a:lnTo>
                    <a:pt x="0" y="0"/>
                  </a:lnTo>
                  <a:lnTo>
                    <a:pt x="0" y="146634"/>
                  </a:lnTo>
                  <a:lnTo>
                    <a:pt x="2697657" y="146634"/>
                  </a:lnTo>
                  <a:lnTo>
                    <a:pt x="2697657" y="0"/>
                  </a:lnTo>
                  <a:close/>
                </a:path>
              </a:pathLst>
            </a:custGeom>
            <a:solidFill>
              <a:srgbClr val="4CC1B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8252" y="1075145"/>
            <a:ext cx="3202155" cy="43682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285860" y="2536715"/>
            <a:ext cx="208020" cy="281527"/>
          </a:xfrm>
          <a:custGeom>
            <a:avLst/>
            <a:gdLst/>
            <a:ahLst/>
            <a:cxnLst/>
            <a:rect l="l" t="t" r="r" b="b"/>
            <a:pathLst>
              <a:path w="264160" h="357504">
                <a:moveTo>
                  <a:pt x="139490" y="0"/>
                </a:moveTo>
                <a:lnTo>
                  <a:pt x="80430" y="10147"/>
                </a:lnTo>
                <a:lnTo>
                  <a:pt x="45774" y="31184"/>
                </a:lnTo>
                <a:lnTo>
                  <a:pt x="19689" y="60872"/>
                </a:lnTo>
                <a:lnTo>
                  <a:pt x="3867" y="96758"/>
                </a:lnTo>
                <a:lnTo>
                  <a:pt x="0" y="136390"/>
                </a:lnTo>
                <a:lnTo>
                  <a:pt x="9779" y="177314"/>
                </a:lnTo>
                <a:lnTo>
                  <a:pt x="34358" y="224822"/>
                </a:lnTo>
                <a:lnTo>
                  <a:pt x="63875" y="267942"/>
                </a:lnTo>
                <a:lnTo>
                  <a:pt x="95752" y="308923"/>
                </a:lnTo>
                <a:lnTo>
                  <a:pt x="127413" y="350016"/>
                </a:lnTo>
                <a:lnTo>
                  <a:pt x="132560" y="357043"/>
                </a:lnTo>
                <a:lnTo>
                  <a:pt x="133554" y="353526"/>
                </a:lnTo>
                <a:lnTo>
                  <a:pt x="137377" y="348439"/>
                </a:lnTo>
                <a:lnTo>
                  <a:pt x="169865" y="306799"/>
                </a:lnTo>
                <a:lnTo>
                  <a:pt x="205811" y="259567"/>
                </a:lnTo>
                <a:lnTo>
                  <a:pt x="238057" y="210050"/>
                </a:lnTo>
                <a:lnTo>
                  <a:pt x="250136" y="182663"/>
                </a:lnTo>
                <a:lnTo>
                  <a:pt x="139029" y="182663"/>
                </a:lnTo>
                <a:lnTo>
                  <a:pt x="119962" y="181735"/>
                </a:lnTo>
                <a:lnTo>
                  <a:pt x="104110" y="173907"/>
                </a:lnTo>
                <a:lnTo>
                  <a:pt x="92632" y="161044"/>
                </a:lnTo>
                <a:lnTo>
                  <a:pt x="86682" y="145014"/>
                </a:lnTo>
                <a:lnTo>
                  <a:pt x="87558" y="125777"/>
                </a:lnTo>
                <a:lnTo>
                  <a:pt x="95634" y="110155"/>
                </a:lnTo>
                <a:lnTo>
                  <a:pt x="108812" y="98997"/>
                </a:lnTo>
                <a:lnTo>
                  <a:pt x="124993" y="93156"/>
                </a:lnTo>
                <a:lnTo>
                  <a:pt x="258497" y="93156"/>
                </a:lnTo>
                <a:lnTo>
                  <a:pt x="247918" y="67521"/>
                </a:lnTo>
                <a:lnTo>
                  <a:pt x="222495" y="35440"/>
                </a:lnTo>
                <a:lnTo>
                  <a:pt x="186841" y="11580"/>
                </a:lnTo>
                <a:lnTo>
                  <a:pt x="156161" y="2024"/>
                </a:lnTo>
                <a:lnTo>
                  <a:pt x="139490" y="0"/>
                </a:lnTo>
                <a:close/>
              </a:path>
              <a:path w="264160" h="357504">
                <a:moveTo>
                  <a:pt x="258497" y="93156"/>
                </a:moveTo>
                <a:lnTo>
                  <a:pt x="124993" y="93156"/>
                </a:lnTo>
                <a:lnTo>
                  <a:pt x="144093" y="94015"/>
                </a:lnTo>
                <a:lnTo>
                  <a:pt x="159947" y="102089"/>
                </a:lnTo>
                <a:lnTo>
                  <a:pt x="171345" y="115224"/>
                </a:lnTo>
                <a:lnTo>
                  <a:pt x="177078" y="131262"/>
                </a:lnTo>
                <a:lnTo>
                  <a:pt x="175969" y="150120"/>
                </a:lnTo>
                <a:lnTo>
                  <a:pt x="167952" y="165719"/>
                </a:lnTo>
                <a:lnTo>
                  <a:pt x="154986" y="176939"/>
                </a:lnTo>
                <a:lnTo>
                  <a:pt x="139029" y="182663"/>
                </a:lnTo>
                <a:lnTo>
                  <a:pt x="250136" y="182663"/>
                </a:lnTo>
                <a:lnTo>
                  <a:pt x="259446" y="161556"/>
                </a:lnTo>
                <a:lnTo>
                  <a:pt x="264113" y="127522"/>
                </a:lnTo>
                <a:lnTo>
                  <a:pt x="259535" y="95672"/>
                </a:lnTo>
                <a:lnTo>
                  <a:pt x="258497" y="931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6" name="object 6"/>
          <p:cNvSpPr txBox="1"/>
          <p:nvPr/>
        </p:nvSpPr>
        <p:spPr>
          <a:xfrm>
            <a:off x="2804523" y="2887198"/>
            <a:ext cx="1165113" cy="144350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001">
              <a:spcBef>
                <a:spcPts val="87"/>
              </a:spcBef>
            </a:pPr>
            <a:r>
              <a:rPr sz="866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66" b="1" spc="-51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12" dirty="0">
                <a:solidFill>
                  <a:srgbClr val="006598"/>
                </a:solidFill>
                <a:latin typeface="Century Gothic"/>
                <a:cs typeface="Century Gothic"/>
              </a:rPr>
              <a:t>PARNAÍBA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5134" y="1242567"/>
            <a:ext cx="2469740" cy="1077121"/>
          </a:xfrm>
          <a:prstGeom prst="rect">
            <a:avLst/>
          </a:prstGeom>
        </p:spPr>
        <p:txBody>
          <a:bodyPr vert="horz" wrap="square" lIns="0" tIns="38004" rIns="0" bIns="0" rtlCol="0" anchor="ctr">
            <a:spAutoFit/>
          </a:bodyPr>
          <a:lstStyle/>
          <a:p>
            <a:pPr marL="10001" marR="4001" indent="502563">
              <a:lnSpc>
                <a:spcPts val="2394"/>
              </a:lnSpc>
              <a:spcBef>
                <a:spcPts val="299"/>
              </a:spcBef>
            </a:pPr>
            <a:r>
              <a:rPr sz="2126" spc="47" dirty="0"/>
              <a:t>IDH </a:t>
            </a:r>
            <a:r>
              <a:rPr sz="2126" spc="8" dirty="0"/>
              <a:t>MAIOR </a:t>
            </a:r>
            <a:r>
              <a:rPr sz="2126" spc="12" dirty="0"/>
              <a:t> </a:t>
            </a:r>
            <a:r>
              <a:rPr sz="2126" spc="-71" dirty="0"/>
              <a:t>COCAL</a:t>
            </a:r>
            <a:r>
              <a:rPr sz="2126" spc="-63" dirty="0"/>
              <a:t> </a:t>
            </a:r>
            <a:r>
              <a:rPr sz="2126" spc="12" dirty="0"/>
              <a:t>DOS</a:t>
            </a:r>
            <a:r>
              <a:rPr sz="2126" spc="-63" dirty="0"/>
              <a:t> </a:t>
            </a:r>
            <a:r>
              <a:rPr sz="2126" spc="51" dirty="0"/>
              <a:t>ALVES </a:t>
            </a:r>
            <a:r>
              <a:rPr sz="2126" spc="-583" dirty="0"/>
              <a:t> </a:t>
            </a:r>
            <a:r>
              <a:rPr sz="2126" spc="35" dirty="0"/>
              <a:t>PROPIAUÍ-SOCIAL</a:t>
            </a:r>
            <a:endParaRPr sz="2126" dirty="0"/>
          </a:p>
          <a:p>
            <a:pPr marL="129516">
              <a:lnSpc>
                <a:spcPts val="933"/>
              </a:lnSpc>
            </a:pPr>
            <a:r>
              <a:rPr sz="827" spc="-12" dirty="0"/>
              <a:t>Parceria:</a:t>
            </a:r>
            <a:r>
              <a:rPr sz="827" spc="-20" dirty="0"/>
              <a:t> </a:t>
            </a:r>
            <a:r>
              <a:rPr sz="827" spc="32" dirty="0"/>
              <a:t>EMATER/SAF/PMCA/PI</a:t>
            </a:r>
            <a:r>
              <a:rPr sz="827" spc="-16" dirty="0"/>
              <a:t> </a:t>
            </a:r>
            <a:r>
              <a:rPr sz="827" spc="12" dirty="0"/>
              <a:t>FOMENTO</a:t>
            </a:r>
            <a:endParaRPr sz="827" dirty="0"/>
          </a:p>
        </p:txBody>
      </p:sp>
      <p:sp>
        <p:nvSpPr>
          <p:cNvPr id="8" name="object 8"/>
          <p:cNvSpPr txBox="1"/>
          <p:nvPr/>
        </p:nvSpPr>
        <p:spPr>
          <a:xfrm>
            <a:off x="2587363" y="5407695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2021-2022</a:t>
            </a:r>
            <a:endParaRPr sz="118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7659" y="3657125"/>
            <a:ext cx="2130207" cy="10774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41505" algn="ctr">
              <a:spcBef>
                <a:spcPts val="79"/>
              </a:spcBef>
            </a:pPr>
            <a:r>
              <a:rPr sz="866" b="1" spc="83" dirty="0">
                <a:latin typeface="Century Gothic"/>
                <a:cs typeface="Century Gothic"/>
              </a:rPr>
              <a:t>400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12" dirty="0">
                <a:latin typeface="Century Gothic"/>
                <a:cs typeface="Century Gothic"/>
              </a:rPr>
              <a:t>FAMÍLIAS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12" dirty="0">
                <a:latin typeface="Century Gothic"/>
                <a:cs typeface="Century Gothic"/>
              </a:rPr>
              <a:t>ATENDIDAS</a:t>
            </a:r>
            <a:endParaRPr sz="866" dirty="0">
              <a:latin typeface="Century Gothic"/>
              <a:cs typeface="Century Gothic"/>
            </a:endParaRPr>
          </a:p>
          <a:p>
            <a:pPr marL="231529" marR="257032" indent="22003" algn="ctr">
              <a:lnSpc>
                <a:spcPct val="138400"/>
              </a:lnSpc>
              <a:spcBef>
                <a:spcPts val="484"/>
              </a:spcBef>
            </a:pPr>
            <a:r>
              <a:rPr sz="669" b="1" spc="-4" dirty="0">
                <a:latin typeface="Century Gothic"/>
                <a:cs typeface="Century Gothic"/>
              </a:rPr>
              <a:t>BANCOS </a:t>
            </a:r>
            <a:r>
              <a:rPr sz="669" b="1" spc="16" dirty="0">
                <a:latin typeface="Century Gothic"/>
                <a:cs typeface="Century Gothic"/>
              </a:rPr>
              <a:t>- </a:t>
            </a:r>
            <a:r>
              <a:rPr sz="669" b="1" spc="-12" dirty="0">
                <a:latin typeface="Century Gothic"/>
                <a:cs typeface="Century Gothic"/>
              </a:rPr>
              <a:t>CRO: </a:t>
            </a:r>
            <a:r>
              <a:rPr sz="669" b="1" spc="39" dirty="0">
                <a:latin typeface="Century Gothic"/>
                <a:cs typeface="Century Gothic"/>
              </a:rPr>
              <a:t>R$ </a:t>
            </a:r>
            <a:r>
              <a:rPr sz="669" b="1" spc="28" dirty="0">
                <a:latin typeface="Century Gothic"/>
                <a:cs typeface="Century Gothic"/>
              </a:rPr>
              <a:t>4.566.336,00 </a:t>
            </a:r>
            <a:r>
              <a:rPr sz="669" b="1" spc="32" dirty="0">
                <a:latin typeface="Century Gothic"/>
                <a:cs typeface="Century Gothic"/>
              </a:rPr>
              <a:t> </a:t>
            </a:r>
            <a:r>
              <a:rPr sz="669" b="1" spc="-4" dirty="0">
                <a:latin typeface="Century Gothic"/>
                <a:cs typeface="Century Gothic"/>
              </a:rPr>
              <a:t>GOVERNO</a:t>
            </a:r>
            <a:r>
              <a:rPr sz="669" b="1" spc="-20" dirty="0">
                <a:latin typeface="Century Gothic"/>
                <a:cs typeface="Century Gothic"/>
              </a:rPr>
              <a:t> </a:t>
            </a:r>
            <a:r>
              <a:rPr sz="669" b="1" spc="-8" dirty="0">
                <a:latin typeface="Century Gothic"/>
                <a:cs typeface="Century Gothic"/>
              </a:rPr>
              <a:t>DO</a:t>
            </a:r>
            <a:r>
              <a:rPr sz="669" b="1" spc="-16" dirty="0">
                <a:latin typeface="Century Gothic"/>
                <a:cs typeface="Century Gothic"/>
              </a:rPr>
              <a:t> </a:t>
            </a:r>
            <a:r>
              <a:rPr sz="669" b="1" spc="16" dirty="0">
                <a:latin typeface="Century Gothic"/>
                <a:cs typeface="Century Gothic"/>
              </a:rPr>
              <a:t>ESTADO:</a:t>
            </a:r>
            <a:r>
              <a:rPr sz="669" b="1" spc="-16" dirty="0">
                <a:latin typeface="Century Gothic"/>
                <a:cs typeface="Century Gothic"/>
              </a:rPr>
              <a:t> </a:t>
            </a:r>
            <a:r>
              <a:rPr sz="669" b="1" spc="39" dirty="0">
                <a:latin typeface="Century Gothic"/>
                <a:cs typeface="Century Gothic"/>
              </a:rPr>
              <a:t>R$</a:t>
            </a:r>
            <a:r>
              <a:rPr sz="669" b="1" spc="-20" dirty="0">
                <a:latin typeface="Century Gothic"/>
                <a:cs typeface="Century Gothic"/>
              </a:rPr>
              <a:t> </a:t>
            </a:r>
            <a:r>
              <a:rPr sz="669" b="1" spc="12" dirty="0">
                <a:latin typeface="Century Gothic"/>
                <a:cs typeface="Century Gothic"/>
              </a:rPr>
              <a:t>1.402.663,69</a:t>
            </a:r>
            <a:endParaRPr sz="669" dirty="0">
              <a:latin typeface="Century Gothic"/>
              <a:cs typeface="Century Gothic"/>
            </a:endParaRPr>
          </a:p>
          <a:p>
            <a:pPr marL="38505" marR="41505" algn="ctr">
              <a:lnSpc>
                <a:spcPts val="1079"/>
              </a:lnSpc>
              <a:spcBef>
                <a:spcPts val="39"/>
              </a:spcBef>
            </a:pPr>
            <a:r>
              <a:rPr sz="669" b="1" spc="4" dirty="0">
                <a:latin typeface="Century Gothic"/>
                <a:cs typeface="Century Gothic"/>
              </a:rPr>
              <a:t>MUNICÍPIO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16" dirty="0">
                <a:latin typeface="Century Gothic"/>
                <a:cs typeface="Century Gothic"/>
              </a:rPr>
              <a:t>DE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-20" dirty="0">
                <a:latin typeface="Century Gothic"/>
                <a:cs typeface="Century Gothic"/>
              </a:rPr>
              <a:t>COCAL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8" dirty="0">
                <a:latin typeface="Century Gothic"/>
                <a:cs typeface="Century Gothic"/>
              </a:rPr>
              <a:t>DOS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16" dirty="0">
                <a:latin typeface="Century Gothic"/>
                <a:cs typeface="Century Gothic"/>
              </a:rPr>
              <a:t>ALVES: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39" dirty="0">
                <a:latin typeface="Century Gothic"/>
                <a:cs typeface="Century Gothic"/>
              </a:rPr>
              <a:t>R$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35" dirty="0">
                <a:latin typeface="Century Gothic"/>
                <a:cs typeface="Century Gothic"/>
              </a:rPr>
              <a:t>334.850,40 </a:t>
            </a:r>
            <a:r>
              <a:rPr sz="669" b="1" spc="-177" dirty="0">
                <a:latin typeface="Century Gothic"/>
                <a:cs typeface="Century Gothic"/>
              </a:rPr>
              <a:t> </a:t>
            </a:r>
            <a:r>
              <a:rPr sz="669" b="1" spc="32" dirty="0">
                <a:latin typeface="Century Gothic"/>
                <a:cs typeface="Century Gothic"/>
              </a:rPr>
              <a:t>TOTAL</a:t>
            </a:r>
            <a:r>
              <a:rPr sz="669" b="1" spc="-16" dirty="0">
                <a:latin typeface="Century Gothic"/>
                <a:cs typeface="Century Gothic"/>
              </a:rPr>
              <a:t> </a:t>
            </a:r>
            <a:r>
              <a:rPr sz="669" b="1" spc="20" dirty="0">
                <a:latin typeface="Century Gothic"/>
                <a:cs typeface="Century Gothic"/>
              </a:rPr>
              <a:t>INVESTIDO: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39" dirty="0">
                <a:latin typeface="Century Gothic"/>
                <a:cs typeface="Century Gothic"/>
              </a:rPr>
              <a:t>R$</a:t>
            </a:r>
            <a:r>
              <a:rPr sz="669" b="1" spc="-12" dirty="0">
                <a:latin typeface="Century Gothic"/>
                <a:cs typeface="Century Gothic"/>
              </a:rPr>
              <a:t> </a:t>
            </a:r>
            <a:r>
              <a:rPr sz="669" b="1" spc="28" dirty="0">
                <a:latin typeface="Century Gothic"/>
                <a:cs typeface="Century Gothic"/>
              </a:rPr>
              <a:t>6.303.850,09*</a:t>
            </a:r>
            <a:endParaRPr sz="669" dirty="0">
              <a:latin typeface="Century Gothic"/>
              <a:cs typeface="Century Gothic"/>
            </a:endParaRPr>
          </a:p>
          <a:p>
            <a:pPr marL="34504" marR="4001">
              <a:lnSpc>
                <a:spcPct val="102499"/>
              </a:lnSpc>
              <a:spcBef>
                <a:spcPts val="642"/>
              </a:spcBef>
            </a:pPr>
            <a:r>
              <a:rPr sz="748" dirty="0">
                <a:solidFill>
                  <a:srgbClr val="0095DA"/>
                </a:solidFill>
                <a:latin typeface="Century Gothic"/>
                <a:cs typeface="Century Gothic"/>
              </a:rPr>
              <a:t>Arranjos </a:t>
            </a:r>
            <a:r>
              <a:rPr sz="748" spc="-4" dirty="0">
                <a:solidFill>
                  <a:srgbClr val="0095DA"/>
                </a:solidFill>
                <a:latin typeface="Century Gothic"/>
                <a:cs typeface="Century Gothic"/>
              </a:rPr>
              <a:t>produtivos: </a:t>
            </a:r>
            <a:r>
              <a:rPr sz="748" spc="-12" dirty="0">
                <a:solidFill>
                  <a:srgbClr val="0095DA"/>
                </a:solidFill>
                <a:latin typeface="Century Gothic"/>
                <a:cs typeface="Century Gothic"/>
              </a:rPr>
              <a:t>Ovino/Caprinos, </a:t>
            </a:r>
            <a:r>
              <a:rPr sz="748" spc="-8" dirty="0">
                <a:solidFill>
                  <a:srgbClr val="0095DA"/>
                </a:solidFill>
                <a:latin typeface="Century Gothic"/>
                <a:cs typeface="Century Gothic"/>
              </a:rPr>
              <a:t> </a:t>
            </a:r>
            <a:r>
              <a:rPr sz="748" spc="-24" dirty="0">
                <a:solidFill>
                  <a:srgbClr val="0095DA"/>
                </a:solidFill>
                <a:latin typeface="Century Gothic"/>
                <a:cs typeface="Century Gothic"/>
              </a:rPr>
              <a:t>Cajulcutura,</a:t>
            </a:r>
            <a:r>
              <a:rPr sz="748" spc="-12" dirty="0">
                <a:solidFill>
                  <a:srgbClr val="0095DA"/>
                </a:solidFill>
                <a:latin typeface="Century Gothic"/>
                <a:cs typeface="Century Gothic"/>
              </a:rPr>
              <a:t> </a:t>
            </a:r>
            <a:r>
              <a:rPr sz="748" spc="-28" dirty="0">
                <a:solidFill>
                  <a:srgbClr val="0095DA"/>
                </a:solidFill>
                <a:latin typeface="Century Gothic"/>
                <a:cs typeface="Century Gothic"/>
              </a:rPr>
              <a:t>Mandiocultura</a:t>
            </a:r>
            <a:r>
              <a:rPr sz="748" spc="-8" dirty="0">
                <a:solidFill>
                  <a:srgbClr val="0095DA"/>
                </a:solidFill>
                <a:latin typeface="Century Gothic"/>
                <a:cs typeface="Century Gothic"/>
              </a:rPr>
              <a:t> </a:t>
            </a:r>
            <a:r>
              <a:rPr sz="748" spc="-55" dirty="0">
                <a:solidFill>
                  <a:srgbClr val="0095DA"/>
                </a:solidFill>
                <a:latin typeface="Century Gothic"/>
                <a:cs typeface="Century Gothic"/>
              </a:rPr>
              <a:t>e</a:t>
            </a:r>
            <a:r>
              <a:rPr sz="748" spc="-8" dirty="0">
                <a:solidFill>
                  <a:srgbClr val="0095DA"/>
                </a:solidFill>
                <a:latin typeface="Century Gothic"/>
                <a:cs typeface="Century Gothic"/>
              </a:rPr>
              <a:t> </a:t>
            </a:r>
            <a:r>
              <a:rPr sz="748" spc="-16" dirty="0">
                <a:solidFill>
                  <a:srgbClr val="0095DA"/>
                </a:solidFill>
                <a:latin typeface="Century Gothic"/>
                <a:cs typeface="Century Gothic"/>
              </a:rPr>
              <a:t>Avicultura</a:t>
            </a:r>
            <a:r>
              <a:rPr sz="748" spc="-8" dirty="0">
                <a:solidFill>
                  <a:srgbClr val="0095DA"/>
                </a:solidFill>
                <a:latin typeface="Century Gothic"/>
                <a:cs typeface="Century Gothic"/>
              </a:rPr>
              <a:t> </a:t>
            </a:r>
            <a:r>
              <a:rPr sz="748" spc="-32" dirty="0">
                <a:solidFill>
                  <a:srgbClr val="0095DA"/>
                </a:solidFill>
                <a:latin typeface="Century Gothic"/>
                <a:cs typeface="Century Gothic"/>
              </a:rPr>
              <a:t>Caipira</a:t>
            </a:r>
            <a:endParaRPr sz="748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8857" y="4867887"/>
            <a:ext cx="2622754" cy="651563"/>
            <a:chOff x="3687493" y="6181616"/>
            <a:chExt cx="3330575" cy="8274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5324" y="6850276"/>
              <a:ext cx="722405" cy="1584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75243" y="6548309"/>
              <a:ext cx="716280" cy="260350"/>
            </a:xfrm>
            <a:custGeom>
              <a:avLst/>
              <a:gdLst/>
              <a:ahLst/>
              <a:cxnLst/>
              <a:rect l="l" t="t" r="r" b="b"/>
              <a:pathLst>
                <a:path w="716279" h="260350">
                  <a:moveTo>
                    <a:pt x="41911" y="1461"/>
                  </a:moveTo>
                  <a:lnTo>
                    <a:pt x="19424" y="1461"/>
                  </a:lnTo>
                  <a:lnTo>
                    <a:pt x="0" y="106894"/>
                  </a:lnTo>
                  <a:lnTo>
                    <a:pt x="17524" y="106894"/>
                  </a:lnTo>
                  <a:lnTo>
                    <a:pt x="20735" y="83531"/>
                  </a:lnTo>
                  <a:lnTo>
                    <a:pt x="57029" y="83531"/>
                  </a:lnTo>
                  <a:lnTo>
                    <a:pt x="54124" y="67759"/>
                  </a:lnTo>
                  <a:lnTo>
                    <a:pt x="23366" y="67759"/>
                  </a:lnTo>
                  <a:lnTo>
                    <a:pt x="30520" y="22489"/>
                  </a:lnTo>
                  <a:lnTo>
                    <a:pt x="45784" y="22489"/>
                  </a:lnTo>
                  <a:lnTo>
                    <a:pt x="41911" y="1461"/>
                  </a:lnTo>
                  <a:close/>
                </a:path>
                <a:path w="716279" h="260350">
                  <a:moveTo>
                    <a:pt x="57029" y="83531"/>
                  </a:moveTo>
                  <a:lnTo>
                    <a:pt x="40596" y="83531"/>
                  </a:lnTo>
                  <a:lnTo>
                    <a:pt x="43807" y="106894"/>
                  </a:lnTo>
                  <a:lnTo>
                    <a:pt x="61333" y="106894"/>
                  </a:lnTo>
                  <a:lnTo>
                    <a:pt x="57029" y="83531"/>
                  </a:lnTo>
                  <a:close/>
                </a:path>
                <a:path w="716279" h="260350">
                  <a:moveTo>
                    <a:pt x="45784" y="22489"/>
                  </a:moveTo>
                  <a:lnTo>
                    <a:pt x="30811" y="22489"/>
                  </a:lnTo>
                  <a:lnTo>
                    <a:pt x="37969" y="67759"/>
                  </a:lnTo>
                  <a:lnTo>
                    <a:pt x="54124" y="67759"/>
                  </a:lnTo>
                  <a:lnTo>
                    <a:pt x="45784" y="22489"/>
                  </a:lnTo>
                  <a:close/>
                </a:path>
                <a:path w="716279" h="260350">
                  <a:moveTo>
                    <a:pt x="102901" y="0"/>
                  </a:moveTo>
                  <a:lnTo>
                    <a:pt x="93948" y="0"/>
                  </a:lnTo>
                  <a:lnTo>
                    <a:pt x="90053" y="709"/>
                  </a:lnTo>
                  <a:lnTo>
                    <a:pt x="71848" y="89809"/>
                  </a:lnTo>
                  <a:lnTo>
                    <a:pt x="74087" y="96429"/>
                  </a:lnTo>
                  <a:lnTo>
                    <a:pt x="83044" y="105970"/>
                  </a:lnTo>
                  <a:lnTo>
                    <a:pt x="88883" y="108352"/>
                  </a:lnTo>
                  <a:lnTo>
                    <a:pt x="100374" y="108352"/>
                  </a:lnTo>
                  <a:lnTo>
                    <a:pt x="103802" y="107600"/>
                  </a:lnTo>
                  <a:lnTo>
                    <a:pt x="108960" y="104584"/>
                  </a:lnTo>
                  <a:lnTo>
                    <a:pt x="111613" y="102222"/>
                  </a:lnTo>
                  <a:lnTo>
                    <a:pt x="114343" y="99007"/>
                  </a:lnTo>
                  <a:lnTo>
                    <a:pt x="126464" y="99007"/>
                  </a:lnTo>
                  <a:lnTo>
                    <a:pt x="126464" y="92581"/>
                  </a:lnTo>
                  <a:lnTo>
                    <a:pt x="95309" y="92581"/>
                  </a:lnTo>
                  <a:lnTo>
                    <a:pt x="93120" y="91584"/>
                  </a:lnTo>
                  <a:lnTo>
                    <a:pt x="90590" y="87591"/>
                  </a:lnTo>
                  <a:lnTo>
                    <a:pt x="89956" y="84891"/>
                  </a:lnTo>
                  <a:lnTo>
                    <a:pt x="89956" y="22832"/>
                  </a:lnTo>
                  <a:lnTo>
                    <a:pt x="90733" y="19789"/>
                  </a:lnTo>
                  <a:lnTo>
                    <a:pt x="93847" y="16574"/>
                  </a:lnTo>
                  <a:lnTo>
                    <a:pt x="95749" y="15772"/>
                  </a:lnTo>
                  <a:lnTo>
                    <a:pt x="123251" y="15772"/>
                  </a:lnTo>
                  <a:lnTo>
                    <a:pt x="122784" y="14314"/>
                  </a:lnTo>
                  <a:lnTo>
                    <a:pt x="121085" y="11247"/>
                  </a:lnTo>
                  <a:lnTo>
                    <a:pt x="116509" y="5986"/>
                  </a:lnTo>
                  <a:lnTo>
                    <a:pt x="113658" y="3895"/>
                  </a:lnTo>
                  <a:lnTo>
                    <a:pt x="106847" y="781"/>
                  </a:lnTo>
                  <a:lnTo>
                    <a:pt x="102901" y="0"/>
                  </a:lnTo>
                  <a:close/>
                </a:path>
                <a:path w="716279" h="260350">
                  <a:moveTo>
                    <a:pt x="126464" y="99007"/>
                  </a:moveTo>
                  <a:lnTo>
                    <a:pt x="114343" y="99007"/>
                  </a:lnTo>
                  <a:lnTo>
                    <a:pt x="117701" y="106894"/>
                  </a:lnTo>
                  <a:lnTo>
                    <a:pt x="126464" y="106894"/>
                  </a:lnTo>
                  <a:lnTo>
                    <a:pt x="126464" y="99007"/>
                  </a:lnTo>
                  <a:close/>
                </a:path>
                <a:path w="716279" h="260350">
                  <a:moveTo>
                    <a:pt x="126464" y="53445"/>
                  </a:moveTo>
                  <a:lnTo>
                    <a:pt x="96818" y="53445"/>
                  </a:lnTo>
                  <a:lnTo>
                    <a:pt x="96818" y="67759"/>
                  </a:lnTo>
                  <a:lnTo>
                    <a:pt x="108356" y="67759"/>
                  </a:lnTo>
                  <a:lnTo>
                    <a:pt x="108356" y="83239"/>
                  </a:lnTo>
                  <a:lnTo>
                    <a:pt x="107624" y="86987"/>
                  </a:lnTo>
                  <a:lnTo>
                    <a:pt x="104705" y="91461"/>
                  </a:lnTo>
                  <a:lnTo>
                    <a:pt x="102124" y="92581"/>
                  </a:lnTo>
                  <a:lnTo>
                    <a:pt x="126464" y="92581"/>
                  </a:lnTo>
                  <a:lnTo>
                    <a:pt x="126464" y="53445"/>
                  </a:lnTo>
                  <a:close/>
                </a:path>
                <a:path w="716279" h="260350">
                  <a:moveTo>
                    <a:pt x="123251" y="15772"/>
                  </a:moveTo>
                  <a:lnTo>
                    <a:pt x="99740" y="15772"/>
                  </a:lnTo>
                  <a:lnTo>
                    <a:pt x="101271" y="16062"/>
                  </a:lnTo>
                  <a:lnTo>
                    <a:pt x="103902" y="17233"/>
                  </a:lnTo>
                  <a:lnTo>
                    <a:pt x="108356" y="31738"/>
                  </a:lnTo>
                  <a:lnTo>
                    <a:pt x="108356" y="35633"/>
                  </a:lnTo>
                  <a:lnTo>
                    <a:pt x="125585" y="35633"/>
                  </a:lnTo>
                  <a:lnTo>
                    <a:pt x="125585" y="25020"/>
                  </a:lnTo>
                  <a:lnTo>
                    <a:pt x="125019" y="21297"/>
                  </a:lnTo>
                  <a:lnTo>
                    <a:pt x="123251" y="15772"/>
                  </a:lnTo>
                  <a:close/>
                </a:path>
                <a:path w="716279" h="260350">
                  <a:moveTo>
                    <a:pt x="180395" y="1461"/>
                  </a:moveTo>
                  <a:lnTo>
                    <a:pt x="144860" y="1461"/>
                  </a:lnTo>
                  <a:lnTo>
                    <a:pt x="144860" y="106894"/>
                  </a:lnTo>
                  <a:lnTo>
                    <a:pt x="162967" y="106894"/>
                  </a:lnTo>
                  <a:lnTo>
                    <a:pt x="162967" y="63670"/>
                  </a:lnTo>
                  <a:lnTo>
                    <a:pt x="166301" y="63644"/>
                  </a:lnTo>
                  <a:lnTo>
                    <a:pt x="169711" y="63546"/>
                  </a:lnTo>
                  <a:lnTo>
                    <a:pt x="171147" y="63425"/>
                  </a:lnTo>
                  <a:lnTo>
                    <a:pt x="172313" y="63230"/>
                  </a:lnTo>
                  <a:lnTo>
                    <a:pt x="189541" y="63230"/>
                  </a:lnTo>
                  <a:lnTo>
                    <a:pt x="188229" y="59145"/>
                  </a:lnTo>
                  <a:lnTo>
                    <a:pt x="189787" y="58460"/>
                  </a:lnTo>
                  <a:lnTo>
                    <a:pt x="191321" y="57489"/>
                  </a:lnTo>
                  <a:lnTo>
                    <a:pt x="194341" y="54954"/>
                  </a:lnTo>
                  <a:lnTo>
                    <a:pt x="195703" y="53276"/>
                  </a:lnTo>
                  <a:lnTo>
                    <a:pt x="198136" y="49093"/>
                  </a:lnTo>
                  <a:lnTo>
                    <a:pt x="198258" y="48773"/>
                  </a:lnTo>
                  <a:lnTo>
                    <a:pt x="162967" y="48773"/>
                  </a:lnTo>
                  <a:lnTo>
                    <a:pt x="162967" y="16355"/>
                  </a:lnTo>
                  <a:lnTo>
                    <a:pt x="199315" y="16355"/>
                  </a:lnTo>
                  <a:lnTo>
                    <a:pt x="198356" y="13388"/>
                  </a:lnTo>
                  <a:lnTo>
                    <a:pt x="188038" y="3849"/>
                  </a:lnTo>
                  <a:lnTo>
                    <a:pt x="180395" y="1461"/>
                  </a:lnTo>
                  <a:close/>
                </a:path>
                <a:path w="716279" h="260350">
                  <a:moveTo>
                    <a:pt x="189541" y="63230"/>
                  </a:moveTo>
                  <a:lnTo>
                    <a:pt x="172313" y="63230"/>
                  </a:lnTo>
                  <a:lnTo>
                    <a:pt x="185165" y="106894"/>
                  </a:lnTo>
                  <a:lnTo>
                    <a:pt x="203565" y="106894"/>
                  </a:lnTo>
                  <a:lnTo>
                    <a:pt x="189541" y="63230"/>
                  </a:lnTo>
                  <a:close/>
                </a:path>
                <a:path w="716279" h="260350">
                  <a:moveTo>
                    <a:pt x="199315" y="16355"/>
                  </a:moveTo>
                  <a:lnTo>
                    <a:pt x="174261" y="16355"/>
                  </a:lnTo>
                  <a:lnTo>
                    <a:pt x="177717" y="17499"/>
                  </a:lnTo>
                  <a:lnTo>
                    <a:pt x="181806" y="22075"/>
                  </a:lnTo>
                  <a:lnTo>
                    <a:pt x="182829" y="26334"/>
                  </a:lnTo>
                  <a:lnTo>
                    <a:pt x="182718" y="36850"/>
                  </a:lnTo>
                  <a:lnTo>
                    <a:pt x="182584" y="38282"/>
                  </a:lnTo>
                  <a:lnTo>
                    <a:pt x="171827" y="48773"/>
                  </a:lnTo>
                  <a:lnTo>
                    <a:pt x="198258" y="48773"/>
                  </a:lnTo>
                  <a:lnTo>
                    <a:pt x="199108" y="46537"/>
                  </a:lnTo>
                  <a:lnTo>
                    <a:pt x="200569" y="40500"/>
                  </a:lnTo>
                  <a:lnTo>
                    <a:pt x="200936" y="36850"/>
                  </a:lnTo>
                  <a:lnTo>
                    <a:pt x="200936" y="21370"/>
                  </a:lnTo>
                  <a:lnTo>
                    <a:pt x="199315" y="16355"/>
                  </a:lnTo>
                  <a:close/>
                </a:path>
                <a:path w="716279" h="260350">
                  <a:moveTo>
                    <a:pt x="238464" y="1461"/>
                  </a:moveTo>
                  <a:lnTo>
                    <a:pt x="220355" y="1461"/>
                  </a:lnTo>
                  <a:lnTo>
                    <a:pt x="220355" y="106894"/>
                  </a:lnTo>
                  <a:lnTo>
                    <a:pt x="238464" y="106894"/>
                  </a:lnTo>
                  <a:lnTo>
                    <a:pt x="238464" y="1461"/>
                  </a:lnTo>
                  <a:close/>
                </a:path>
                <a:path w="716279" h="260350">
                  <a:moveTo>
                    <a:pt x="290692" y="0"/>
                  </a:moveTo>
                  <a:lnTo>
                    <a:pt x="281443" y="0"/>
                  </a:lnTo>
                  <a:lnTo>
                    <a:pt x="277332" y="709"/>
                  </a:lnTo>
                  <a:lnTo>
                    <a:pt x="258469" y="23317"/>
                  </a:lnTo>
                  <a:lnTo>
                    <a:pt x="258515" y="85331"/>
                  </a:lnTo>
                  <a:lnTo>
                    <a:pt x="281443" y="108352"/>
                  </a:lnTo>
                  <a:lnTo>
                    <a:pt x="290692" y="108352"/>
                  </a:lnTo>
                  <a:lnTo>
                    <a:pt x="311158" y="92581"/>
                  </a:lnTo>
                  <a:lnTo>
                    <a:pt x="282512" y="92581"/>
                  </a:lnTo>
                  <a:lnTo>
                    <a:pt x="279982" y="91634"/>
                  </a:lnTo>
                  <a:lnTo>
                    <a:pt x="277257" y="87837"/>
                  </a:lnTo>
                  <a:lnTo>
                    <a:pt x="276678" y="85331"/>
                  </a:lnTo>
                  <a:lnTo>
                    <a:pt x="276610" y="23317"/>
                  </a:lnTo>
                  <a:lnTo>
                    <a:pt x="277257" y="20516"/>
                  </a:lnTo>
                  <a:lnTo>
                    <a:pt x="279982" y="16722"/>
                  </a:lnTo>
                  <a:lnTo>
                    <a:pt x="282512" y="15772"/>
                  </a:lnTo>
                  <a:lnTo>
                    <a:pt x="310750" y="15772"/>
                  </a:lnTo>
                  <a:lnTo>
                    <a:pt x="310283" y="14314"/>
                  </a:lnTo>
                  <a:lnTo>
                    <a:pt x="308631" y="11247"/>
                  </a:lnTo>
                  <a:lnTo>
                    <a:pt x="304250" y="5986"/>
                  </a:lnTo>
                  <a:lnTo>
                    <a:pt x="301449" y="3895"/>
                  </a:lnTo>
                  <a:lnTo>
                    <a:pt x="294634" y="781"/>
                  </a:lnTo>
                  <a:lnTo>
                    <a:pt x="290692" y="0"/>
                  </a:lnTo>
                  <a:close/>
                </a:path>
                <a:path w="716279" h="260350">
                  <a:moveTo>
                    <a:pt x="313084" y="69221"/>
                  </a:moveTo>
                  <a:lnTo>
                    <a:pt x="294976" y="69221"/>
                  </a:lnTo>
                  <a:lnTo>
                    <a:pt x="294976" y="85331"/>
                  </a:lnTo>
                  <a:lnTo>
                    <a:pt x="294342" y="87958"/>
                  </a:lnTo>
                  <a:lnTo>
                    <a:pt x="291811" y="91659"/>
                  </a:lnTo>
                  <a:lnTo>
                    <a:pt x="289521" y="92581"/>
                  </a:lnTo>
                  <a:lnTo>
                    <a:pt x="311158" y="92581"/>
                  </a:lnTo>
                  <a:lnTo>
                    <a:pt x="312526" y="88541"/>
                  </a:lnTo>
                  <a:lnTo>
                    <a:pt x="313037" y="85331"/>
                  </a:lnTo>
                  <a:lnTo>
                    <a:pt x="313084" y="69221"/>
                  </a:lnTo>
                  <a:close/>
                </a:path>
                <a:path w="716279" h="260350">
                  <a:moveTo>
                    <a:pt x="310750" y="15772"/>
                  </a:moveTo>
                  <a:lnTo>
                    <a:pt x="288550" y="15772"/>
                  </a:lnTo>
                  <a:lnTo>
                    <a:pt x="290595" y="16769"/>
                  </a:lnTo>
                  <a:lnTo>
                    <a:pt x="294097" y="20761"/>
                  </a:lnTo>
                  <a:lnTo>
                    <a:pt x="294976" y="23997"/>
                  </a:lnTo>
                  <a:lnTo>
                    <a:pt x="294976" y="36656"/>
                  </a:lnTo>
                  <a:lnTo>
                    <a:pt x="313084" y="36656"/>
                  </a:lnTo>
                  <a:lnTo>
                    <a:pt x="313084" y="25020"/>
                  </a:lnTo>
                  <a:lnTo>
                    <a:pt x="312526" y="21323"/>
                  </a:lnTo>
                  <a:lnTo>
                    <a:pt x="310750" y="15772"/>
                  </a:lnTo>
                  <a:close/>
                </a:path>
                <a:path w="716279" h="260350">
                  <a:moveTo>
                    <a:pt x="349587" y="1461"/>
                  </a:moveTo>
                  <a:lnTo>
                    <a:pt x="331480" y="1461"/>
                  </a:lnTo>
                  <a:lnTo>
                    <a:pt x="331480" y="89467"/>
                  </a:lnTo>
                  <a:lnTo>
                    <a:pt x="333942" y="96429"/>
                  </a:lnTo>
                  <a:lnTo>
                    <a:pt x="343773" y="105970"/>
                  </a:lnTo>
                  <a:lnTo>
                    <a:pt x="350564" y="108352"/>
                  </a:lnTo>
                  <a:lnTo>
                    <a:pt x="367891" y="108352"/>
                  </a:lnTo>
                  <a:lnTo>
                    <a:pt x="374684" y="105970"/>
                  </a:lnTo>
                  <a:lnTo>
                    <a:pt x="384515" y="96429"/>
                  </a:lnTo>
                  <a:lnTo>
                    <a:pt x="385872" y="92581"/>
                  </a:lnTo>
                  <a:lnTo>
                    <a:pt x="352803" y="92581"/>
                  </a:lnTo>
                  <a:lnTo>
                    <a:pt x="349587" y="88736"/>
                  </a:lnTo>
                  <a:lnTo>
                    <a:pt x="349587" y="1461"/>
                  </a:lnTo>
                  <a:close/>
                </a:path>
                <a:path w="716279" h="260350">
                  <a:moveTo>
                    <a:pt x="386970" y="1461"/>
                  </a:moveTo>
                  <a:lnTo>
                    <a:pt x="368862" y="1461"/>
                  </a:lnTo>
                  <a:lnTo>
                    <a:pt x="368862" y="88736"/>
                  </a:lnTo>
                  <a:lnTo>
                    <a:pt x="365654" y="92581"/>
                  </a:lnTo>
                  <a:lnTo>
                    <a:pt x="385872" y="92581"/>
                  </a:lnTo>
                  <a:lnTo>
                    <a:pt x="386970" y="89467"/>
                  </a:lnTo>
                  <a:lnTo>
                    <a:pt x="386970" y="1461"/>
                  </a:lnTo>
                  <a:close/>
                </a:path>
                <a:path w="716279" h="260350">
                  <a:moveTo>
                    <a:pt x="421725" y="1461"/>
                  </a:moveTo>
                  <a:lnTo>
                    <a:pt x="403621" y="1461"/>
                  </a:lnTo>
                  <a:lnTo>
                    <a:pt x="403621" y="106894"/>
                  </a:lnTo>
                  <a:lnTo>
                    <a:pt x="450201" y="106894"/>
                  </a:lnTo>
                  <a:lnTo>
                    <a:pt x="450201" y="91123"/>
                  </a:lnTo>
                  <a:lnTo>
                    <a:pt x="421725" y="91123"/>
                  </a:lnTo>
                  <a:lnTo>
                    <a:pt x="421725" y="1461"/>
                  </a:lnTo>
                  <a:close/>
                </a:path>
                <a:path w="716279" h="260350">
                  <a:moveTo>
                    <a:pt x="487291" y="17233"/>
                  </a:moveTo>
                  <a:lnTo>
                    <a:pt x="469183" y="17233"/>
                  </a:lnTo>
                  <a:lnTo>
                    <a:pt x="469183" y="106894"/>
                  </a:lnTo>
                  <a:lnTo>
                    <a:pt x="487291" y="106894"/>
                  </a:lnTo>
                  <a:lnTo>
                    <a:pt x="487291" y="17233"/>
                  </a:lnTo>
                  <a:close/>
                </a:path>
                <a:path w="716279" h="260350">
                  <a:moveTo>
                    <a:pt x="504817" y="1461"/>
                  </a:moveTo>
                  <a:lnTo>
                    <a:pt x="451662" y="1461"/>
                  </a:lnTo>
                  <a:lnTo>
                    <a:pt x="451662" y="17233"/>
                  </a:lnTo>
                  <a:lnTo>
                    <a:pt x="504817" y="17233"/>
                  </a:lnTo>
                  <a:lnTo>
                    <a:pt x="504817" y="1461"/>
                  </a:lnTo>
                  <a:close/>
                </a:path>
                <a:path w="716279" h="260350">
                  <a:moveTo>
                    <a:pt x="533584" y="1461"/>
                  </a:moveTo>
                  <a:lnTo>
                    <a:pt x="515476" y="1461"/>
                  </a:lnTo>
                  <a:lnTo>
                    <a:pt x="515476" y="89467"/>
                  </a:lnTo>
                  <a:lnTo>
                    <a:pt x="517935" y="96429"/>
                  </a:lnTo>
                  <a:lnTo>
                    <a:pt x="527766" y="105970"/>
                  </a:lnTo>
                  <a:lnTo>
                    <a:pt x="534556" y="108352"/>
                  </a:lnTo>
                  <a:lnTo>
                    <a:pt x="551886" y="108352"/>
                  </a:lnTo>
                  <a:lnTo>
                    <a:pt x="558676" y="105970"/>
                  </a:lnTo>
                  <a:lnTo>
                    <a:pt x="568507" y="96429"/>
                  </a:lnTo>
                  <a:lnTo>
                    <a:pt x="569866" y="92581"/>
                  </a:lnTo>
                  <a:lnTo>
                    <a:pt x="536795" y="92581"/>
                  </a:lnTo>
                  <a:lnTo>
                    <a:pt x="533584" y="88736"/>
                  </a:lnTo>
                  <a:lnTo>
                    <a:pt x="533584" y="1461"/>
                  </a:lnTo>
                  <a:close/>
                </a:path>
                <a:path w="716279" h="260350">
                  <a:moveTo>
                    <a:pt x="570966" y="1461"/>
                  </a:moveTo>
                  <a:lnTo>
                    <a:pt x="552858" y="1461"/>
                  </a:lnTo>
                  <a:lnTo>
                    <a:pt x="552858" y="88736"/>
                  </a:lnTo>
                  <a:lnTo>
                    <a:pt x="549647" y="92581"/>
                  </a:lnTo>
                  <a:lnTo>
                    <a:pt x="569866" y="92581"/>
                  </a:lnTo>
                  <a:lnTo>
                    <a:pt x="570966" y="89467"/>
                  </a:lnTo>
                  <a:lnTo>
                    <a:pt x="570966" y="1461"/>
                  </a:lnTo>
                  <a:close/>
                </a:path>
                <a:path w="716279" h="260350">
                  <a:moveTo>
                    <a:pt x="624023" y="1461"/>
                  </a:moveTo>
                  <a:lnTo>
                    <a:pt x="588487" y="1461"/>
                  </a:lnTo>
                  <a:lnTo>
                    <a:pt x="588487" y="106894"/>
                  </a:lnTo>
                  <a:lnTo>
                    <a:pt x="606596" y="106894"/>
                  </a:lnTo>
                  <a:lnTo>
                    <a:pt x="606596" y="63670"/>
                  </a:lnTo>
                  <a:lnTo>
                    <a:pt x="609928" y="63644"/>
                  </a:lnTo>
                  <a:lnTo>
                    <a:pt x="613338" y="63546"/>
                  </a:lnTo>
                  <a:lnTo>
                    <a:pt x="614775" y="63425"/>
                  </a:lnTo>
                  <a:lnTo>
                    <a:pt x="615944" y="63230"/>
                  </a:lnTo>
                  <a:lnTo>
                    <a:pt x="633172" y="63230"/>
                  </a:lnTo>
                  <a:lnTo>
                    <a:pt x="631860" y="59145"/>
                  </a:lnTo>
                  <a:lnTo>
                    <a:pt x="633420" y="58460"/>
                  </a:lnTo>
                  <a:lnTo>
                    <a:pt x="634949" y="57489"/>
                  </a:lnTo>
                  <a:lnTo>
                    <a:pt x="637970" y="54954"/>
                  </a:lnTo>
                  <a:lnTo>
                    <a:pt x="639330" y="53276"/>
                  </a:lnTo>
                  <a:lnTo>
                    <a:pt x="641764" y="49093"/>
                  </a:lnTo>
                  <a:lnTo>
                    <a:pt x="641886" y="48773"/>
                  </a:lnTo>
                  <a:lnTo>
                    <a:pt x="606596" y="48773"/>
                  </a:lnTo>
                  <a:lnTo>
                    <a:pt x="606596" y="16355"/>
                  </a:lnTo>
                  <a:lnTo>
                    <a:pt x="642943" y="16355"/>
                  </a:lnTo>
                  <a:lnTo>
                    <a:pt x="641983" y="13388"/>
                  </a:lnTo>
                  <a:lnTo>
                    <a:pt x="631666" y="3849"/>
                  </a:lnTo>
                  <a:lnTo>
                    <a:pt x="624023" y="1461"/>
                  </a:lnTo>
                  <a:close/>
                </a:path>
                <a:path w="716279" h="260350">
                  <a:moveTo>
                    <a:pt x="633172" y="63230"/>
                  </a:moveTo>
                  <a:lnTo>
                    <a:pt x="615944" y="63230"/>
                  </a:lnTo>
                  <a:lnTo>
                    <a:pt x="628793" y="106894"/>
                  </a:lnTo>
                  <a:lnTo>
                    <a:pt x="647193" y="106894"/>
                  </a:lnTo>
                  <a:lnTo>
                    <a:pt x="633172" y="63230"/>
                  </a:lnTo>
                  <a:close/>
                </a:path>
                <a:path w="716279" h="260350">
                  <a:moveTo>
                    <a:pt x="642943" y="16355"/>
                  </a:moveTo>
                  <a:lnTo>
                    <a:pt x="617889" y="16355"/>
                  </a:lnTo>
                  <a:lnTo>
                    <a:pt x="621344" y="17499"/>
                  </a:lnTo>
                  <a:lnTo>
                    <a:pt x="625434" y="22075"/>
                  </a:lnTo>
                  <a:lnTo>
                    <a:pt x="626456" y="26334"/>
                  </a:lnTo>
                  <a:lnTo>
                    <a:pt x="626347" y="36850"/>
                  </a:lnTo>
                  <a:lnTo>
                    <a:pt x="626212" y="38282"/>
                  </a:lnTo>
                  <a:lnTo>
                    <a:pt x="615455" y="48773"/>
                  </a:lnTo>
                  <a:lnTo>
                    <a:pt x="641886" y="48773"/>
                  </a:lnTo>
                  <a:lnTo>
                    <a:pt x="642739" y="46537"/>
                  </a:lnTo>
                  <a:lnTo>
                    <a:pt x="644197" y="40500"/>
                  </a:lnTo>
                  <a:lnTo>
                    <a:pt x="644565" y="36850"/>
                  </a:lnTo>
                  <a:lnTo>
                    <a:pt x="644565" y="21370"/>
                  </a:lnTo>
                  <a:lnTo>
                    <a:pt x="642943" y="16355"/>
                  </a:lnTo>
                  <a:close/>
                </a:path>
                <a:path w="716279" h="260350">
                  <a:moveTo>
                    <a:pt x="696401" y="1461"/>
                  </a:moveTo>
                  <a:lnTo>
                    <a:pt x="673915" y="1461"/>
                  </a:lnTo>
                  <a:lnTo>
                    <a:pt x="654494" y="106894"/>
                  </a:lnTo>
                  <a:lnTo>
                    <a:pt x="672015" y="106894"/>
                  </a:lnTo>
                  <a:lnTo>
                    <a:pt x="675225" y="83531"/>
                  </a:lnTo>
                  <a:lnTo>
                    <a:pt x="711522" y="83531"/>
                  </a:lnTo>
                  <a:lnTo>
                    <a:pt x="708616" y="67759"/>
                  </a:lnTo>
                  <a:lnTo>
                    <a:pt x="677857" y="67759"/>
                  </a:lnTo>
                  <a:lnTo>
                    <a:pt x="685011" y="22489"/>
                  </a:lnTo>
                  <a:lnTo>
                    <a:pt x="700275" y="22489"/>
                  </a:lnTo>
                  <a:lnTo>
                    <a:pt x="696401" y="1461"/>
                  </a:lnTo>
                  <a:close/>
                </a:path>
                <a:path w="716279" h="260350">
                  <a:moveTo>
                    <a:pt x="711522" y="83531"/>
                  </a:moveTo>
                  <a:lnTo>
                    <a:pt x="695087" y="83531"/>
                  </a:lnTo>
                  <a:lnTo>
                    <a:pt x="698301" y="106894"/>
                  </a:lnTo>
                  <a:lnTo>
                    <a:pt x="715826" y="106894"/>
                  </a:lnTo>
                  <a:lnTo>
                    <a:pt x="711522" y="83531"/>
                  </a:lnTo>
                  <a:close/>
                </a:path>
                <a:path w="716279" h="260350">
                  <a:moveTo>
                    <a:pt x="700275" y="22489"/>
                  </a:moveTo>
                  <a:lnTo>
                    <a:pt x="685302" y="22489"/>
                  </a:lnTo>
                  <a:lnTo>
                    <a:pt x="692459" y="67759"/>
                  </a:lnTo>
                  <a:lnTo>
                    <a:pt x="708616" y="67759"/>
                  </a:lnTo>
                  <a:lnTo>
                    <a:pt x="700275" y="22489"/>
                  </a:lnTo>
                  <a:close/>
                </a:path>
                <a:path w="716279" h="260350">
                  <a:moveTo>
                    <a:pt x="287520" y="154706"/>
                  </a:moveTo>
                  <a:lnTo>
                    <a:pt x="236994" y="154706"/>
                  </a:lnTo>
                  <a:lnTo>
                    <a:pt x="236994" y="260140"/>
                  </a:lnTo>
                  <a:lnTo>
                    <a:pt x="255102" y="260140"/>
                  </a:lnTo>
                  <a:lnTo>
                    <a:pt x="255102" y="213412"/>
                  </a:lnTo>
                  <a:lnTo>
                    <a:pt x="279345" y="213412"/>
                  </a:lnTo>
                  <a:lnTo>
                    <a:pt x="279345" y="197639"/>
                  </a:lnTo>
                  <a:lnTo>
                    <a:pt x="255102" y="197639"/>
                  </a:lnTo>
                  <a:lnTo>
                    <a:pt x="255102" y="170482"/>
                  </a:lnTo>
                  <a:lnTo>
                    <a:pt x="287520" y="170482"/>
                  </a:lnTo>
                  <a:lnTo>
                    <a:pt x="287520" y="154706"/>
                  </a:lnTo>
                  <a:close/>
                </a:path>
                <a:path w="716279" h="260350">
                  <a:moveTo>
                    <a:pt x="331332" y="154706"/>
                  </a:moveTo>
                  <a:lnTo>
                    <a:pt x="308847" y="154706"/>
                  </a:lnTo>
                  <a:lnTo>
                    <a:pt x="289421" y="260140"/>
                  </a:lnTo>
                  <a:lnTo>
                    <a:pt x="306946" y="260140"/>
                  </a:lnTo>
                  <a:lnTo>
                    <a:pt x="310158" y="236776"/>
                  </a:lnTo>
                  <a:lnTo>
                    <a:pt x="346451" y="236776"/>
                  </a:lnTo>
                  <a:lnTo>
                    <a:pt x="343546" y="221007"/>
                  </a:lnTo>
                  <a:lnTo>
                    <a:pt x="312785" y="221007"/>
                  </a:lnTo>
                  <a:lnTo>
                    <a:pt x="319942" y="175737"/>
                  </a:lnTo>
                  <a:lnTo>
                    <a:pt x="335207" y="175737"/>
                  </a:lnTo>
                  <a:lnTo>
                    <a:pt x="331332" y="154706"/>
                  </a:lnTo>
                  <a:close/>
                </a:path>
                <a:path w="716279" h="260350">
                  <a:moveTo>
                    <a:pt x="346451" y="236776"/>
                  </a:moveTo>
                  <a:lnTo>
                    <a:pt x="330018" y="236776"/>
                  </a:lnTo>
                  <a:lnTo>
                    <a:pt x="333230" y="260140"/>
                  </a:lnTo>
                  <a:lnTo>
                    <a:pt x="350754" y="260140"/>
                  </a:lnTo>
                  <a:lnTo>
                    <a:pt x="346451" y="236776"/>
                  </a:lnTo>
                  <a:close/>
                </a:path>
                <a:path w="716279" h="260350">
                  <a:moveTo>
                    <a:pt x="335207" y="175737"/>
                  </a:moveTo>
                  <a:lnTo>
                    <a:pt x="320234" y="175737"/>
                  </a:lnTo>
                  <a:lnTo>
                    <a:pt x="327390" y="221007"/>
                  </a:lnTo>
                  <a:lnTo>
                    <a:pt x="343546" y="221007"/>
                  </a:lnTo>
                  <a:lnTo>
                    <a:pt x="335207" y="175737"/>
                  </a:lnTo>
                  <a:close/>
                </a:path>
                <a:path w="716279" h="260350">
                  <a:moveTo>
                    <a:pt x="384050" y="154706"/>
                  </a:moveTo>
                  <a:lnTo>
                    <a:pt x="360248" y="154706"/>
                  </a:lnTo>
                  <a:lnTo>
                    <a:pt x="360248" y="260140"/>
                  </a:lnTo>
                  <a:lnTo>
                    <a:pt x="376019" y="260140"/>
                  </a:lnTo>
                  <a:lnTo>
                    <a:pt x="376019" y="177782"/>
                  </a:lnTo>
                  <a:lnTo>
                    <a:pt x="388861" y="177782"/>
                  </a:lnTo>
                  <a:lnTo>
                    <a:pt x="384050" y="154706"/>
                  </a:lnTo>
                  <a:close/>
                </a:path>
                <a:path w="716279" h="260350">
                  <a:moveTo>
                    <a:pt x="388861" y="177782"/>
                  </a:moveTo>
                  <a:lnTo>
                    <a:pt x="376311" y="177782"/>
                  </a:lnTo>
                  <a:lnTo>
                    <a:pt x="392666" y="260140"/>
                  </a:lnTo>
                  <a:lnTo>
                    <a:pt x="401427" y="260140"/>
                  </a:lnTo>
                  <a:lnTo>
                    <a:pt x="410127" y="216331"/>
                  </a:lnTo>
                  <a:lnTo>
                    <a:pt x="396899" y="216331"/>
                  </a:lnTo>
                  <a:lnTo>
                    <a:pt x="388861" y="177782"/>
                  </a:lnTo>
                  <a:close/>
                </a:path>
                <a:path w="716279" h="260350">
                  <a:moveTo>
                    <a:pt x="433842" y="177782"/>
                  </a:moveTo>
                  <a:lnTo>
                    <a:pt x="418075" y="177782"/>
                  </a:lnTo>
                  <a:lnTo>
                    <a:pt x="418075" y="260140"/>
                  </a:lnTo>
                  <a:lnTo>
                    <a:pt x="433842" y="260140"/>
                  </a:lnTo>
                  <a:lnTo>
                    <a:pt x="433842" y="177782"/>
                  </a:lnTo>
                  <a:close/>
                </a:path>
                <a:path w="716279" h="260350">
                  <a:moveTo>
                    <a:pt x="433842" y="154706"/>
                  </a:moveTo>
                  <a:lnTo>
                    <a:pt x="410043" y="154706"/>
                  </a:lnTo>
                  <a:lnTo>
                    <a:pt x="397195" y="216331"/>
                  </a:lnTo>
                  <a:lnTo>
                    <a:pt x="410127" y="216331"/>
                  </a:lnTo>
                  <a:lnTo>
                    <a:pt x="417783" y="177782"/>
                  </a:lnTo>
                  <a:lnTo>
                    <a:pt x="433842" y="177782"/>
                  </a:lnTo>
                  <a:lnTo>
                    <a:pt x="433842" y="154706"/>
                  </a:lnTo>
                  <a:close/>
                </a:path>
                <a:path w="716279" h="260350">
                  <a:moveTo>
                    <a:pt x="471081" y="154706"/>
                  </a:moveTo>
                  <a:lnTo>
                    <a:pt x="452977" y="154706"/>
                  </a:lnTo>
                  <a:lnTo>
                    <a:pt x="452977" y="260140"/>
                  </a:lnTo>
                  <a:lnTo>
                    <a:pt x="471081" y="260140"/>
                  </a:lnTo>
                  <a:lnTo>
                    <a:pt x="471081" y="154706"/>
                  </a:lnTo>
                  <a:close/>
                </a:path>
                <a:path w="716279" h="260350">
                  <a:moveTo>
                    <a:pt x="508320" y="154706"/>
                  </a:moveTo>
                  <a:lnTo>
                    <a:pt x="490211" y="154706"/>
                  </a:lnTo>
                  <a:lnTo>
                    <a:pt x="490211" y="260140"/>
                  </a:lnTo>
                  <a:lnTo>
                    <a:pt x="536792" y="260140"/>
                  </a:lnTo>
                  <a:lnTo>
                    <a:pt x="536792" y="244372"/>
                  </a:lnTo>
                  <a:lnTo>
                    <a:pt x="508320" y="244372"/>
                  </a:lnTo>
                  <a:lnTo>
                    <a:pt x="508320" y="154706"/>
                  </a:lnTo>
                  <a:close/>
                </a:path>
                <a:path w="716279" h="260350">
                  <a:moveTo>
                    <a:pt x="568482" y="154706"/>
                  </a:moveTo>
                  <a:lnTo>
                    <a:pt x="550378" y="154706"/>
                  </a:lnTo>
                  <a:lnTo>
                    <a:pt x="550378" y="260140"/>
                  </a:lnTo>
                  <a:lnTo>
                    <a:pt x="568482" y="260140"/>
                  </a:lnTo>
                  <a:lnTo>
                    <a:pt x="568482" y="154706"/>
                  </a:lnTo>
                  <a:close/>
                </a:path>
                <a:path w="716279" h="260350">
                  <a:moveTo>
                    <a:pt x="623389" y="154706"/>
                  </a:moveTo>
                  <a:lnTo>
                    <a:pt x="600900" y="154706"/>
                  </a:lnTo>
                  <a:lnTo>
                    <a:pt x="581478" y="260140"/>
                  </a:lnTo>
                  <a:lnTo>
                    <a:pt x="599000" y="260140"/>
                  </a:lnTo>
                  <a:lnTo>
                    <a:pt x="602214" y="236776"/>
                  </a:lnTo>
                  <a:lnTo>
                    <a:pt x="638507" y="236776"/>
                  </a:lnTo>
                  <a:lnTo>
                    <a:pt x="635603" y="221007"/>
                  </a:lnTo>
                  <a:lnTo>
                    <a:pt x="604842" y="221007"/>
                  </a:lnTo>
                  <a:lnTo>
                    <a:pt x="611999" y="175737"/>
                  </a:lnTo>
                  <a:lnTo>
                    <a:pt x="627263" y="175737"/>
                  </a:lnTo>
                  <a:lnTo>
                    <a:pt x="623389" y="154706"/>
                  </a:lnTo>
                  <a:close/>
                </a:path>
                <a:path w="716279" h="260350">
                  <a:moveTo>
                    <a:pt x="638507" y="236776"/>
                  </a:moveTo>
                  <a:lnTo>
                    <a:pt x="622076" y="236776"/>
                  </a:lnTo>
                  <a:lnTo>
                    <a:pt x="625287" y="260140"/>
                  </a:lnTo>
                  <a:lnTo>
                    <a:pt x="642811" y="260140"/>
                  </a:lnTo>
                  <a:lnTo>
                    <a:pt x="638507" y="236776"/>
                  </a:lnTo>
                  <a:close/>
                </a:path>
                <a:path w="716279" h="260350">
                  <a:moveTo>
                    <a:pt x="627263" y="175737"/>
                  </a:moveTo>
                  <a:lnTo>
                    <a:pt x="612291" y="175737"/>
                  </a:lnTo>
                  <a:lnTo>
                    <a:pt x="619447" y="221007"/>
                  </a:lnTo>
                  <a:lnTo>
                    <a:pt x="635603" y="221007"/>
                  </a:lnTo>
                  <a:lnTo>
                    <a:pt x="627263" y="175737"/>
                  </a:lnTo>
                  <a:close/>
                </a:path>
                <a:path w="716279" h="260350">
                  <a:moveTo>
                    <a:pt x="688859" y="154706"/>
                  </a:moveTo>
                  <a:lnTo>
                    <a:pt x="653327" y="154706"/>
                  </a:lnTo>
                  <a:lnTo>
                    <a:pt x="653327" y="260140"/>
                  </a:lnTo>
                  <a:lnTo>
                    <a:pt x="671435" y="260140"/>
                  </a:lnTo>
                  <a:lnTo>
                    <a:pt x="671435" y="216914"/>
                  </a:lnTo>
                  <a:lnTo>
                    <a:pt x="674768" y="216893"/>
                  </a:lnTo>
                  <a:lnTo>
                    <a:pt x="678174" y="216792"/>
                  </a:lnTo>
                  <a:lnTo>
                    <a:pt x="679611" y="216673"/>
                  </a:lnTo>
                  <a:lnTo>
                    <a:pt x="680780" y="216479"/>
                  </a:lnTo>
                  <a:lnTo>
                    <a:pt x="698009" y="216479"/>
                  </a:lnTo>
                  <a:lnTo>
                    <a:pt x="696696" y="212389"/>
                  </a:lnTo>
                  <a:lnTo>
                    <a:pt x="698256" y="211705"/>
                  </a:lnTo>
                  <a:lnTo>
                    <a:pt x="699789" y="210733"/>
                  </a:lnTo>
                  <a:lnTo>
                    <a:pt x="702806" y="208202"/>
                  </a:lnTo>
                  <a:lnTo>
                    <a:pt x="704170" y="206524"/>
                  </a:lnTo>
                  <a:lnTo>
                    <a:pt x="706603" y="202338"/>
                  </a:lnTo>
                  <a:lnTo>
                    <a:pt x="706724" y="202021"/>
                  </a:lnTo>
                  <a:lnTo>
                    <a:pt x="671435" y="202021"/>
                  </a:lnTo>
                  <a:lnTo>
                    <a:pt x="671435" y="169603"/>
                  </a:lnTo>
                  <a:lnTo>
                    <a:pt x="707780" y="169603"/>
                  </a:lnTo>
                  <a:lnTo>
                    <a:pt x="706819" y="166634"/>
                  </a:lnTo>
                  <a:lnTo>
                    <a:pt x="696502" y="157093"/>
                  </a:lnTo>
                  <a:lnTo>
                    <a:pt x="688859" y="154706"/>
                  </a:lnTo>
                  <a:close/>
                </a:path>
                <a:path w="716279" h="260350">
                  <a:moveTo>
                    <a:pt x="698009" y="216479"/>
                  </a:moveTo>
                  <a:lnTo>
                    <a:pt x="680780" y="216479"/>
                  </a:lnTo>
                  <a:lnTo>
                    <a:pt x="693629" y="260140"/>
                  </a:lnTo>
                  <a:lnTo>
                    <a:pt x="712029" y="260140"/>
                  </a:lnTo>
                  <a:lnTo>
                    <a:pt x="698009" y="216479"/>
                  </a:lnTo>
                  <a:close/>
                </a:path>
                <a:path w="716279" h="260350">
                  <a:moveTo>
                    <a:pt x="707780" y="169603"/>
                  </a:moveTo>
                  <a:lnTo>
                    <a:pt x="682725" y="169603"/>
                  </a:lnTo>
                  <a:lnTo>
                    <a:pt x="686184" y="170748"/>
                  </a:lnTo>
                  <a:lnTo>
                    <a:pt x="690270" y="175323"/>
                  </a:lnTo>
                  <a:lnTo>
                    <a:pt x="691292" y="179583"/>
                  </a:lnTo>
                  <a:lnTo>
                    <a:pt x="691184" y="190098"/>
                  </a:lnTo>
                  <a:lnTo>
                    <a:pt x="691051" y="191531"/>
                  </a:lnTo>
                  <a:lnTo>
                    <a:pt x="680292" y="202021"/>
                  </a:lnTo>
                  <a:lnTo>
                    <a:pt x="706724" y="202021"/>
                  </a:lnTo>
                  <a:lnTo>
                    <a:pt x="707575" y="199782"/>
                  </a:lnTo>
                  <a:lnTo>
                    <a:pt x="709037" y="193748"/>
                  </a:lnTo>
                  <a:lnTo>
                    <a:pt x="709401" y="190098"/>
                  </a:lnTo>
                  <a:lnTo>
                    <a:pt x="709401" y="174614"/>
                  </a:lnTo>
                  <a:lnTo>
                    <a:pt x="707780" y="169603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7493" y="6456095"/>
              <a:ext cx="467779" cy="5444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06320" y="6678701"/>
              <a:ext cx="6985" cy="321945"/>
            </a:xfrm>
            <a:custGeom>
              <a:avLst/>
              <a:gdLst/>
              <a:ahLst/>
              <a:cxnLst/>
              <a:rect l="l" t="t" r="r" b="b"/>
              <a:pathLst>
                <a:path w="6985" h="321945">
                  <a:moveTo>
                    <a:pt x="6954" y="0"/>
                  </a:moveTo>
                  <a:lnTo>
                    <a:pt x="0" y="0"/>
                  </a:lnTo>
                  <a:lnTo>
                    <a:pt x="0" y="321821"/>
                  </a:lnTo>
                  <a:lnTo>
                    <a:pt x="6954" y="321821"/>
                  </a:lnTo>
                  <a:lnTo>
                    <a:pt x="695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6040" y="6939193"/>
              <a:ext cx="740562" cy="576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7189" y="6181616"/>
              <a:ext cx="460421" cy="5016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337846" y="6938595"/>
              <a:ext cx="680085" cy="59055"/>
            </a:xfrm>
            <a:custGeom>
              <a:avLst/>
              <a:gdLst/>
              <a:ahLst/>
              <a:cxnLst/>
              <a:rect l="l" t="t" r="r" b="b"/>
              <a:pathLst>
                <a:path w="680084" h="59054">
                  <a:moveTo>
                    <a:pt x="32435" y="29578"/>
                  </a:moveTo>
                  <a:lnTo>
                    <a:pt x="15671" y="29578"/>
                  </a:lnTo>
                  <a:lnTo>
                    <a:pt x="15671" y="36842"/>
                  </a:lnTo>
                  <a:lnTo>
                    <a:pt x="23253" y="36842"/>
                  </a:lnTo>
                  <a:lnTo>
                    <a:pt x="23253" y="41071"/>
                  </a:lnTo>
                  <a:lnTo>
                    <a:pt x="23037" y="43954"/>
                  </a:lnTo>
                  <a:lnTo>
                    <a:pt x="21678" y="48793"/>
                  </a:lnTo>
                  <a:lnTo>
                    <a:pt x="19596" y="50444"/>
                  </a:lnTo>
                  <a:lnTo>
                    <a:pt x="13233" y="50444"/>
                  </a:lnTo>
                  <a:lnTo>
                    <a:pt x="11125" y="48793"/>
                  </a:lnTo>
                  <a:lnTo>
                    <a:pt x="9474" y="43713"/>
                  </a:lnTo>
                  <a:lnTo>
                    <a:pt x="9169" y="40843"/>
                  </a:lnTo>
                  <a:lnTo>
                    <a:pt x="9169" y="16040"/>
                  </a:lnTo>
                  <a:lnTo>
                    <a:pt x="9474" y="13589"/>
                  </a:lnTo>
                  <a:lnTo>
                    <a:pt x="11074" y="9550"/>
                  </a:lnTo>
                  <a:lnTo>
                    <a:pt x="13068" y="8293"/>
                  </a:lnTo>
                  <a:lnTo>
                    <a:pt x="20675" y="8293"/>
                  </a:lnTo>
                  <a:lnTo>
                    <a:pt x="22987" y="12014"/>
                  </a:lnTo>
                  <a:lnTo>
                    <a:pt x="22987" y="19418"/>
                  </a:lnTo>
                  <a:lnTo>
                    <a:pt x="32169" y="19418"/>
                  </a:lnTo>
                  <a:lnTo>
                    <a:pt x="32169" y="12407"/>
                  </a:lnTo>
                  <a:lnTo>
                    <a:pt x="30886" y="8216"/>
                  </a:lnTo>
                  <a:lnTo>
                    <a:pt x="25476" y="1714"/>
                  </a:lnTo>
                  <a:lnTo>
                    <a:pt x="21386" y="0"/>
                  </a:lnTo>
                  <a:lnTo>
                    <a:pt x="10388" y="0"/>
                  </a:lnTo>
                  <a:lnTo>
                    <a:pt x="0" y="17132"/>
                  </a:lnTo>
                  <a:lnTo>
                    <a:pt x="0" y="43916"/>
                  </a:lnTo>
                  <a:lnTo>
                    <a:pt x="850" y="48996"/>
                  </a:lnTo>
                  <a:lnTo>
                    <a:pt x="5067" y="56515"/>
                  </a:lnTo>
                  <a:lnTo>
                    <a:pt x="9169" y="58737"/>
                  </a:lnTo>
                  <a:lnTo>
                    <a:pt x="19392" y="58737"/>
                  </a:lnTo>
                  <a:lnTo>
                    <a:pt x="23101" y="56832"/>
                  </a:lnTo>
                  <a:lnTo>
                    <a:pt x="26009" y="53009"/>
                  </a:lnTo>
                  <a:lnTo>
                    <a:pt x="27698" y="57886"/>
                  </a:lnTo>
                  <a:lnTo>
                    <a:pt x="32435" y="57886"/>
                  </a:lnTo>
                  <a:lnTo>
                    <a:pt x="32435" y="29578"/>
                  </a:lnTo>
                  <a:close/>
                </a:path>
                <a:path w="680084" h="59054">
                  <a:moveTo>
                    <a:pt x="77660" y="45910"/>
                  </a:moveTo>
                  <a:lnTo>
                    <a:pt x="71399" y="1854"/>
                  </a:lnTo>
                  <a:lnTo>
                    <a:pt x="68529" y="622"/>
                  </a:lnTo>
                  <a:lnTo>
                    <a:pt x="68529" y="15328"/>
                  </a:lnTo>
                  <a:lnTo>
                    <a:pt x="68529" y="43002"/>
                  </a:lnTo>
                  <a:lnTo>
                    <a:pt x="68199" y="45427"/>
                  </a:lnTo>
                  <a:lnTo>
                    <a:pt x="67551" y="46850"/>
                  </a:lnTo>
                  <a:lnTo>
                    <a:pt x="66535" y="49250"/>
                  </a:lnTo>
                  <a:lnTo>
                    <a:pt x="64516" y="50444"/>
                  </a:lnTo>
                  <a:lnTo>
                    <a:pt x="58458" y="50444"/>
                  </a:lnTo>
                  <a:lnTo>
                    <a:pt x="56438" y="49250"/>
                  </a:lnTo>
                  <a:lnTo>
                    <a:pt x="55422" y="46850"/>
                  </a:lnTo>
                  <a:lnTo>
                    <a:pt x="54775" y="45427"/>
                  </a:lnTo>
                  <a:lnTo>
                    <a:pt x="54444" y="43002"/>
                  </a:lnTo>
                  <a:lnTo>
                    <a:pt x="54495" y="15328"/>
                  </a:lnTo>
                  <a:lnTo>
                    <a:pt x="54775" y="13309"/>
                  </a:lnTo>
                  <a:lnTo>
                    <a:pt x="55422" y="11887"/>
                  </a:lnTo>
                  <a:lnTo>
                    <a:pt x="56438" y="9499"/>
                  </a:lnTo>
                  <a:lnTo>
                    <a:pt x="58458" y="8293"/>
                  </a:lnTo>
                  <a:lnTo>
                    <a:pt x="64274" y="8293"/>
                  </a:lnTo>
                  <a:lnTo>
                    <a:pt x="66243" y="9321"/>
                  </a:lnTo>
                  <a:lnTo>
                    <a:pt x="68135" y="12738"/>
                  </a:lnTo>
                  <a:lnTo>
                    <a:pt x="68529" y="15328"/>
                  </a:lnTo>
                  <a:lnTo>
                    <a:pt x="68529" y="622"/>
                  </a:lnTo>
                  <a:lnTo>
                    <a:pt x="67119" y="0"/>
                  </a:lnTo>
                  <a:lnTo>
                    <a:pt x="55651" y="0"/>
                  </a:lnTo>
                  <a:lnTo>
                    <a:pt x="51384" y="1854"/>
                  </a:lnTo>
                  <a:lnTo>
                    <a:pt x="46393" y="8636"/>
                  </a:lnTo>
                  <a:lnTo>
                    <a:pt x="45351" y="12738"/>
                  </a:lnTo>
                  <a:lnTo>
                    <a:pt x="45262" y="45910"/>
                  </a:lnTo>
                  <a:lnTo>
                    <a:pt x="46355" y="50253"/>
                  </a:lnTo>
                  <a:lnTo>
                    <a:pt x="46418" y="50444"/>
                  </a:lnTo>
                  <a:lnTo>
                    <a:pt x="51562" y="56908"/>
                  </a:lnTo>
                  <a:lnTo>
                    <a:pt x="55841" y="58737"/>
                  </a:lnTo>
                  <a:lnTo>
                    <a:pt x="67310" y="58737"/>
                  </a:lnTo>
                  <a:lnTo>
                    <a:pt x="71577" y="56908"/>
                  </a:lnTo>
                  <a:lnTo>
                    <a:pt x="76428" y="50444"/>
                  </a:lnTo>
                  <a:lnTo>
                    <a:pt x="76568" y="50253"/>
                  </a:lnTo>
                  <a:lnTo>
                    <a:pt x="77660" y="45910"/>
                  </a:lnTo>
                  <a:close/>
                </a:path>
                <a:path w="680084" h="59054">
                  <a:moveTo>
                    <a:pt x="125818" y="850"/>
                  </a:moveTo>
                  <a:lnTo>
                    <a:pt x="116560" y="850"/>
                  </a:lnTo>
                  <a:lnTo>
                    <a:pt x="108712" y="44196"/>
                  </a:lnTo>
                  <a:lnTo>
                    <a:pt x="99720" y="850"/>
                  </a:lnTo>
                  <a:lnTo>
                    <a:pt x="90258" y="850"/>
                  </a:lnTo>
                  <a:lnTo>
                    <a:pt x="103022" y="57886"/>
                  </a:lnTo>
                  <a:lnTo>
                    <a:pt x="114414" y="57886"/>
                  </a:lnTo>
                  <a:lnTo>
                    <a:pt x="125818" y="850"/>
                  </a:lnTo>
                  <a:close/>
                </a:path>
                <a:path w="680084" h="59054">
                  <a:moveTo>
                    <a:pt x="164147" y="850"/>
                  </a:moveTo>
                  <a:lnTo>
                    <a:pt x="137223" y="850"/>
                  </a:lnTo>
                  <a:lnTo>
                    <a:pt x="137223" y="57886"/>
                  </a:lnTo>
                  <a:lnTo>
                    <a:pt x="164147" y="57886"/>
                  </a:lnTo>
                  <a:lnTo>
                    <a:pt x="164147" y="49758"/>
                  </a:lnTo>
                  <a:lnTo>
                    <a:pt x="146405" y="49758"/>
                  </a:lnTo>
                  <a:lnTo>
                    <a:pt x="146405" y="32143"/>
                  </a:lnTo>
                  <a:lnTo>
                    <a:pt x="159512" y="32143"/>
                  </a:lnTo>
                  <a:lnTo>
                    <a:pt x="159512" y="24028"/>
                  </a:lnTo>
                  <a:lnTo>
                    <a:pt x="146405" y="24028"/>
                  </a:lnTo>
                  <a:lnTo>
                    <a:pt x="146405" y="8978"/>
                  </a:lnTo>
                  <a:lnTo>
                    <a:pt x="164147" y="8978"/>
                  </a:lnTo>
                  <a:lnTo>
                    <a:pt x="164147" y="850"/>
                  </a:lnTo>
                  <a:close/>
                </a:path>
                <a:path w="680084" h="59054">
                  <a:moveTo>
                    <a:pt x="209765" y="57886"/>
                  </a:moveTo>
                  <a:lnTo>
                    <a:pt x="201853" y="34455"/>
                  </a:lnTo>
                  <a:lnTo>
                    <a:pt x="201041" y="32067"/>
                  </a:lnTo>
                  <a:lnTo>
                    <a:pt x="206387" y="29387"/>
                  </a:lnTo>
                  <a:lnTo>
                    <a:pt x="208026" y="26327"/>
                  </a:lnTo>
                  <a:lnTo>
                    <a:pt x="209054" y="24434"/>
                  </a:lnTo>
                  <a:lnTo>
                    <a:pt x="209054" y="8978"/>
                  </a:lnTo>
                  <a:lnTo>
                    <a:pt x="209054" y="6299"/>
                  </a:lnTo>
                  <a:lnTo>
                    <a:pt x="203352" y="850"/>
                  </a:lnTo>
                  <a:lnTo>
                    <a:pt x="199529" y="850"/>
                  </a:lnTo>
                  <a:lnTo>
                    <a:pt x="199529" y="14681"/>
                  </a:lnTo>
                  <a:lnTo>
                    <a:pt x="199529" y="20955"/>
                  </a:lnTo>
                  <a:lnTo>
                    <a:pt x="198818" y="23202"/>
                  </a:lnTo>
                  <a:lnTo>
                    <a:pt x="195961" y="25704"/>
                  </a:lnTo>
                  <a:lnTo>
                    <a:pt x="193548" y="26327"/>
                  </a:lnTo>
                  <a:lnTo>
                    <a:pt x="186778" y="26327"/>
                  </a:lnTo>
                  <a:lnTo>
                    <a:pt x="186778" y="8978"/>
                  </a:lnTo>
                  <a:lnTo>
                    <a:pt x="193738" y="8978"/>
                  </a:lnTo>
                  <a:lnTo>
                    <a:pt x="196100" y="9601"/>
                  </a:lnTo>
                  <a:lnTo>
                    <a:pt x="198780" y="12395"/>
                  </a:lnTo>
                  <a:lnTo>
                    <a:pt x="199529" y="14681"/>
                  </a:lnTo>
                  <a:lnTo>
                    <a:pt x="199529" y="850"/>
                  </a:lnTo>
                  <a:lnTo>
                    <a:pt x="177596" y="850"/>
                  </a:lnTo>
                  <a:lnTo>
                    <a:pt x="177596" y="57886"/>
                  </a:lnTo>
                  <a:lnTo>
                    <a:pt x="186778" y="57886"/>
                  </a:lnTo>
                  <a:lnTo>
                    <a:pt x="186778" y="34455"/>
                  </a:lnTo>
                  <a:lnTo>
                    <a:pt x="192303" y="34455"/>
                  </a:lnTo>
                  <a:lnTo>
                    <a:pt x="200152" y="57886"/>
                  </a:lnTo>
                  <a:lnTo>
                    <a:pt x="209765" y="57886"/>
                  </a:lnTo>
                  <a:close/>
                </a:path>
                <a:path w="680084" h="59054">
                  <a:moveTo>
                    <a:pt x="254952" y="850"/>
                  </a:moveTo>
                  <a:lnTo>
                    <a:pt x="246303" y="850"/>
                  </a:lnTo>
                  <a:lnTo>
                    <a:pt x="246303" y="36334"/>
                  </a:lnTo>
                  <a:lnTo>
                    <a:pt x="231381" y="850"/>
                  </a:lnTo>
                  <a:lnTo>
                    <a:pt x="222059" y="850"/>
                  </a:lnTo>
                  <a:lnTo>
                    <a:pt x="222059" y="57886"/>
                  </a:lnTo>
                  <a:lnTo>
                    <a:pt x="230708" y="57886"/>
                  </a:lnTo>
                  <a:lnTo>
                    <a:pt x="230708" y="19913"/>
                  </a:lnTo>
                  <a:lnTo>
                    <a:pt x="246722" y="57886"/>
                  </a:lnTo>
                  <a:lnTo>
                    <a:pt x="254952" y="57886"/>
                  </a:lnTo>
                  <a:lnTo>
                    <a:pt x="254952" y="850"/>
                  </a:lnTo>
                  <a:close/>
                </a:path>
                <a:path w="680084" h="59054">
                  <a:moveTo>
                    <a:pt x="299377" y="12738"/>
                  </a:moveTo>
                  <a:lnTo>
                    <a:pt x="298297" y="8470"/>
                  </a:lnTo>
                  <a:lnTo>
                    <a:pt x="298157" y="8293"/>
                  </a:lnTo>
                  <a:lnTo>
                    <a:pt x="293128" y="1854"/>
                  </a:lnTo>
                  <a:lnTo>
                    <a:pt x="290245" y="609"/>
                  </a:lnTo>
                  <a:lnTo>
                    <a:pt x="290245" y="15328"/>
                  </a:lnTo>
                  <a:lnTo>
                    <a:pt x="290245" y="43002"/>
                  </a:lnTo>
                  <a:lnTo>
                    <a:pt x="289915" y="45427"/>
                  </a:lnTo>
                  <a:lnTo>
                    <a:pt x="289267" y="46850"/>
                  </a:lnTo>
                  <a:lnTo>
                    <a:pt x="288251" y="49250"/>
                  </a:lnTo>
                  <a:lnTo>
                    <a:pt x="286232" y="50444"/>
                  </a:lnTo>
                  <a:lnTo>
                    <a:pt x="280174" y="50444"/>
                  </a:lnTo>
                  <a:lnTo>
                    <a:pt x="278155" y="49250"/>
                  </a:lnTo>
                  <a:lnTo>
                    <a:pt x="277139" y="46850"/>
                  </a:lnTo>
                  <a:lnTo>
                    <a:pt x="276491" y="45427"/>
                  </a:lnTo>
                  <a:lnTo>
                    <a:pt x="276161" y="43002"/>
                  </a:lnTo>
                  <a:lnTo>
                    <a:pt x="276212" y="15328"/>
                  </a:lnTo>
                  <a:lnTo>
                    <a:pt x="276491" y="13309"/>
                  </a:lnTo>
                  <a:lnTo>
                    <a:pt x="277139" y="11887"/>
                  </a:lnTo>
                  <a:lnTo>
                    <a:pt x="278155" y="9499"/>
                  </a:lnTo>
                  <a:lnTo>
                    <a:pt x="280174" y="8293"/>
                  </a:lnTo>
                  <a:lnTo>
                    <a:pt x="285991" y="8293"/>
                  </a:lnTo>
                  <a:lnTo>
                    <a:pt x="287959" y="9321"/>
                  </a:lnTo>
                  <a:lnTo>
                    <a:pt x="289864" y="12738"/>
                  </a:lnTo>
                  <a:lnTo>
                    <a:pt x="290245" y="15328"/>
                  </a:lnTo>
                  <a:lnTo>
                    <a:pt x="290245" y="609"/>
                  </a:lnTo>
                  <a:lnTo>
                    <a:pt x="288848" y="0"/>
                  </a:lnTo>
                  <a:lnTo>
                    <a:pt x="277380" y="0"/>
                  </a:lnTo>
                  <a:lnTo>
                    <a:pt x="273100" y="1854"/>
                  </a:lnTo>
                  <a:lnTo>
                    <a:pt x="268109" y="8636"/>
                  </a:lnTo>
                  <a:lnTo>
                    <a:pt x="267081" y="12738"/>
                  </a:lnTo>
                  <a:lnTo>
                    <a:pt x="266979" y="45910"/>
                  </a:lnTo>
                  <a:lnTo>
                    <a:pt x="268071" y="50253"/>
                  </a:lnTo>
                  <a:lnTo>
                    <a:pt x="268135" y="50444"/>
                  </a:lnTo>
                  <a:lnTo>
                    <a:pt x="273278" y="56908"/>
                  </a:lnTo>
                  <a:lnTo>
                    <a:pt x="277558" y="58737"/>
                  </a:lnTo>
                  <a:lnTo>
                    <a:pt x="289026" y="58737"/>
                  </a:lnTo>
                  <a:lnTo>
                    <a:pt x="293306" y="56908"/>
                  </a:lnTo>
                  <a:lnTo>
                    <a:pt x="298145" y="50444"/>
                  </a:lnTo>
                  <a:lnTo>
                    <a:pt x="298297" y="50253"/>
                  </a:lnTo>
                  <a:lnTo>
                    <a:pt x="299377" y="45910"/>
                  </a:lnTo>
                  <a:lnTo>
                    <a:pt x="299377" y="12738"/>
                  </a:lnTo>
                  <a:close/>
                </a:path>
                <a:path w="680084" h="59054">
                  <a:moveTo>
                    <a:pt x="365366" y="6819"/>
                  </a:moveTo>
                  <a:lnTo>
                    <a:pt x="359664" y="850"/>
                  </a:lnTo>
                  <a:lnTo>
                    <a:pt x="356184" y="850"/>
                  </a:lnTo>
                  <a:lnTo>
                    <a:pt x="356184" y="17195"/>
                  </a:lnTo>
                  <a:lnTo>
                    <a:pt x="356184" y="41617"/>
                  </a:lnTo>
                  <a:lnTo>
                    <a:pt x="355752" y="44437"/>
                  </a:lnTo>
                  <a:lnTo>
                    <a:pt x="354850" y="46075"/>
                  </a:lnTo>
                  <a:lnTo>
                    <a:pt x="353542" y="48539"/>
                  </a:lnTo>
                  <a:lnTo>
                    <a:pt x="351053" y="49771"/>
                  </a:lnTo>
                  <a:lnTo>
                    <a:pt x="342912" y="49771"/>
                  </a:lnTo>
                  <a:lnTo>
                    <a:pt x="342912" y="8978"/>
                  </a:lnTo>
                  <a:lnTo>
                    <a:pt x="350989" y="8978"/>
                  </a:lnTo>
                  <a:lnTo>
                    <a:pt x="353466" y="10210"/>
                  </a:lnTo>
                  <a:lnTo>
                    <a:pt x="354761" y="12649"/>
                  </a:lnTo>
                  <a:lnTo>
                    <a:pt x="355714" y="14363"/>
                  </a:lnTo>
                  <a:lnTo>
                    <a:pt x="356184" y="17195"/>
                  </a:lnTo>
                  <a:lnTo>
                    <a:pt x="356184" y="850"/>
                  </a:lnTo>
                  <a:lnTo>
                    <a:pt x="333730" y="850"/>
                  </a:lnTo>
                  <a:lnTo>
                    <a:pt x="333730" y="57886"/>
                  </a:lnTo>
                  <a:lnTo>
                    <a:pt x="359664" y="57886"/>
                  </a:lnTo>
                  <a:lnTo>
                    <a:pt x="365366" y="51955"/>
                  </a:lnTo>
                  <a:lnTo>
                    <a:pt x="365366" y="49771"/>
                  </a:lnTo>
                  <a:lnTo>
                    <a:pt x="365366" y="8978"/>
                  </a:lnTo>
                  <a:lnTo>
                    <a:pt x="365366" y="6819"/>
                  </a:lnTo>
                  <a:close/>
                </a:path>
                <a:path w="680084" h="59054">
                  <a:moveTo>
                    <a:pt x="410959" y="45910"/>
                  </a:moveTo>
                  <a:lnTo>
                    <a:pt x="410946" y="12738"/>
                  </a:lnTo>
                  <a:lnTo>
                    <a:pt x="409867" y="8470"/>
                  </a:lnTo>
                  <a:lnTo>
                    <a:pt x="409727" y="8293"/>
                  </a:lnTo>
                  <a:lnTo>
                    <a:pt x="404698" y="1854"/>
                  </a:lnTo>
                  <a:lnTo>
                    <a:pt x="401815" y="609"/>
                  </a:lnTo>
                  <a:lnTo>
                    <a:pt x="401815" y="15328"/>
                  </a:lnTo>
                  <a:lnTo>
                    <a:pt x="401815" y="43002"/>
                  </a:lnTo>
                  <a:lnTo>
                    <a:pt x="401497" y="45427"/>
                  </a:lnTo>
                  <a:lnTo>
                    <a:pt x="400837" y="46850"/>
                  </a:lnTo>
                  <a:lnTo>
                    <a:pt x="399821" y="49250"/>
                  </a:lnTo>
                  <a:lnTo>
                    <a:pt x="397802" y="50444"/>
                  </a:lnTo>
                  <a:lnTo>
                    <a:pt x="391756" y="50444"/>
                  </a:lnTo>
                  <a:lnTo>
                    <a:pt x="389724" y="49250"/>
                  </a:lnTo>
                  <a:lnTo>
                    <a:pt x="388721" y="46850"/>
                  </a:lnTo>
                  <a:lnTo>
                    <a:pt x="388061" y="45427"/>
                  </a:lnTo>
                  <a:lnTo>
                    <a:pt x="387731" y="43002"/>
                  </a:lnTo>
                  <a:lnTo>
                    <a:pt x="387781" y="15328"/>
                  </a:lnTo>
                  <a:lnTo>
                    <a:pt x="388061" y="13309"/>
                  </a:lnTo>
                  <a:lnTo>
                    <a:pt x="388721" y="11887"/>
                  </a:lnTo>
                  <a:lnTo>
                    <a:pt x="389724" y="9499"/>
                  </a:lnTo>
                  <a:lnTo>
                    <a:pt x="391756" y="8293"/>
                  </a:lnTo>
                  <a:lnTo>
                    <a:pt x="397573" y="8293"/>
                  </a:lnTo>
                  <a:lnTo>
                    <a:pt x="399529" y="9321"/>
                  </a:lnTo>
                  <a:lnTo>
                    <a:pt x="401434" y="12738"/>
                  </a:lnTo>
                  <a:lnTo>
                    <a:pt x="401815" y="15328"/>
                  </a:lnTo>
                  <a:lnTo>
                    <a:pt x="401815" y="609"/>
                  </a:lnTo>
                  <a:lnTo>
                    <a:pt x="400418" y="0"/>
                  </a:lnTo>
                  <a:lnTo>
                    <a:pt x="388950" y="0"/>
                  </a:lnTo>
                  <a:lnTo>
                    <a:pt x="384670" y="1854"/>
                  </a:lnTo>
                  <a:lnTo>
                    <a:pt x="379679" y="8636"/>
                  </a:lnTo>
                  <a:lnTo>
                    <a:pt x="378650" y="12738"/>
                  </a:lnTo>
                  <a:lnTo>
                    <a:pt x="378548" y="45910"/>
                  </a:lnTo>
                  <a:lnTo>
                    <a:pt x="379641" y="50253"/>
                  </a:lnTo>
                  <a:lnTo>
                    <a:pt x="379717" y="50444"/>
                  </a:lnTo>
                  <a:lnTo>
                    <a:pt x="384848" y="56908"/>
                  </a:lnTo>
                  <a:lnTo>
                    <a:pt x="389140" y="58737"/>
                  </a:lnTo>
                  <a:lnTo>
                    <a:pt x="400608" y="58737"/>
                  </a:lnTo>
                  <a:lnTo>
                    <a:pt x="404876" y="56908"/>
                  </a:lnTo>
                  <a:lnTo>
                    <a:pt x="409714" y="50444"/>
                  </a:lnTo>
                  <a:lnTo>
                    <a:pt x="409867" y="50253"/>
                  </a:lnTo>
                  <a:lnTo>
                    <a:pt x="410959" y="45910"/>
                  </a:lnTo>
                  <a:close/>
                </a:path>
                <a:path w="680084" h="59054">
                  <a:moveTo>
                    <a:pt x="468655" y="850"/>
                  </a:moveTo>
                  <a:lnTo>
                    <a:pt x="441731" y="850"/>
                  </a:lnTo>
                  <a:lnTo>
                    <a:pt x="441731" y="57886"/>
                  </a:lnTo>
                  <a:lnTo>
                    <a:pt x="468655" y="57886"/>
                  </a:lnTo>
                  <a:lnTo>
                    <a:pt x="468655" y="49758"/>
                  </a:lnTo>
                  <a:lnTo>
                    <a:pt x="450926" y="49758"/>
                  </a:lnTo>
                  <a:lnTo>
                    <a:pt x="450926" y="32143"/>
                  </a:lnTo>
                  <a:lnTo>
                    <a:pt x="464019" y="32143"/>
                  </a:lnTo>
                  <a:lnTo>
                    <a:pt x="464019" y="24028"/>
                  </a:lnTo>
                  <a:lnTo>
                    <a:pt x="450926" y="24028"/>
                  </a:lnTo>
                  <a:lnTo>
                    <a:pt x="450926" y="8978"/>
                  </a:lnTo>
                  <a:lnTo>
                    <a:pt x="468655" y="8978"/>
                  </a:lnTo>
                  <a:lnTo>
                    <a:pt x="468655" y="850"/>
                  </a:lnTo>
                  <a:close/>
                </a:path>
                <a:path w="680084" h="59054">
                  <a:moveTo>
                    <a:pt x="510095" y="39585"/>
                  </a:moveTo>
                  <a:lnTo>
                    <a:pt x="508101" y="35331"/>
                  </a:lnTo>
                  <a:lnTo>
                    <a:pt x="504126" y="31457"/>
                  </a:lnTo>
                  <a:lnTo>
                    <a:pt x="489089" y="19786"/>
                  </a:lnTo>
                  <a:lnTo>
                    <a:pt x="487095" y="16840"/>
                  </a:lnTo>
                  <a:lnTo>
                    <a:pt x="487095" y="12458"/>
                  </a:lnTo>
                  <a:lnTo>
                    <a:pt x="487667" y="11074"/>
                  </a:lnTo>
                  <a:lnTo>
                    <a:pt x="489915" y="8851"/>
                  </a:lnTo>
                  <a:lnTo>
                    <a:pt x="491350" y="8293"/>
                  </a:lnTo>
                  <a:lnTo>
                    <a:pt x="496811" y="8293"/>
                  </a:lnTo>
                  <a:lnTo>
                    <a:pt x="499427" y="11112"/>
                  </a:lnTo>
                  <a:lnTo>
                    <a:pt x="500913" y="16764"/>
                  </a:lnTo>
                  <a:lnTo>
                    <a:pt x="509739" y="14274"/>
                  </a:lnTo>
                  <a:lnTo>
                    <a:pt x="507174" y="4749"/>
                  </a:lnTo>
                  <a:lnTo>
                    <a:pt x="501624" y="12"/>
                  </a:lnTo>
                  <a:lnTo>
                    <a:pt x="488607" y="12"/>
                  </a:lnTo>
                  <a:lnTo>
                    <a:pt x="484911" y="1308"/>
                  </a:lnTo>
                  <a:lnTo>
                    <a:pt x="479031" y="6477"/>
                  </a:lnTo>
                  <a:lnTo>
                    <a:pt x="477570" y="9893"/>
                  </a:lnTo>
                  <a:lnTo>
                    <a:pt x="477570" y="18503"/>
                  </a:lnTo>
                  <a:lnTo>
                    <a:pt x="479564" y="22567"/>
                  </a:lnTo>
                  <a:lnTo>
                    <a:pt x="483539" y="26339"/>
                  </a:lnTo>
                  <a:lnTo>
                    <a:pt x="498563" y="38023"/>
                  </a:lnTo>
                  <a:lnTo>
                    <a:pt x="500570" y="41046"/>
                  </a:lnTo>
                  <a:lnTo>
                    <a:pt x="500570" y="45885"/>
                  </a:lnTo>
                  <a:lnTo>
                    <a:pt x="499948" y="47459"/>
                  </a:lnTo>
                  <a:lnTo>
                    <a:pt x="497522" y="49847"/>
                  </a:lnTo>
                  <a:lnTo>
                    <a:pt x="495858" y="50444"/>
                  </a:lnTo>
                  <a:lnTo>
                    <a:pt x="488784" y="50444"/>
                  </a:lnTo>
                  <a:lnTo>
                    <a:pt x="485736" y="47028"/>
                  </a:lnTo>
                  <a:lnTo>
                    <a:pt x="484606" y="40195"/>
                  </a:lnTo>
                  <a:lnTo>
                    <a:pt x="475780" y="42659"/>
                  </a:lnTo>
                  <a:lnTo>
                    <a:pt x="477621" y="53390"/>
                  </a:lnTo>
                  <a:lnTo>
                    <a:pt x="483616" y="58737"/>
                  </a:lnTo>
                  <a:lnTo>
                    <a:pt x="498475" y="58737"/>
                  </a:lnTo>
                  <a:lnTo>
                    <a:pt x="502373" y="57416"/>
                  </a:lnTo>
                  <a:lnTo>
                    <a:pt x="508558" y="52184"/>
                  </a:lnTo>
                  <a:lnTo>
                    <a:pt x="510095" y="48653"/>
                  </a:lnTo>
                  <a:lnTo>
                    <a:pt x="510095" y="44208"/>
                  </a:lnTo>
                  <a:lnTo>
                    <a:pt x="510095" y="39585"/>
                  </a:lnTo>
                  <a:close/>
                </a:path>
                <a:path w="680084" h="59054">
                  <a:moveTo>
                    <a:pt x="550735" y="850"/>
                  </a:moveTo>
                  <a:lnTo>
                    <a:pt x="518477" y="850"/>
                  </a:lnTo>
                  <a:lnTo>
                    <a:pt x="518477" y="8978"/>
                  </a:lnTo>
                  <a:lnTo>
                    <a:pt x="529971" y="8978"/>
                  </a:lnTo>
                  <a:lnTo>
                    <a:pt x="529971" y="57886"/>
                  </a:lnTo>
                  <a:lnTo>
                    <a:pt x="539153" y="57886"/>
                  </a:lnTo>
                  <a:lnTo>
                    <a:pt x="539153" y="8978"/>
                  </a:lnTo>
                  <a:lnTo>
                    <a:pt x="550735" y="8978"/>
                  </a:lnTo>
                  <a:lnTo>
                    <a:pt x="550735" y="850"/>
                  </a:lnTo>
                  <a:close/>
                </a:path>
                <a:path w="680084" h="59054">
                  <a:moveTo>
                    <a:pt x="590143" y="57886"/>
                  </a:moveTo>
                  <a:lnTo>
                    <a:pt x="587527" y="45491"/>
                  </a:lnTo>
                  <a:lnTo>
                    <a:pt x="585812" y="37363"/>
                  </a:lnTo>
                  <a:lnTo>
                    <a:pt x="580428" y="11798"/>
                  </a:lnTo>
                  <a:lnTo>
                    <a:pt x="578116" y="850"/>
                  </a:lnTo>
                  <a:lnTo>
                    <a:pt x="576605" y="850"/>
                  </a:lnTo>
                  <a:lnTo>
                    <a:pt x="576605" y="37363"/>
                  </a:lnTo>
                  <a:lnTo>
                    <a:pt x="566978" y="37363"/>
                  </a:lnTo>
                  <a:lnTo>
                    <a:pt x="571703" y="11798"/>
                  </a:lnTo>
                  <a:lnTo>
                    <a:pt x="576605" y="37363"/>
                  </a:lnTo>
                  <a:lnTo>
                    <a:pt x="576605" y="850"/>
                  </a:lnTo>
                  <a:lnTo>
                    <a:pt x="565556" y="850"/>
                  </a:lnTo>
                  <a:lnTo>
                    <a:pt x="554139" y="57886"/>
                  </a:lnTo>
                  <a:lnTo>
                    <a:pt x="563143" y="57886"/>
                  </a:lnTo>
                  <a:lnTo>
                    <a:pt x="565467" y="45491"/>
                  </a:lnTo>
                  <a:lnTo>
                    <a:pt x="578192" y="45491"/>
                  </a:lnTo>
                  <a:lnTo>
                    <a:pt x="580694" y="57886"/>
                  </a:lnTo>
                  <a:lnTo>
                    <a:pt x="590143" y="57886"/>
                  </a:lnTo>
                  <a:close/>
                </a:path>
                <a:path w="680084" h="59054">
                  <a:moveTo>
                    <a:pt x="634238" y="6819"/>
                  </a:moveTo>
                  <a:lnTo>
                    <a:pt x="628535" y="850"/>
                  </a:lnTo>
                  <a:lnTo>
                    <a:pt x="625055" y="850"/>
                  </a:lnTo>
                  <a:lnTo>
                    <a:pt x="625055" y="17195"/>
                  </a:lnTo>
                  <a:lnTo>
                    <a:pt x="625055" y="41617"/>
                  </a:lnTo>
                  <a:lnTo>
                    <a:pt x="624611" y="44437"/>
                  </a:lnTo>
                  <a:lnTo>
                    <a:pt x="623709" y="46075"/>
                  </a:lnTo>
                  <a:lnTo>
                    <a:pt x="622401" y="48539"/>
                  </a:lnTo>
                  <a:lnTo>
                    <a:pt x="619912" y="49771"/>
                  </a:lnTo>
                  <a:lnTo>
                    <a:pt x="611771" y="49771"/>
                  </a:lnTo>
                  <a:lnTo>
                    <a:pt x="611771" y="8978"/>
                  </a:lnTo>
                  <a:lnTo>
                    <a:pt x="619848" y="8978"/>
                  </a:lnTo>
                  <a:lnTo>
                    <a:pt x="622325" y="10210"/>
                  </a:lnTo>
                  <a:lnTo>
                    <a:pt x="623633" y="12649"/>
                  </a:lnTo>
                  <a:lnTo>
                    <a:pt x="624573" y="14363"/>
                  </a:lnTo>
                  <a:lnTo>
                    <a:pt x="625055" y="17195"/>
                  </a:lnTo>
                  <a:lnTo>
                    <a:pt x="625055" y="850"/>
                  </a:lnTo>
                  <a:lnTo>
                    <a:pt x="602589" y="850"/>
                  </a:lnTo>
                  <a:lnTo>
                    <a:pt x="602589" y="57886"/>
                  </a:lnTo>
                  <a:lnTo>
                    <a:pt x="628535" y="57886"/>
                  </a:lnTo>
                  <a:lnTo>
                    <a:pt x="634238" y="51955"/>
                  </a:lnTo>
                  <a:lnTo>
                    <a:pt x="634238" y="49771"/>
                  </a:lnTo>
                  <a:lnTo>
                    <a:pt x="634238" y="8978"/>
                  </a:lnTo>
                  <a:lnTo>
                    <a:pt x="634238" y="6819"/>
                  </a:lnTo>
                  <a:close/>
                </a:path>
                <a:path w="680084" h="59054">
                  <a:moveTo>
                    <a:pt x="679818" y="45910"/>
                  </a:moveTo>
                  <a:lnTo>
                    <a:pt x="673557" y="1854"/>
                  </a:lnTo>
                  <a:lnTo>
                    <a:pt x="670687" y="622"/>
                  </a:lnTo>
                  <a:lnTo>
                    <a:pt x="670687" y="15328"/>
                  </a:lnTo>
                  <a:lnTo>
                    <a:pt x="670687" y="43002"/>
                  </a:lnTo>
                  <a:lnTo>
                    <a:pt x="670356" y="45427"/>
                  </a:lnTo>
                  <a:lnTo>
                    <a:pt x="669709" y="46850"/>
                  </a:lnTo>
                  <a:lnTo>
                    <a:pt x="668693" y="49250"/>
                  </a:lnTo>
                  <a:lnTo>
                    <a:pt x="666673" y="50444"/>
                  </a:lnTo>
                  <a:lnTo>
                    <a:pt x="660615" y="50444"/>
                  </a:lnTo>
                  <a:lnTo>
                    <a:pt x="658596" y="49250"/>
                  </a:lnTo>
                  <a:lnTo>
                    <a:pt x="657580" y="46850"/>
                  </a:lnTo>
                  <a:lnTo>
                    <a:pt x="656932" y="45427"/>
                  </a:lnTo>
                  <a:lnTo>
                    <a:pt x="656602" y="43002"/>
                  </a:lnTo>
                  <a:lnTo>
                    <a:pt x="656653" y="15328"/>
                  </a:lnTo>
                  <a:lnTo>
                    <a:pt x="656932" y="13309"/>
                  </a:lnTo>
                  <a:lnTo>
                    <a:pt x="657580" y="11887"/>
                  </a:lnTo>
                  <a:lnTo>
                    <a:pt x="658596" y="9499"/>
                  </a:lnTo>
                  <a:lnTo>
                    <a:pt x="660615" y="8293"/>
                  </a:lnTo>
                  <a:lnTo>
                    <a:pt x="666432" y="8293"/>
                  </a:lnTo>
                  <a:lnTo>
                    <a:pt x="668401" y="9321"/>
                  </a:lnTo>
                  <a:lnTo>
                    <a:pt x="670293" y="12738"/>
                  </a:lnTo>
                  <a:lnTo>
                    <a:pt x="670687" y="15328"/>
                  </a:lnTo>
                  <a:lnTo>
                    <a:pt x="670687" y="622"/>
                  </a:lnTo>
                  <a:lnTo>
                    <a:pt x="669277" y="0"/>
                  </a:lnTo>
                  <a:lnTo>
                    <a:pt x="657809" y="0"/>
                  </a:lnTo>
                  <a:lnTo>
                    <a:pt x="653542" y="1854"/>
                  </a:lnTo>
                  <a:lnTo>
                    <a:pt x="648550" y="8636"/>
                  </a:lnTo>
                  <a:lnTo>
                    <a:pt x="647509" y="12738"/>
                  </a:lnTo>
                  <a:lnTo>
                    <a:pt x="647420" y="45910"/>
                  </a:lnTo>
                  <a:lnTo>
                    <a:pt x="648512" y="50253"/>
                  </a:lnTo>
                  <a:lnTo>
                    <a:pt x="648576" y="50444"/>
                  </a:lnTo>
                  <a:lnTo>
                    <a:pt x="653719" y="56908"/>
                  </a:lnTo>
                  <a:lnTo>
                    <a:pt x="657999" y="58737"/>
                  </a:lnTo>
                  <a:lnTo>
                    <a:pt x="669467" y="58737"/>
                  </a:lnTo>
                  <a:lnTo>
                    <a:pt x="673735" y="56908"/>
                  </a:lnTo>
                  <a:lnTo>
                    <a:pt x="678586" y="50444"/>
                  </a:lnTo>
                  <a:lnTo>
                    <a:pt x="678726" y="50253"/>
                  </a:lnTo>
                  <a:lnTo>
                    <a:pt x="679818" y="4591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9591" y="6669078"/>
              <a:ext cx="890708" cy="23941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177445" y="166871"/>
            <a:ext cx="1281124" cy="229522"/>
            <a:chOff x="3774592" y="211905"/>
            <a:chExt cx="1626870" cy="291465"/>
          </a:xfrm>
        </p:grpSpPr>
        <p:sp>
          <p:nvSpPr>
            <p:cNvPr id="23" name="object 23"/>
            <p:cNvSpPr/>
            <p:nvPr/>
          </p:nvSpPr>
          <p:spPr>
            <a:xfrm>
              <a:off x="4567301" y="220726"/>
              <a:ext cx="766445" cy="278130"/>
            </a:xfrm>
            <a:custGeom>
              <a:avLst/>
              <a:gdLst/>
              <a:ahLst/>
              <a:cxnLst/>
              <a:rect l="l" t="t" r="r" b="b"/>
              <a:pathLst>
                <a:path w="766445" h="278130">
                  <a:moveTo>
                    <a:pt x="199618" y="88950"/>
                  </a:moveTo>
                  <a:lnTo>
                    <a:pt x="192544" y="53035"/>
                  </a:lnTo>
                  <a:lnTo>
                    <a:pt x="179324" y="34988"/>
                  </a:lnTo>
                  <a:lnTo>
                    <a:pt x="172440" y="25590"/>
                  </a:lnTo>
                  <a:lnTo>
                    <a:pt x="164719" y="21297"/>
                  </a:lnTo>
                  <a:lnTo>
                    <a:pt x="164719" y="90855"/>
                  </a:lnTo>
                  <a:lnTo>
                    <a:pt x="159778" y="113677"/>
                  </a:lnTo>
                  <a:lnTo>
                    <a:pt x="145808" y="131318"/>
                  </a:lnTo>
                  <a:lnTo>
                    <a:pt x="124142" y="142697"/>
                  </a:lnTo>
                  <a:lnTo>
                    <a:pt x="96100" y="146723"/>
                  </a:lnTo>
                  <a:lnTo>
                    <a:pt x="34518" y="146723"/>
                  </a:lnTo>
                  <a:lnTo>
                    <a:pt x="34518" y="34988"/>
                  </a:lnTo>
                  <a:lnTo>
                    <a:pt x="97574" y="34988"/>
                  </a:lnTo>
                  <a:lnTo>
                    <a:pt x="147154" y="49403"/>
                  </a:lnTo>
                  <a:lnTo>
                    <a:pt x="164655" y="89712"/>
                  </a:lnTo>
                  <a:lnTo>
                    <a:pt x="164719" y="90855"/>
                  </a:lnTo>
                  <a:lnTo>
                    <a:pt x="164719" y="21297"/>
                  </a:lnTo>
                  <a:lnTo>
                    <a:pt x="140982" y="8064"/>
                  </a:lnTo>
                  <a:lnTo>
                    <a:pt x="99809" y="1892"/>
                  </a:lnTo>
                  <a:lnTo>
                    <a:pt x="0" y="1892"/>
                  </a:lnTo>
                  <a:lnTo>
                    <a:pt x="0" y="273329"/>
                  </a:lnTo>
                  <a:lnTo>
                    <a:pt x="34518" y="273329"/>
                  </a:lnTo>
                  <a:lnTo>
                    <a:pt x="34518" y="179425"/>
                  </a:lnTo>
                  <a:lnTo>
                    <a:pt x="94983" y="179425"/>
                  </a:lnTo>
                  <a:lnTo>
                    <a:pt x="133299" y="174129"/>
                  </a:lnTo>
                  <a:lnTo>
                    <a:pt x="176263" y="146723"/>
                  </a:lnTo>
                  <a:lnTo>
                    <a:pt x="199529" y="90093"/>
                  </a:lnTo>
                  <a:lnTo>
                    <a:pt x="199618" y="88950"/>
                  </a:lnTo>
                  <a:close/>
                </a:path>
                <a:path w="766445" h="278130">
                  <a:moveTo>
                    <a:pt x="258965" y="1892"/>
                  </a:moveTo>
                  <a:lnTo>
                    <a:pt x="224447" y="1892"/>
                  </a:lnTo>
                  <a:lnTo>
                    <a:pt x="224447" y="273329"/>
                  </a:lnTo>
                  <a:lnTo>
                    <a:pt x="258965" y="273329"/>
                  </a:lnTo>
                  <a:lnTo>
                    <a:pt x="258965" y="1892"/>
                  </a:lnTo>
                  <a:close/>
                </a:path>
                <a:path w="766445" h="278130">
                  <a:moveTo>
                    <a:pt x="544944" y="273329"/>
                  </a:moveTo>
                  <a:lnTo>
                    <a:pt x="513880" y="202996"/>
                  </a:lnTo>
                  <a:lnTo>
                    <a:pt x="499605" y="170675"/>
                  </a:lnTo>
                  <a:lnTo>
                    <a:pt x="463435" y="88773"/>
                  </a:lnTo>
                  <a:lnTo>
                    <a:pt x="463435" y="170675"/>
                  </a:lnTo>
                  <a:lnTo>
                    <a:pt x="353110" y="170675"/>
                  </a:lnTo>
                  <a:lnTo>
                    <a:pt x="408444" y="44183"/>
                  </a:lnTo>
                  <a:lnTo>
                    <a:pt x="463435" y="170675"/>
                  </a:lnTo>
                  <a:lnTo>
                    <a:pt x="463435" y="88773"/>
                  </a:lnTo>
                  <a:lnTo>
                    <a:pt x="443750" y="44183"/>
                  </a:lnTo>
                  <a:lnTo>
                    <a:pt x="424230" y="0"/>
                  </a:lnTo>
                  <a:lnTo>
                    <a:pt x="393420" y="0"/>
                  </a:lnTo>
                  <a:lnTo>
                    <a:pt x="272707" y="273329"/>
                  </a:lnTo>
                  <a:lnTo>
                    <a:pt x="308483" y="273329"/>
                  </a:lnTo>
                  <a:lnTo>
                    <a:pt x="339280" y="202996"/>
                  </a:lnTo>
                  <a:lnTo>
                    <a:pt x="477253" y="202996"/>
                  </a:lnTo>
                  <a:lnTo>
                    <a:pt x="507669" y="273329"/>
                  </a:lnTo>
                  <a:lnTo>
                    <a:pt x="544944" y="273329"/>
                  </a:lnTo>
                  <a:close/>
                </a:path>
                <a:path w="766445" h="278130">
                  <a:moveTo>
                    <a:pt x="766089" y="1892"/>
                  </a:moveTo>
                  <a:lnTo>
                    <a:pt x="731570" y="1892"/>
                  </a:lnTo>
                  <a:lnTo>
                    <a:pt x="731570" y="159283"/>
                  </a:lnTo>
                  <a:lnTo>
                    <a:pt x="726516" y="195414"/>
                  </a:lnTo>
                  <a:lnTo>
                    <a:pt x="711771" y="222135"/>
                  </a:lnTo>
                  <a:lnTo>
                    <a:pt x="688009" y="238721"/>
                  </a:lnTo>
                  <a:lnTo>
                    <a:pt x="655891" y="244424"/>
                  </a:lnTo>
                  <a:lnTo>
                    <a:pt x="623303" y="238594"/>
                  </a:lnTo>
                  <a:lnTo>
                    <a:pt x="599198" y="221640"/>
                  </a:lnTo>
                  <a:lnTo>
                    <a:pt x="584238" y="194310"/>
                  </a:lnTo>
                  <a:lnTo>
                    <a:pt x="579107" y="157378"/>
                  </a:lnTo>
                  <a:lnTo>
                    <a:pt x="579107" y="1892"/>
                  </a:lnTo>
                  <a:lnTo>
                    <a:pt x="544576" y="1892"/>
                  </a:lnTo>
                  <a:lnTo>
                    <a:pt x="544576" y="159283"/>
                  </a:lnTo>
                  <a:lnTo>
                    <a:pt x="552119" y="208991"/>
                  </a:lnTo>
                  <a:lnTo>
                    <a:pt x="573900" y="246151"/>
                  </a:lnTo>
                  <a:lnTo>
                    <a:pt x="608660" y="269443"/>
                  </a:lnTo>
                  <a:lnTo>
                    <a:pt x="655154" y="277507"/>
                  </a:lnTo>
                  <a:lnTo>
                    <a:pt x="701789" y="269290"/>
                  </a:lnTo>
                  <a:lnTo>
                    <a:pt x="736676" y="245554"/>
                  </a:lnTo>
                  <a:lnTo>
                    <a:pt x="758532" y="207657"/>
                  </a:lnTo>
                  <a:lnTo>
                    <a:pt x="766089" y="156997"/>
                  </a:lnTo>
                  <a:lnTo>
                    <a:pt x="766089" y="1892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53317" y="211905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5">
                  <a:moveTo>
                    <a:pt x="143013" y="0"/>
                  </a:moveTo>
                  <a:lnTo>
                    <a:pt x="98136" y="7103"/>
                  </a:lnTo>
                  <a:lnTo>
                    <a:pt x="59045" y="27448"/>
                  </a:lnTo>
                  <a:lnTo>
                    <a:pt x="28091" y="58673"/>
                  </a:lnTo>
                  <a:lnTo>
                    <a:pt x="7626" y="98411"/>
                  </a:lnTo>
                  <a:lnTo>
                    <a:pt x="0" y="144299"/>
                  </a:lnTo>
                  <a:lnTo>
                    <a:pt x="6818" y="190318"/>
                  </a:lnTo>
                  <a:lnTo>
                    <a:pt x="26583" y="230426"/>
                  </a:lnTo>
                  <a:lnTo>
                    <a:pt x="56984" y="262214"/>
                  </a:lnTo>
                  <a:lnTo>
                    <a:pt x="95711" y="283278"/>
                  </a:lnTo>
                  <a:lnTo>
                    <a:pt x="140456" y="291208"/>
                  </a:lnTo>
                  <a:lnTo>
                    <a:pt x="141210" y="205496"/>
                  </a:lnTo>
                  <a:lnTo>
                    <a:pt x="118629" y="200472"/>
                  </a:lnTo>
                  <a:lnTo>
                    <a:pt x="100281" y="187447"/>
                  </a:lnTo>
                  <a:lnTo>
                    <a:pt x="88007" y="168340"/>
                  </a:lnTo>
                  <a:lnTo>
                    <a:pt x="83652" y="145069"/>
                  </a:lnTo>
                  <a:lnTo>
                    <a:pt x="88417" y="121880"/>
                  </a:lnTo>
                  <a:lnTo>
                    <a:pt x="101023" y="103002"/>
                  </a:lnTo>
                  <a:lnTo>
                    <a:pt x="119596" y="90317"/>
                  </a:lnTo>
                  <a:lnTo>
                    <a:pt x="142260" y="85712"/>
                  </a:lnTo>
                  <a:lnTo>
                    <a:pt x="143013" y="0"/>
                  </a:lnTo>
                  <a:close/>
                </a:path>
              </a:pathLst>
            </a:custGeom>
            <a:solidFill>
              <a:srgbClr val="0985A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93774" y="211905"/>
              <a:ext cx="144145" cy="291465"/>
            </a:xfrm>
            <a:custGeom>
              <a:avLst/>
              <a:gdLst/>
              <a:ahLst/>
              <a:cxnLst/>
              <a:rect l="l" t="t" r="r" b="b"/>
              <a:pathLst>
                <a:path w="144145" h="291465">
                  <a:moveTo>
                    <a:pt x="2552" y="0"/>
                  </a:moveTo>
                  <a:lnTo>
                    <a:pt x="1800" y="85712"/>
                  </a:lnTo>
                  <a:lnTo>
                    <a:pt x="24909" y="90615"/>
                  </a:lnTo>
                  <a:lnTo>
                    <a:pt x="43382" y="103625"/>
                  </a:lnTo>
                  <a:lnTo>
                    <a:pt x="55745" y="122783"/>
                  </a:lnTo>
                  <a:lnTo>
                    <a:pt x="60134" y="146146"/>
                  </a:lnTo>
                  <a:lnTo>
                    <a:pt x="55335" y="169423"/>
                  </a:lnTo>
                  <a:lnTo>
                    <a:pt x="42638" y="188350"/>
                  </a:lnTo>
                  <a:lnTo>
                    <a:pt x="23940" y="201018"/>
                  </a:lnTo>
                  <a:lnTo>
                    <a:pt x="753" y="205496"/>
                  </a:lnTo>
                  <a:lnTo>
                    <a:pt x="0" y="291208"/>
                  </a:lnTo>
                  <a:lnTo>
                    <a:pt x="45374" y="284216"/>
                  </a:lnTo>
                  <a:lnTo>
                    <a:pt x="84570" y="263902"/>
                  </a:lnTo>
                  <a:lnTo>
                    <a:pt x="115611" y="232663"/>
                  </a:lnTo>
                  <a:lnTo>
                    <a:pt x="136138" y="192875"/>
                  </a:lnTo>
                  <a:lnTo>
                    <a:pt x="143788" y="146916"/>
                  </a:lnTo>
                  <a:lnTo>
                    <a:pt x="136945" y="100823"/>
                  </a:lnTo>
                  <a:lnTo>
                    <a:pt x="117120" y="60665"/>
                  </a:lnTo>
                  <a:lnTo>
                    <a:pt x="86631" y="28859"/>
                  </a:lnTo>
                  <a:lnTo>
                    <a:pt x="47799" y="782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5649" y="221154"/>
              <a:ext cx="75565" cy="274320"/>
            </a:xfrm>
            <a:custGeom>
              <a:avLst/>
              <a:gdLst/>
              <a:ahLst/>
              <a:cxnLst/>
              <a:rect l="l" t="t" r="r" b="b"/>
              <a:pathLst>
                <a:path w="75564" h="274320">
                  <a:moveTo>
                    <a:pt x="75384" y="0"/>
                  </a:moveTo>
                  <a:lnTo>
                    <a:pt x="0" y="0"/>
                  </a:lnTo>
                  <a:lnTo>
                    <a:pt x="0" y="274049"/>
                  </a:lnTo>
                  <a:lnTo>
                    <a:pt x="75384" y="274049"/>
                  </a:lnTo>
                  <a:lnTo>
                    <a:pt x="75384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3152" y="221151"/>
              <a:ext cx="202891" cy="1856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01976" y="221147"/>
              <a:ext cx="191135" cy="276225"/>
            </a:xfrm>
            <a:custGeom>
              <a:avLst/>
              <a:gdLst/>
              <a:ahLst/>
              <a:cxnLst/>
              <a:rect l="l" t="t" r="r" b="b"/>
              <a:pathLst>
                <a:path w="191135" h="276225">
                  <a:moveTo>
                    <a:pt x="86972" y="0"/>
                  </a:moveTo>
                  <a:lnTo>
                    <a:pt x="49061" y="0"/>
                  </a:lnTo>
                  <a:lnTo>
                    <a:pt x="49061" y="70895"/>
                  </a:lnTo>
                  <a:lnTo>
                    <a:pt x="72292" y="70895"/>
                  </a:lnTo>
                  <a:lnTo>
                    <a:pt x="83948" y="73306"/>
                  </a:lnTo>
                  <a:lnTo>
                    <a:pt x="93467" y="79883"/>
                  </a:lnTo>
                  <a:lnTo>
                    <a:pt x="99886" y="89637"/>
                  </a:lnTo>
                  <a:lnTo>
                    <a:pt x="102240" y="101580"/>
                  </a:lnTo>
                  <a:lnTo>
                    <a:pt x="99886" y="113525"/>
                  </a:lnTo>
                  <a:lnTo>
                    <a:pt x="93467" y="123278"/>
                  </a:lnTo>
                  <a:lnTo>
                    <a:pt x="83948" y="129853"/>
                  </a:lnTo>
                  <a:lnTo>
                    <a:pt x="72292" y="132264"/>
                  </a:lnTo>
                  <a:lnTo>
                    <a:pt x="0" y="132264"/>
                  </a:lnTo>
                  <a:lnTo>
                    <a:pt x="98625" y="275636"/>
                  </a:lnTo>
                  <a:lnTo>
                    <a:pt x="190536" y="275636"/>
                  </a:lnTo>
                  <a:lnTo>
                    <a:pt x="117946" y="180014"/>
                  </a:lnTo>
                  <a:lnTo>
                    <a:pt x="141935" y="166560"/>
                  </a:lnTo>
                  <a:lnTo>
                    <a:pt x="160808" y="146608"/>
                  </a:lnTo>
                  <a:lnTo>
                    <a:pt x="173161" y="121569"/>
                  </a:lnTo>
                  <a:lnTo>
                    <a:pt x="177591" y="92850"/>
                  </a:lnTo>
                  <a:lnTo>
                    <a:pt x="170470" y="56709"/>
                  </a:lnTo>
                  <a:lnTo>
                    <a:pt x="151049" y="27195"/>
                  </a:lnTo>
                  <a:lnTo>
                    <a:pt x="122244" y="7296"/>
                  </a:lnTo>
                  <a:lnTo>
                    <a:pt x="86972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3893044" y="222440"/>
              <a:ext cx="80645" cy="267335"/>
            </a:xfrm>
            <a:custGeom>
              <a:avLst/>
              <a:gdLst/>
              <a:ahLst/>
              <a:cxnLst/>
              <a:rect l="l" t="t" r="r" b="b"/>
              <a:pathLst>
                <a:path w="80645" h="267334">
                  <a:moveTo>
                    <a:pt x="80074" y="0"/>
                  </a:moveTo>
                  <a:lnTo>
                    <a:pt x="0" y="0"/>
                  </a:lnTo>
                  <a:lnTo>
                    <a:pt x="0" y="267061"/>
                  </a:lnTo>
                  <a:lnTo>
                    <a:pt x="80074" y="267061"/>
                  </a:lnTo>
                  <a:lnTo>
                    <a:pt x="80074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6740" y="222618"/>
              <a:ext cx="34925" cy="271780"/>
            </a:xfrm>
            <a:custGeom>
              <a:avLst/>
              <a:gdLst/>
              <a:ahLst/>
              <a:cxnLst/>
              <a:rect l="l" t="t" r="r" b="b"/>
              <a:pathLst>
                <a:path w="34925" h="271780">
                  <a:moveTo>
                    <a:pt x="34518" y="0"/>
                  </a:moveTo>
                  <a:lnTo>
                    <a:pt x="0" y="0"/>
                  </a:lnTo>
                  <a:lnTo>
                    <a:pt x="0" y="55854"/>
                  </a:lnTo>
                  <a:lnTo>
                    <a:pt x="34518" y="43700"/>
                  </a:lnTo>
                  <a:lnTo>
                    <a:pt x="34518" y="0"/>
                  </a:lnTo>
                  <a:close/>
                </a:path>
                <a:path w="34925" h="271780">
                  <a:moveTo>
                    <a:pt x="34531" y="65557"/>
                  </a:moveTo>
                  <a:lnTo>
                    <a:pt x="0" y="77724"/>
                  </a:lnTo>
                  <a:lnTo>
                    <a:pt x="0" y="271437"/>
                  </a:lnTo>
                  <a:lnTo>
                    <a:pt x="34531" y="271437"/>
                  </a:lnTo>
                  <a:lnTo>
                    <a:pt x="34531" y="65557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4592" y="311460"/>
              <a:ext cx="148479" cy="178045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172795" y="443360"/>
            <a:ext cx="1294126" cy="132013"/>
            <a:chOff x="3768688" y="563013"/>
            <a:chExt cx="1643380" cy="167640"/>
          </a:xfrm>
        </p:grpSpPr>
        <p:sp>
          <p:nvSpPr>
            <p:cNvPr id="33" name="object 33"/>
            <p:cNvSpPr/>
            <p:nvPr/>
          </p:nvSpPr>
          <p:spPr>
            <a:xfrm>
              <a:off x="3768688" y="563013"/>
              <a:ext cx="1643380" cy="167640"/>
            </a:xfrm>
            <a:custGeom>
              <a:avLst/>
              <a:gdLst/>
              <a:ahLst/>
              <a:cxnLst/>
              <a:rect l="l" t="t" r="r" b="b"/>
              <a:pathLst>
                <a:path w="1643379" h="167640">
                  <a:moveTo>
                    <a:pt x="1643213" y="0"/>
                  </a:moveTo>
                  <a:lnTo>
                    <a:pt x="0" y="0"/>
                  </a:lnTo>
                  <a:lnTo>
                    <a:pt x="0" y="167299"/>
                  </a:lnTo>
                  <a:lnTo>
                    <a:pt x="1643213" y="167299"/>
                  </a:lnTo>
                  <a:lnTo>
                    <a:pt x="1643213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1029" y="602880"/>
              <a:ext cx="492437" cy="89132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08816" y="175676"/>
            <a:ext cx="1328579" cy="41112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521307" y="138563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89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80347"/>
            <a:ext cx="6461450" cy="1222619"/>
          </a:xfrm>
          <a:custGeom>
            <a:avLst/>
            <a:gdLst/>
            <a:ahLst/>
            <a:cxnLst/>
            <a:rect l="l" t="t" r="r" b="b"/>
            <a:pathLst>
              <a:path w="5405120" h="1552575">
                <a:moveTo>
                  <a:pt x="0" y="1552329"/>
                </a:moveTo>
                <a:lnTo>
                  <a:pt x="0" y="0"/>
                </a:lnTo>
                <a:lnTo>
                  <a:pt x="5404549" y="0"/>
                </a:lnTo>
                <a:lnTo>
                  <a:pt x="5404549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" name="object 3"/>
          <p:cNvSpPr/>
          <p:nvPr/>
        </p:nvSpPr>
        <p:spPr>
          <a:xfrm>
            <a:off x="5801686" y="173817"/>
            <a:ext cx="603559" cy="219021"/>
          </a:xfrm>
          <a:custGeom>
            <a:avLst/>
            <a:gdLst/>
            <a:ahLst/>
            <a:cxnLst/>
            <a:rect l="l" t="t" r="r" b="b"/>
            <a:pathLst>
              <a:path w="766445" h="278130">
                <a:moveTo>
                  <a:pt x="199618" y="88950"/>
                </a:moveTo>
                <a:lnTo>
                  <a:pt x="192544" y="53035"/>
                </a:lnTo>
                <a:lnTo>
                  <a:pt x="179324" y="34988"/>
                </a:lnTo>
                <a:lnTo>
                  <a:pt x="172440" y="25590"/>
                </a:lnTo>
                <a:lnTo>
                  <a:pt x="164719" y="21297"/>
                </a:lnTo>
                <a:lnTo>
                  <a:pt x="164719" y="90855"/>
                </a:lnTo>
                <a:lnTo>
                  <a:pt x="159778" y="113677"/>
                </a:lnTo>
                <a:lnTo>
                  <a:pt x="145808" y="131318"/>
                </a:lnTo>
                <a:lnTo>
                  <a:pt x="124142" y="142697"/>
                </a:lnTo>
                <a:lnTo>
                  <a:pt x="96100" y="146723"/>
                </a:lnTo>
                <a:lnTo>
                  <a:pt x="34518" y="146723"/>
                </a:lnTo>
                <a:lnTo>
                  <a:pt x="34518" y="34988"/>
                </a:lnTo>
                <a:lnTo>
                  <a:pt x="97574" y="34988"/>
                </a:lnTo>
                <a:lnTo>
                  <a:pt x="147154" y="49403"/>
                </a:lnTo>
                <a:lnTo>
                  <a:pt x="164655" y="89712"/>
                </a:lnTo>
                <a:lnTo>
                  <a:pt x="164719" y="90855"/>
                </a:lnTo>
                <a:lnTo>
                  <a:pt x="164719" y="21297"/>
                </a:lnTo>
                <a:lnTo>
                  <a:pt x="140982" y="8064"/>
                </a:lnTo>
                <a:lnTo>
                  <a:pt x="99809" y="1892"/>
                </a:lnTo>
                <a:lnTo>
                  <a:pt x="0" y="1892"/>
                </a:lnTo>
                <a:lnTo>
                  <a:pt x="0" y="273329"/>
                </a:lnTo>
                <a:lnTo>
                  <a:pt x="34518" y="273329"/>
                </a:lnTo>
                <a:lnTo>
                  <a:pt x="34518" y="179425"/>
                </a:lnTo>
                <a:lnTo>
                  <a:pt x="94983" y="179425"/>
                </a:lnTo>
                <a:lnTo>
                  <a:pt x="133299" y="174129"/>
                </a:lnTo>
                <a:lnTo>
                  <a:pt x="176263" y="146723"/>
                </a:lnTo>
                <a:lnTo>
                  <a:pt x="199529" y="90093"/>
                </a:lnTo>
                <a:lnTo>
                  <a:pt x="199618" y="88950"/>
                </a:lnTo>
                <a:close/>
              </a:path>
              <a:path w="766445" h="278130">
                <a:moveTo>
                  <a:pt x="258965" y="1892"/>
                </a:moveTo>
                <a:lnTo>
                  <a:pt x="224447" y="1892"/>
                </a:lnTo>
                <a:lnTo>
                  <a:pt x="224447" y="273329"/>
                </a:lnTo>
                <a:lnTo>
                  <a:pt x="258965" y="273329"/>
                </a:lnTo>
                <a:lnTo>
                  <a:pt x="258965" y="1892"/>
                </a:lnTo>
                <a:close/>
              </a:path>
              <a:path w="766445" h="278130">
                <a:moveTo>
                  <a:pt x="544944" y="273329"/>
                </a:moveTo>
                <a:lnTo>
                  <a:pt x="513880" y="202996"/>
                </a:lnTo>
                <a:lnTo>
                  <a:pt x="499605" y="170675"/>
                </a:lnTo>
                <a:lnTo>
                  <a:pt x="463435" y="88773"/>
                </a:lnTo>
                <a:lnTo>
                  <a:pt x="463435" y="170675"/>
                </a:lnTo>
                <a:lnTo>
                  <a:pt x="353110" y="170675"/>
                </a:lnTo>
                <a:lnTo>
                  <a:pt x="408444" y="44183"/>
                </a:lnTo>
                <a:lnTo>
                  <a:pt x="463435" y="170675"/>
                </a:lnTo>
                <a:lnTo>
                  <a:pt x="463435" y="88773"/>
                </a:lnTo>
                <a:lnTo>
                  <a:pt x="443750" y="44183"/>
                </a:lnTo>
                <a:lnTo>
                  <a:pt x="424230" y="0"/>
                </a:lnTo>
                <a:lnTo>
                  <a:pt x="393420" y="0"/>
                </a:lnTo>
                <a:lnTo>
                  <a:pt x="272707" y="273329"/>
                </a:lnTo>
                <a:lnTo>
                  <a:pt x="308483" y="273329"/>
                </a:lnTo>
                <a:lnTo>
                  <a:pt x="339280" y="202996"/>
                </a:lnTo>
                <a:lnTo>
                  <a:pt x="477253" y="202996"/>
                </a:lnTo>
                <a:lnTo>
                  <a:pt x="507669" y="273329"/>
                </a:lnTo>
                <a:lnTo>
                  <a:pt x="544944" y="273329"/>
                </a:lnTo>
                <a:close/>
              </a:path>
              <a:path w="766445" h="278130">
                <a:moveTo>
                  <a:pt x="766089" y="1892"/>
                </a:moveTo>
                <a:lnTo>
                  <a:pt x="731570" y="1892"/>
                </a:lnTo>
                <a:lnTo>
                  <a:pt x="731570" y="159283"/>
                </a:lnTo>
                <a:lnTo>
                  <a:pt x="726516" y="195414"/>
                </a:lnTo>
                <a:lnTo>
                  <a:pt x="711771" y="222135"/>
                </a:lnTo>
                <a:lnTo>
                  <a:pt x="688009" y="238721"/>
                </a:lnTo>
                <a:lnTo>
                  <a:pt x="655891" y="244424"/>
                </a:lnTo>
                <a:lnTo>
                  <a:pt x="623303" y="238594"/>
                </a:lnTo>
                <a:lnTo>
                  <a:pt x="599198" y="221640"/>
                </a:lnTo>
                <a:lnTo>
                  <a:pt x="584238" y="194310"/>
                </a:lnTo>
                <a:lnTo>
                  <a:pt x="579107" y="157378"/>
                </a:lnTo>
                <a:lnTo>
                  <a:pt x="579107" y="1892"/>
                </a:lnTo>
                <a:lnTo>
                  <a:pt x="544576" y="1892"/>
                </a:lnTo>
                <a:lnTo>
                  <a:pt x="544576" y="159283"/>
                </a:lnTo>
                <a:lnTo>
                  <a:pt x="552119" y="208991"/>
                </a:lnTo>
                <a:lnTo>
                  <a:pt x="573900" y="246151"/>
                </a:lnTo>
                <a:lnTo>
                  <a:pt x="608660" y="269443"/>
                </a:lnTo>
                <a:lnTo>
                  <a:pt x="655154" y="277507"/>
                </a:lnTo>
                <a:lnTo>
                  <a:pt x="701789" y="269290"/>
                </a:lnTo>
                <a:lnTo>
                  <a:pt x="736676" y="245554"/>
                </a:lnTo>
                <a:lnTo>
                  <a:pt x="758532" y="207657"/>
                </a:lnTo>
                <a:lnTo>
                  <a:pt x="766089" y="156997"/>
                </a:lnTo>
                <a:lnTo>
                  <a:pt x="766089" y="1892"/>
                </a:lnTo>
                <a:close/>
              </a:path>
            </a:pathLst>
          </a:custGeom>
          <a:solidFill>
            <a:srgbClr val="005D83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4" name="object 4"/>
          <p:cNvGrpSpPr/>
          <p:nvPr/>
        </p:nvGrpSpPr>
        <p:grpSpPr>
          <a:xfrm>
            <a:off x="5270808" y="174152"/>
            <a:ext cx="203520" cy="216021"/>
            <a:chOff x="3893151" y="221151"/>
            <a:chExt cx="258445" cy="274320"/>
          </a:xfrm>
        </p:grpSpPr>
        <p:sp>
          <p:nvSpPr>
            <p:cNvPr id="5" name="object 5"/>
            <p:cNvSpPr/>
            <p:nvPr/>
          </p:nvSpPr>
          <p:spPr>
            <a:xfrm>
              <a:off x="4075649" y="221154"/>
              <a:ext cx="75565" cy="274320"/>
            </a:xfrm>
            <a:custGeom>
              <a:avLst/>
              <a:gdLst/>
              <a:ahLst/>
              <a:cxnLst/>
              <a:rect l="l" t="t" r="r" b="b"/>
              <a:pathLst>
                <a:path w="75564" h="274320">
                  <a:moveTo>
                    <a:pt x="75384" y="0"/>
                  </a:moveTo>
                  <a:lnTo>
                    <a:pt x="0" y="0"/>
                  </a:lnTo>
                  <a:lnTo>
                    <a:pt x="0" y="274049"/>
                  </a:lnTo>
                  <a:lnTo>
                    <a:pt x="75384" y="274049"/>
                  </a:lnTo>
                  <a:lnTo>
                    <a:pt x="75384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151" y="221151"/>
              <a:ext cx="202891" cy="18569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435253" y="166871"/>
            <a:ext cx="343032" cy="229522"/>
            <a:chOff x="4101976" y="211905"/>
            <a:chExt cx="435609" cy="291465"/>
          </a:xfrm>
        </p:grpSpPr>
        <p:sp>
          <p:nvSpPr>
            <p:cNvPr id="8" name="object 8"/>
            <p:cNvSpPr/>
            <p:nvPr/>
          </p:nvSpPr>
          <p:spPr>
            <a:xfrm>
              <a:off x="4253317" y="211905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5">
                  <a:moveTo>
                    <a:pt x="143013" y="0"/>
                  </a:moveTo>
                  <a:lnTo>
                    <a:pt x="98136" y="7103"/>
                  </a:lnTo>
                  <a:lnTo>
                    <a:pt x="59045" y="27448"/>
                  </a:lnTo>
                  <a:lnTo>
                    <a:pt x="28091" y="58673"/>
                  </a:lnTo>
                  <a:lnTo>
                    <a:pt x="7626" y="98411"/>
                  </a:lnTo>
                  <a:lnTo>
                    <a:pt x="0" y="144299"/>
                  </a:lnTo>
                  <a:lnTo>
                    <a:pt x="6818" y="190318"/>
                  </a:lnTo>
                  <a:lnTo>
                    <a:pt x="26583" y="230426"/>
                  </a:lnTo>
                  <a:lnTo>
                    <a:pt x="56984" y="262214"/>
                  </a:lnTo>
                  <a:lnTo>
                    <a:pt x="95711" y="283278"/>
                  </a:lnTo>
                  <a:lnTo>
                    <a:pt x="140456" y="291208"/>
                  </a:lnTo>
                  <a:lnTo>
                    <a:pt x="141210" y="205496"/>
                  </a:lnTo>
                  <a:lnTo>
                    <a:pt x="118629" y="200472"/>
                  </a:lnTo>
                  <a:lnTo>
                    <a:pt x="100281" y="187447"/>
                  </a:lnTo>
                  <a:lnTo>
                    <a:pt x="88007" y="168340"/>
                  </a:lnTo>
                  <a:lnTo>
                    <a:pt x="83652" y="145069"/>
                  </a:lnTo>
                  <a:lnTo>
                    <a:pt x="88417" y="121880"/>
                  </a:lnTo>
                  <a:lnTo>
                    <a:pt x="101023" y="103002"/>
                  </a:lnTo>
                  <a:lnTo>
                    <a:pt x="119596" y="90317"/>
                  </a:lnTo>
                  <a:lnTo>
                    <a:pt x="142260" y="85712"/>
                  </a:lnTo>
                  <a:lnTo>
                    <a:pt x="143013" y="0"/>
                  </a:lnTo>
                  <a:close/>
                </a:path>
              </a:pathLst>
            </a:custGeom>
            <a:solidFill>
              <a:srgbClr val="0985A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9" name="object 9"/>
            <p:cNvSpPr/>
            <p:nvPr/>
          </p:nvSpPr>
          <p:spPr>
            <a:xfrm>
              <a:off x="4393774" y="211905"/>
              <a:ext cx="144145" cy="291465"/>
            </a:xfrm>
            <a:custGeom>
              <a:avLst/>
              <a:gdLst/>
              <a:ahLst/>
              <a:cxnLst/>
              <a:rect l="l" t="t" r="r" b="b"/>
              <a:pathLst>
                <a:path w="144145" h="291465">
                  <a:moveTo>
                    <a:pt x="2552" y="0"/>
                  </a:moveTo>
                  <a:lnTo>
                    <a:pt x="1800" y="85712"/>
                  </a:lnTo>
                  <a:lnTo>
                    <a:pt x="24909" y="90615"/>
                  </a:lnTo>
                  <a:lnTo>
                    <a:pt x="43382" y="103625"/>
                  </a:lnTo>
                  <a:lnTo>
                    <a:pt x="55745" y="122783"/>
                  </a:lnTo>
                  <a:lnTo>
                    <a:pt x="60134" y="146146"/>
                  </a:lnTo>
                  <a:lnTo>
                    <a:pt x="55335" y="169423"/>
                  </a:lnTo>
                  <a:lnTo>
                    <a:pt x="42638" y="188350"/>
                  </a:lnTo>
                  <a:lnTo>
                    <a:pt x="23940" y="201018"/>
                  </a:lnTo>
                  <a:lnTo>
                    <a:pt x="753" y="205496"/>
                  </a:lnTo>
                  <a:lnTo>
                    <a:pt x="0" y="291208"/>
                  </a:lnTo>
                  <a:lnTo>
                    <a:pt x="45374" y="284216"/>
                  </a:lnTo>
                  <a:lnTo>
                    <a:pt x="84570" y="263902"/>
                  </a:lnTo>
                  <a:lnTo>
                    <a:pt x="115611" y="232663"/>
                  </a:lnTo>
                  <a:lnTo>
                    <a:pt x="136138" y="192875"/>
                  </a:lnTo>
                  <a:lnTo>
                    <a:pt x="143788" y="146916"/>
                  </a:lnTo>
                  <a:lnTo>
                    <a:pt x="136945" y="100823"/>
                  </a:lnTo>
                  <a:lnTo>
                    <a:pt x="117120" y="60665"/>
                  </a:lnTo>
                  <a:lnTo>
                    <a:pt x="86631" y="28859"/>
                  </a:lnTo>
                  <a:lnTo>
                    <a:pt x="47799" y="782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1976" y="221147"/>
              <a:ext cx="191135" cy="276225"/>
            </a:xfrm>
            <a:custGeom>
              <a:avLst/>
              <a:gdLst/>
              <a:ahLst/>
              <a:cxnLst/>
              <a:rect l="l" t="t" r="r" b="b"/>
              <a:pathLst>
                <a:path w="191135" h="276225">
                  <a:moveTo>
                    <a:pt x="86972" y="0"/>
                  </a:moveTo>
                  <a:lnTo>
                    <a:pt x="49061" y="0"/>
                  </a:lnTo>
                  <a:lnTo>
                    <a:pt x="49061" y="70895"/>
                  </a:lnTo>
                  <a:lnTo>
                    <a:pt x="72292" y="70895"/>
                  </a:lnTo>
                  <a:lnTo>
                    <a:pt x="83948" y="73306"/>
                  </a:lnTo>
                  <a:lnTo>
                    <a:pt x="93467" y="79883"/>
                  </a:lnTo>
                  <a:lnTo>
                    <a:pt x="99886" y="89637"/>
                  </a:lnTo>
                  <a:lnTo>
                    <a:pt x="102240" y="101580"/>
                  </a:lnTo>
                  <a:lnTo>
                    <a:pt x="99886" y="113525"/>
                  </a:lnTo>
                  <a:lnTo>
                    <a:pt x="93467" y="123278"/>
                  </a:lnTo>
                  <a:lnTo>
                    <a:pt x="83948" y="129853"/>
                  </a:lnTo>
                  <a:lnTo>
                    <a:pt x="72292" y="132264"/>
                  </a:lnTo>
                  <a:lnTo>
                    <a:pt x="0" y="132264"/>
                  </a:lnTo>
                  <a:lnTo>
                    <a:pt x="98625" y="275636"/>
                  </a:lnTo>
                  <a:lnTo>
                    <a:pt x="190536" y="275636"/>
                  </a:lnTo>
                  <a:lnTo>
                    <a:pt x="117946" y="180014"/>
                  </a:lnTo>
                  <a:lnTo>
                    <a:pt x="141935" y="166560"/>
                  </a:lnTo>
                  <a:lnTo>
                    <a:pt x="160808" y="146608"/>
                  </a:lnTo>
                  <a:lnTo>
                    <a:pt x="173161" y="121569"/>
                  </a:lnTo>
                  <a:lnTo>
                    <a:pt x="177591" y="92850"/>
                  </a:lnTo>
                  <a:lnTo>
                    <a:pt x="170470" y="56709"/>
                  </a:lnTo>
                  <a:lnTo>
                    <a:pt x="151049" y="27195"/>
                  </a:lnTo>
                  <a:lnTo>
                    <a:pt x="122244" y="7296"/>
                  </a:lnTo>
                  <a:lnTo>
                    <a:pt x="86972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11" name="object 11"/>
          <p:cNvSpPr/>
          <p:nvPr/>
        </p:nvSpPr>
        <p:spPr>
          <a:xfrm>
            <a:off x="5270724" y="175167"/>
            <a:ext cx="63506" cy="210520"/>
          </a:xfrm>
          <a:custGeom>
            <a:avLst/>
            <a:gdLst/>
            <a:ahLst/>
            <a:cxnLst/>
            <a:rect l="l" t="t" r="r" b="b"/>
            <a:pathLst>
              <a:path w="80645" h="267334">
                <a:moveTo>
                  <a:pt x="80074" y="0"/>
                </a:moveTo>
                <a:lnTo>
                  <a:pt x="0" y="0"/>
                </a:lnTo>
                <a:lnTo>
                  <a:pt x="0" y="267061"/>
                </a:lnTo>
                <a:lnTo>
                  <a:pt x="80074" y="267061"/>
                </a:lnTo>
                <a:lnTo>
                  <a:pt x="80074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12" name="object 12"/>
          <p:cNvSpPr/>
          <p:nvPr/>
        </p:nvSpPr>
        <p:spPr>
          <a:xfrm>
            <a:off x="6431227" y="175307"/>
            <a:ext cx="27503" cy="214021"/>
          </a:xfrm>
          <a:custGeom>
            <a:avLst/>
            <a:gdLst/>
            <a:ahLst/>
            <a:cxnLst/>
            <a:rect l="l" t="t" r="r" b="b"/>
            <a:pathLst>
              <a:path w="34925" h="271780">
                <a:moveTo>
                  <a:pt x="34518" y="0"/>
                </a:moveTo>
                <a:lnTo>
                  <a:pt x="0" y="0"/>
                </a:lnTo>
                <a:lnTo>
                  <a:pt x="0" y="55854"/>
                </a:lnTo>
                <a:lnTo>
                  <a:pt x="34518" y="43700"/>
                </a:lnTo>
                <a:lnTo>
                  <a:pt x="34518" y="0"/>
                </a:lnTo>
                <a:close/>
              </a:path>
              <a:path w="34925" h="271780">
                <a:moveTo>
                  <a:pt x="34531" y="65557"/>
                </a:moveTo>
                <a:lnTo>
                  <a:pt x="0" y="77724"/>
                </a:lnTo>
                <a:lnTo>
                  <a:pt x="0" y="271437"/>
                </a:lnTo>
                <a:lnTo>
                  <a:pt x="34531" y="271437"/>
                </a:lnTo>
                <a:lnTo>
                  <a:pt x="34531" y="65557"/>
                </a:lnTo>
                <a:close/>
              </a:path>
            </a:pathLst>
          </a:custGeom>
          <a:solidFill>
            <a:srgbClr val="005D83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7445" y="245268"/>
            <a:ext cx="116924" cy="1402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172795" y="443360"/>
            <a:ext cx="1294126" cy="132013"/>
            <a:chOff x="3768688" y="563013"/>
            <a:chExt cx="1643380" cy="167640"/>
          </a:xfrm>
        </p:grpSpPr>
        <p:sp>
          <p:nvSpPr>
            <p:cNvPr id="15" name="object 15"/>
            <p:cNvSpPr/>
            <p:nvPr/>
          </p:nvSpPr>
          <p:spPr>
            <a:xfrm>
              <a:off x="3768688" y="563013"/>
              <a:ext cx="1643380" cy="167640"/>
            </a:xfrm>
            <a:custGeom>
              <a:avLst/>
              <a:gdLst/>
              <a:ahLst/>
              <a:cxnLst/>
              <a:rect l="l" t="t" r="r" b="b"/>
              <a:pathLst>
                <a:path w="1643379" h="167640">
                  <a:moveTo>
                    <a:pt x="1643213" y="0"/>
                  </a:moveTo>
                  <a:lnTo>
                    <a:pt x="0" y="0"/>
                  </a:lnTo>
                  <a:lnTo>
                    <a:pt x="0" y="167299"/>
                  </a:lnTo>
                  <a:lnTo>
                    <a:pt x="1643213" y="167299"/>
                  </a:lnTo>
                  <a:lnTo>
                    <a:pt x="1643213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029" y="602880"/>
              <a:ext cx="492437" cy="8913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8816" y="175676"/>
            <a:ext cx="1328579" cy="41112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93794" y="2887198"/>
            <a:ext cx="1881683" cy="769659"/>
          </a:xfrm>
          <a:prstGeom prst="rect">
            <a:avLst/>
          </a:prstGeom>
        </p:spPr>
        <p:txBody>
          <a:bodyPr vert="horz" wrap="square" lIns="0" tIns="6501" rIns="0" bIns="0" rtlCol="0">
            <a:spAutoFit/>
          </a:bodyPr>
          <a:lstStyle/>
          <a:p>
            <a:pPr marL="307038" marR="309039" algn="ctr">
              <a:lnSpc>
                <a:spcPct val="103400"/>
              </a:lnSpc>
              <a:spcBef>
                <a:spcPts val="51"/>
              </a:spcBef>
            </a:pPr>
            <a:r>
              <a:rPr sz="866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866" b="1" spc="20" dirty="0">
                <a:solidFill>
                  <a:srgbClr val="006598"/>
                </a:solidFill>
                <a:latin typeface="Century Gothic"/>
                <a:cs typeface="Century Gothic"/>
              </a:rPr>
              <a:t>OEIRAS </a:t>
            </a:r>
            <a:r>
              <a:rPr sz="866" b="1" spc="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66" b="1" spc="-39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24" dirty="0">
                <a:solidFill>
                  <a:srgbClr val="006598"/>
                </a:solidFill>
                <a:latin typeface="Century Gothic"/>
                <a:cs typeface="Century Gothic"/>
              </a:rPr>
              <a:t>PAULISTANA </a:t>
            </a:r>
            <a:r>
              <a:rPr sz="866" b="1" spc="-2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66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35" dirty="0">
                <a:solidFill>
                  <a:srgbClr val="006598"/>
                </a:solidFill>
                <a:latin typeface="Century Gothic"/>
                <a:cs typeface="Century Gothic"/>
              </a:rPr>
              <a:t>TERESINA</a:t>
            </a:r>
            <a:endParaRPr sz="866">
              <a:latin typeface="Century Gothic"/>
              <a:cs typeface="Century Gothic"/>
            </a:endParaRPr>
          </a:p>
          <a:p>
            <a:pPr>
              <a:spcBef>
                <a:spcPts val="28"/>
              </a:spcBef>
            </a:pPr>
            <a:endParaRPr sz="1418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866" b="1" spc="67" dirty="0">
                <a:latin typeface="Century Gothic"/>
                <a:cs typeface="Century Gothic"/>
              </a:rPr>
              <a:t>300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12" dirty="0">
                <a:latin typeface="Century Gothic"/>
                <a:cs typeface="Century Gothic"/>
              </a:rPr>
              <a:t>FAMÍLIAS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-16" dirty="0">
                <a:latin typeface="Century Gothic"/>
                <a:cs typeface="Century Gothic"/>
              </a:rPr>
              <a:t>A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28" dirty="0">
                <a:latin typeface="Century Gothic"/>
                <a:cs typeface="Century Gothic"/>
              </a:rPr>
              <a:t>SEREM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12" dirty="0">
                <a:latin typeface="Century Gothic"/>
                <a:cs typeface="Century Gothic"/>
              </a:rPr>
              <a:t>ATENDIDAS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3445" y="3770925"/>
            <a:ext cx="1742669" cy="121756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12501" rIns="0" bIns="0" rtlCol="0">
            <a:spAutoFit/>
          </a:bodyPr>
          <a:lstStyle/>
          <a:p>
            <a:pPr marL="55007">
              <a:spcBef>
                <a:spcPts val="98"/>
              </a:spcBef>
            </a:pPr>
            <a:r>
              <a:rPr sz="768" b="1" spc="6" baseline="4273" dirty="0">
                <a:solidFill>
                  <a:srgbClr val="002444"/>
                </a:solidFill>
                <a:latin typeface="Century Gothic"/>
                <a:cs typeface="Century Gothic"/>
              </a:rPr>
              <a:t>CADA</a:t>
            </a:r>
            <a:r>
              <a:rPr sz="768" b="1" spc="-12" baseline="4273" dirty="0">
                <a:solidFill>
                  <a:srgbClr val="002444"/>
                </a:solidFill>
                <a:latin typeface="Century Gothic"/>
                <a:cs typeface="Century Gothic"/>
              </a:rPr>
              <a:t> </a:t>
            </a:r>
            <a:r>
              <a:rPr sz="768" b="1" spc="29" baseline="4273" dirty="0">
                <a:solidFill>
                  <a:srgbClr val="002444"/>
                </a:solidFill>
                <a:latin typeface="Century Gothic"/>
                <a:cs typeface="Century Gothic"/>
              </a:rPr>
              <a:t>UNIDADE</a:t>
            </a:r>
            <a:r>
              <a:rPr sz="768" b="1" spc="-6" baseline="4273" dirty="0">
                <a:solidFill>
                  <a:srgbClr val="002444"/>
                </a:solidFill>
                <a:latin typeface="Century Gothic"/>
                <a:cs typeface="Century Gothic"/>
              </a:rPr>
              <a:t> </a:t>
            </a:r>
            <a:r>
              <a:rPr sz="768" b="1" spc="12" baseline="4273" dirty="0">
                <a:solidFill>
                  <a:srgbClr val="002444"/>
                </a:solidFill>
                <a:latin typeface="Century Gothic"/>
                <a:cs typeface="Century Gothic"/>
              </a:rPr>
              <a:t>DO</a:t>
            </a:r>
            <a:r>
              <a:rPr sz="768" b="1" spc="-6" baseline="4273" dirty="0">
                <a:solidFill>
                  <a:srgbClr val="002444"/>
                </a:solidFill>
                <a:latin typeface="Century Gothic"/>
                <a:cs typeface="Century Gothic"/>
              </a:rPr>
              <a:t> </a:t>
            </a:r>
            <a:r>
              <a:rPr sz="768" b="1" spc="47" baseline="4273" dirty="0">
                <a:solidFill>
                  <a:srgbClr val="002444"/>
                </a:solidFill>
                <a:latin typeface="Century Gothic"/>
                <a:cs typeface="Century Gothic"/>
              </a:rPr>
              <a:t>PROJETO:</a:t>
            </a:r>
            <a:r>
              <a:rPr sz="768" b="1" spc="189" baseline="4273" dirty="0">
                <a:solidFill>
                  <a:srgbClr val="002444"/>
                </a:solidFill>
                <a:latin typeface="Century Gothic"/>
                <a:cs typeface="Century Gothic"/>
              </a:rPr>
              <a:t> </a:t>
            </a:r>
            <a:r>
              <a:rPr sz="709" b="1" spc="47" dirty="0">
                <a:latin typeface="Century Gothic"/>
                <a:cs typeface="Century Gothic"/>
              </a:rPr>
              <a:t>R$</a:t>
            </a:r>
            <a:r>
              <a:rPr sz="709" b="1" dirty="0">
                <a:latin typeface="Century Gothic"/>
                <a:cs typeface="Century Gothic"/>
              </a:rPr>
              <a:t> </a:t>
            </a:r>
            <a:r>
              <a:rPr sz="709" b="1" spc="35" dirty="0">
                <a:latin typeface="Century Gothic"/>
                <a:cs typeface="Century Gothic"/>
              </a:rPr>
              <a:t>15.000,00</a:t>
            </a:r>
            <a:endParaRPr sz="709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3445" y="4203327"/>
            <a:ext cx="1742669" cy="142868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27503" rIns="0" bIns="0" rtlCol="0">
            <a:spAutoFit/>
          </a:bodyPr>
          <a:lstStyle/>
          <a:p>
            <a:pPr marL="63008">
              <a:spcBef>
                <a:spcPts val="217"/>
              </a:spcBef>
            </a:pPr>
            <a:r>
              <a:rPr sz="512" b="1" spc="28" dirty="0">
                <a:latin typeface="Century Gothic"/>
                <a:cs typeface="Century Gothic"/>
              </a:rPr>
              <a:t>INVESTIMENTO</a:t>
            </a:r>
            <a:r>
              <a:rPr sz="512" b="1" spc="-4" dirty="0">
                <a:latin typeface="Century Gothic"/>
                <a:cs typeface="Century Gothic"/>
              </a:rPr>
              <a:t> </a:t>
            </a:r>
            <a:r>
              <a:rPr sz="512" b="1" spc="35" dirty="0">
                <a:latin typeface="Century Gothic"/>
                <a:cs typeface="Century Gothic"/>
              </a:rPr>
              <a:t>PREVISTO</a:t>
            </a:r>
            <a:r>
              <a:rPr sz="512" b="1" spc="-4" dirty="0">
                <a:latin typeface="Century Gothic"/>
                <a:cs typeface="Century Gothic"/>
              </a:rPr>
              <a:t> </a:t>
            </a:r>
            <a:r>
              <a:rPr sz="512" b="1" spc="28" dirty="0">
                <a:latin typeface="Century Gothic"/>
                <a:cs typeface="Century Gothic"/>
              </a:rPr>
              <a:t>R$:</a:t>
            </a:r>
            <a:r>
              <a:rPr sz="512" b="1" spc="-4" dirty="0">
                <a:latin typeface="Century Gothic"/>
                <a:cs typeface="Century Gothic"/>
              </a:rPr>
              <a:t> </a:t>
            </a:r>
            <a:r>
              <a:rPr sz="748" b="1" spc="43" dirty="0">
                <a:latin typeface="Century Gothic"/>
                <a:cs typeface="Century Gothic"/>
              </a:rPr>
              <a:t>4.500.000,00*</a:t>
            </a:r>
            <a:endParaRPr sz="748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28109" y="2536715"/>
            <a:ext cx="208020" cy="281527"/>
          </a:xfrm>
          <a:custGeom>
            <a:avLst/>
            <a:gdLst/>
            <a:ahLst/>
            <a:cxnLst/>
            <a:rect l="l" t="t" r="r" b="b"/>
            <a:pathLst>
              <a:path w="264160" h="357504">
                <a:moveTo>
                  <a:pt x="139489" y="0"/>
                </a:moveTo>
                <a:lnTo>
                  <a:pt x="80430" y="10147"/>
                </a:lnTo>
                <a:lnTo>
                  <a:pt x="45773" y="31184"/>
                </a:lnTo>
                <a:lnTo>
                  <a:pt x="19688" y="60872"/>
                </a:lnTo>
                <a:lnTo>
                  <a:pt x="3867" y="96758"/>
                </a:lnTo>
                <a:lnTo>
                  <a:pt x="0" y="136390"/>
                </a:lnTo>
                <a:lnTo>
                  <a:pt x="9779" y="177314"/>
                </a:lnTo>
                <a:lnTo>
                  <a:pt x="34358" y="224822"/>
                </a:lnTo>
                <a:lnTo>
                  <a:pt x="63874" y="267942"/>
                </a:lnTo>
                <a:lnTo>
                  <a:pt x="95751" y="308923"/>
                </a:lnTo>
                <a:lnTo>
                  <a:pt x="127413" y="350016"/>
                </a:lnTo>
                <a:lnTo>
                  <a:pt x="132560" y="357043"/>
                </a:lnTo>
                <a:lnTo>
                  <a:pt x="133553" y="353526"/>
                </a:lnTo>
                <a:lnTo>
                  <a:pt x="137377" y="348439"/>
                </a:lnTo>
                <a:lnTo>
                  <a:pt x="169864" y="306799"/>
                </a:lnTo>
                <a:lnTo>
                  <a:pt x="205810" y="259567"/>
                </a:lnTo>
                <a:lnTo>
                  <a:pt x="238057" y="210050"/>
                </a:lnTo>
                <a:lnTo>
                  <a:pt x="250136" y="182663"/>
                </a:lnTo>
                <a:lnTo>
                  <a:pt x="139029" y="182663"/>
                </a:lnTo>
                <a:lnTo>
                  <a:pt x="119962" y="181735"/>
                </a:lnTo>
                <a:lnTo>
                  <a:pt x="104110" y="173907"/>
                </a:lnTo>
                <a:lnTo>
                  <a:pt x="92631" y="161044"/>
                </a:lnTo>
                <a:lnTo>
                  <a:pt x="86681" y="145014"/>
                </a:lnTo>
                <a:lnTo>
                  <a:pt x="87558" y="125777"/>
                </a:lnTo>
                <a:lnTo>
                  <a:pt x="95634" y="110155"/>
                </a:lnTo>
                <a:lnTo>
                  <a:pt x="108812" y="98997"/>
                </a:lnTo>
                <a:lnTo>
                  <a:pt x="124993" y="93156"/>
                </a:lnTo>
                <a:lnTo>
                  <a:pt x="258497" y="93156"/>
                </a:lnTo>
                <a:lnTo>
                  <a:pt x="247918" y="67521"/>
                </a:lnTo>
                <a:lnTo>
                  <a:pt x="222495" y="35440"/>
                </a:lnTo>
                <a:lnTo>
                  <a:pt x="186841" y="11580"/>
                </a:lnTo>
                <a:lnTo>
                  <a:pt x="156161" y="2024"/>
                </a:lnTo>
                <a:lnTo>
                  <a:pt x="139489" y="0"/>
                </a:lnTo>
                <a:close/>
              </a:path>
              <a:path w="264160" h="357504">
                <a:moveTo>
                  <a:pt x="258497" y="93156"/>
                </a:moveTo>
                <a:lnTo>
                  <a:pt x="124993" y="93156"/>
                </a:lnTo>
                <a:lnTo>
                  <a:pt x="144093" y="94015"/>
                </a:lnTo>
                <a:lnTo>
                  <a:pt x="159946" y="102089"/>
                </a:lnTo>
                <a:lnTo>
                  <a:pt x="171344" y="115224"/>
                </a:lnTo>
                <a:lnTo>
                  <a:pt x="177077" y="131262"/>
                </a:lnTo>
                <a:lnTo>
                  <a:pt x="175968" y="150120"/>
                </a:lnTo>
                <a:lnTo>
                  <a:pt x="167952" y="165719"/>
                </a:lnTo>
                <a:lnTo>
                  <a:pt x="154986" y="176939"/>
                </a:lnTo>
                <a:lnTo>
                  <a:pt x="139029" y="182663"/>
                </a:lnTo>
                <a:lnTo>
                  <a:pt x="250136" y="182663"/>
                </a:lnTo>
                <a:lnTo>
                  <a:pt x="259446" y="161556"/>
                </a:lnTo>
                <a:lnTo>
                  <a:pt x="264113" y="127522"/>
                </a:lnTo>
                <a:lnTo>
                  <a:pt x="259535" y="95672"/>
                </a:lnTo>
                <a:lnTo>
                  <a:pt x="258497" y="931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22" name="object 22"/>
          <p:cNvGrpSpPr/>
          <p:nvPr/>
        </p:nvGrpSpPr>
        <p:grpSpPr>
          <a:xfrm>
            <a:off x="4394092" y="1081051"/>
            <a:ext cx="3425832" cy="3840372"/>
            <a:chOff x="2779829" y="1372801"/>
            <a:chExt cx="4350385" cy="487680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9829" y="1372801"/>
              <a:ext cx="4350258" cy="48767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8526" y="4034755"/>
              <a:ext cx="647552" cy="9024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478526" y="4034755"/>
              <a:ext cx="647700" cy="902969"/>
            </a:xfrm>
            <a:custGeom>
              <a:avLst/>
              <a:gdLst/>
              <a:ahLst/>
              <a:cxnLst/>
              <a:rect l="l" t="t" r="r" b="b"/>
              <a:pathLst>
                <a:path w="647700" h="902970">
                  <a:moveTo>
                    <a:pt x="23147" y="283404"/>
                  </a:moveTo>
                  <a:lnTo>
                    <a:pt x="16133" y="312400"/>
                  </a:lnTo>
                  <a:lnTo>
                    <a:pt x="40179" y="327303"/>
                  </a:lnTo>
                  <a:lnTo>
                    <a:pt x="71816" y="339525"/>
                  </a:lnTo>
                  <a:lnTo>
                    <a:pt x="87577" y="360476"/>
                  </a:lnTo>
                  <a:lnTo>
                    <a:pt x="74009" y="384903"/>
                  </a:lnTo>
                  <a:lnTo>
                    <a:pt x="44098" y="400584"/>
                  </a:lnTo>
                  <a:lnTo>
                    <a:pt x="14031" y="412489"/>
                  </a:lnTo>
                  <a:lnTo>
                    <a:pt x="0" y="425591"/>
                  </a:lnTo>
                  <a:lnTo>
                    <a:pt x="18190" y="444860"/>
                  </a:lnTo>
                  <a:lnTo>
                    <a:pt x="25900" y="461588"/>
                  </a:lnTo>
                  <a:lnTo>
                    <a:pt x="21509" y="484309"/>
                  </a:lnTo>
                  <a:lnTo>
                    <a:pt x="26768" y="509945"/>
                  </a:lnTo>
                  <a:lnTo>
                    <a:pt x="63432" y="535421"/>
                  </a:lnTo>
                  <a:lnTo>
                    <a:pt x="74330" y="543622"/>
                  </a:lnTo>
                  <a:lnTo>
                    <a:pt x="70969" y="551925"/>
                  </a:lnTo>
                  <a:lnTo>
                    <a:pt x="58540" y="560119"/>
                  </a:lnTo>
                  <a:lnTo>
                    <a:pt x="42235" y="567991"/>
                  </a:lnTo>
                  <a:lnTo>
                    <a:pt x="27245" y="575331"/>
                  </a:lnTo>
                  <a:lnTo>
                    <a:pt x="18761" y="581926"/>
                  </a:lnTo>
                  <a:lnTo>
                    <a:pt x="21975" y="587567"/>
                  </a:lnTo>
                  <a:lnTo>
                    <a:pt x="42078" y="592040"/>
                  </a:lnTo>
                  <a:lnTo>
                    <a:pt x="84261" y="595135"/>
                  </a:lnTo>
                  <a:lnTo>
                    <a:pt x="109530" y="609145"/>
                  </a:lnTo>
                  <a:lnTo>
                    <a:pt x="98622" y="638097"/>
                  </a:lnTo>
                  <a:lnTo>
                    <a:pt x="66107" y="668517"/>
                  </a:lnTo>
                  <a:lnTo>
                    <a:pt x="26557" y="686927"/>
                  </a:lnTo>
                  <a:lnTo>
                    <a:pt x="8206" y="703700"/>
                  </a:lnTo>
                  <a:lnTo>
                    <a:pt x="8168" y="736033"/>
                  </a:lnTo>
                  <a:lnTo>
                    <a:pt x="15859" y="776228"/>
                  </a:lnTo>
                  <a:lnTo>
                    <a:pt x="20694" y="816585"/>
                  </a:lnTo>
                  <a:lnTo>
                    <a:pt x="12088" y="849406"/>
                  </a:lnTo>
                  <a:lnTo>
                    <a:pt x="9550" y="859723"/>
                  </a:lnTo>
                  <a:lnTo>
                    <a:pt x="7778" y="879664"/>
                  </a:lnTo>
                  <a:lnTo>
                    <a:pt x="12411" y="897115"/>
                  </a:lnTo>
                  <a:lnTo>
                    <a:pt x="29088" y="899961"/>
                  </a:lnTo>
                  <a:lnTo>
                    <a:pt x="41077" y="872268"/>
                  </a:lnTo>
                  <a:lnTo>
                    <a:pt x="50423" y="865651"/>
                  </a:lnTo>
                  <a:lnTo>
                    <a:pt x="59555" y="872734"/>
                  </a:lnTo>
                  <a:lnTo>
                    <a:pt x="70899" y="886142"/>
                  </a:lnTo>
                  <a:lnTo>
                    <a:pt x="86885" y="898498"/>
                  </a:lnTo>
                  <a:lnTo>
                    <a:pt x="109939" y="902426"/>
                  </a:lnTo>
                  <a:lnTo>
                    <a:pt x="142492" y="890551"/>
                  </a:lnTo>
                  <a:lnTo>
                    <a:pt x="151563" y="878054"/>
                  </a:lnTo>
                  <a:lnTo>
                    <a:pt x="162606" y="854911"/>
                  </a:lnTo>
                  <a:lnTo>
                    <a:pt x="183348" y="823982"/>
                  </a:lnTo>
                  <a:lnTo>
                    <a:pt x="221515" y="788128"/>
                  </a:lnTo>
                  <a:lnTo>
                    <a:pt x="284836" y="750209"/>
                  </a:lnTo>
                  <a:lnTo>
                    <a:pt x="307754" y="734791"/>
                  </a:lnTo>
                  <a:lnTo>
                    <a:pt x="320117" y="722056"/>
                  </a:lnTo>
                  <a:lnTo>
                    <a:pt x="330226" y="717296"/>
                  </a:lnTo>
                  <a:lnTo>
                    <a:pt x="346378" y="725804"/>
                  </a:lnTo>
                  <a:lnTo>
                    <a:pt x="367020" y="735310"/>
                  </a:lnTo>
                  <a:lnTo>
                    <a:pt x="372305" y="722595"/>
                  </a:lnTo>
                  <a:lnTo>
                    <a:pt x="374007" y="700350"/>
                  </a:lnTo>
                  <a:lnTo>
                    <a:pt x="383901" y="681265"/>
                  </a:lnTo>
                  <a:lnTo>
                    <a:pt x="413762" y="678032"/>
                  </a:lnTo>
                  <a:lnTo>
                    <a:pt x="427811" y="674320"/>
                  </a:lnTo>
                  <a:lnTo>
                    <a:pt x="435439" y="657334"/>
                  </a:lnTo>
                  <a:lnTo>
                    <a:pt x="452690" y="632131"/>
                  </a:lnTo>
                  <a:lnTo>
                    <a:pt x="495608" y="603764"/>
                  </a:lnTo>
                  <a:lnTo>
                    <a:pt x="514552" y="593643"/>
                  </a:lnTo>
                  <a:lnTo>
                    <a:pt x="526087" y="585725"/>
                  </a:lnTo>
                  <a:lnTo>
                    <a:pt x="539991" y="577739"/>
                  </a:lnTo>
                  <a:lnTo>
                    <a:pt x="566038" y="567415"/>
                  </a:lnTo>
                  <a:lnTo>
                    <a:pt x="568842" y="541179"/>
                  </a:lnTo>
                  <a:lnTo>
                    <a:pt x="566628" y="526040"/>
                  </a:lnTo>
                  <a:lnTo>
                    <a:pt x="565733" y="509732"/>
                  </a:lnTo>
                  <a:lnTo>
                    <a:pt x="572492" y="479989"/>
                  </a:lnTo>
                  <a:lnTo>
                    <a:pt x="593240" y="424545"/>
                  </a:lnTo>
                  <a:lnTo>
                    <a:pt x="604568" y="389309"/>
                  </a:lnTo>
                  <a:lnTo>
                    <a:pt x="604563" y="367946"/>
                  </a:lnTo>
                  <a:lnTo>
                    <a:pt x="596002" y="356642"/>
                  </a:lnTo>
                  <a:lnTo>
                    <a:pt x="581664" y="351583"/>
                  </a:lnTo>
                  <a:lnTo>
                    <a:pt x="564327" y="348955"/>
                  </a:lnTo>
                  <a:lnTo>
                    <a:pt x="546768" y="344943"/>
                  </a:lnTo>
                  <a:lnTo>
                    <a:pt x="531766" y="335735"/>
                  </a:lnTo>
                  <a:lnTo>
                    <a:pt x="522099" y="317515"/>
                  </a:lnTo>
                  <a:lnTo>
                    <a:pt x="520545" y="286471"/>
                  </a:lnTo>
                  <a:lnTo>
                    <a:pt x="519652" y="244596"/>
                  </a:lnTo>
                  <a:lnTo>
                    <a:pt x="510268" y="212831"/>
                  </a:lnTo>
                  <a:lnTo>
                    <a:pt x="494953" y="189416"/>
                  </a:lnTo>
                  <a:lnTo>
                    <a:pt x="476264" y="172588"/>
                  </a:lnTo>
                  <a:lnTo>
                    <a:pt x="456760" y="160584"/>
                  </a:lnTo>
                  <a:lnTo>
                    <a:pt x="439000" y="151644"/>
                  </a:lnTo>
                  <a:lnTo>
                    <a:pt x="425541" y="144004"/>
                  </a:lnTo>
                  <a:lnTo>
                    <a:pt x="418942" y="135903"/>
                  </a:lnTo>
                  <a:lnTo>
                    <a:pt x="421761" y="125578"/>
                  </a:lnTo>
                  <a:lnTo>
                    <a:pt x="436557" y="111268"/>
                  </a:lnTo>
                  <a:lnTo>
                    <a:pt x="465887" y="91211"/>
                  </a:lnTo>
                  <a:lnTo>
                    <a:pt x="484492" y="84816"/>
                  </a:lnTo>
                  <a:lnTo>
                    <a:pt x="497098" y="90393"/>
                  </a:lnTo>
                  <a:lnTo>
                    <a:pt x="507957" y="101711"/>
                  </a:lnTo>
                  <a:lnTo>
                    <a:pt x="521320" y="112541"/>
                  </a:lnTo>
                  <a:lnTo>
                    <a:pt x="572567" y="107812"/>
                  </a:lnTo>
                  <a:lnTo>
                    <a:pt x="618955" y="79795"/>
                  </a:lnTo>
                  <a:lnTo>
                    <a:pt x="647552" y="19848"/>
                  </a:lnTo>
                  <a:lnTo>
                    <a:pt x="633601" y="0"/>
                  </a:lnTo>
                  <a:lnTo>
                    <a:pt x="594025" y="9101"/>
                  </a:lnTo>
                  <a:lnTo>
                    <a:pt x="576475" y="10896"/>
                  </a:lnTo>
                  <a:lnTo>
                    <a:pt x="536845" y="14937"/>
                  </a:lnTo>
                  <a:lnTo>
                    <a:pt x="490719" y="21334"/>
                  </a:lnTo>
                  <a:lnTo>
                    <a:pt x="453682" y="30197"/>
                  </a:lnTo>
                  <a:lnTo>
                    <a:pt x="408580" y="37787"/>
                  </a:lnTo>
                  <a:lnTo>
                    <a:pt x="345566" y="38675"/>
                  </a:lnTo>
                  <a:lnTo>
                    <a:pt x="283285" y="33362"/>
                  </a:lnTo>
                  <a:lnTo>
                    <a:pt x="240380" y="22350"/>
                  </a:lnTo>
                  <a:lnTo>
                    <a:pt x="207303" y="22371"/>
                  </a:lnTo>
                  <a:lnTo>
                    <a:pt x="170733" y="46012"/>
                  </a:lnTo>
                  <a:lnTo>
                    <a:pt x="136667" y="84008"/>
                  </a:lnTo>
                  <a:lnTo>
                    <a:pt x="111102" y="127092"/>
                  </a:lnTo>
                  <a:lnTo>
                    <a:pt x="100037" y="166000"/>
                  </a:lnTo>
                  <a:lnTo>
                    <a:pt x="87886" y="188593"/>
                  </a:lnTo>
                  <a:lnTo>
                    <a:pt x="61647" y="228248"/>
                  </a:lnTo>
                  <a:lnTo>
                    <a:pt x="35381" y="266130"/>
                  </a:lnTo>
                  <a:lnTo>
                    <a:pt x="23147" y="283404"/>
                  </a:lnTo>
                  <a:close/>
                </a:path>
              </a:pathLst>
            </a:custGeom>
            <a:ln w="27000">
              <a:solidFill>
                <a:srgbClr val="006598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6387" y="3615680"/>
              <a:ext cx="803376" cy="11064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96387" y="3615680"/>
              <a:ext cx="803910" cy="1106805"/>
            </a:xfrm>
            <a:custGeom>
              <a:avLst/>
              <a:gdLst/>
              <a:ahLst/>
              <a:cxnLst/>
              <a:rect l="l" t="t" r="r" b="b"/>
              <a:pathLst>
                <a:path w="803910" h="1106804">
                  <a:moveTo>
                    <a:pt x="188748" y="0"/>
                  </a:moveTo>
                  <a:lnTo>
                    <a:pt x="177693" y="33277"/>
                  </a:lnTo>
                  <a:lnTo>
                    <a:pt x="182200" y="56712"/>
                  </a:lnTo>
                  <a:lnTo>
                    <a:pt x="188729" y="72183"/>
                  </a:lnTo>
                  <a:lnTo>
                    <a:pt x="183741" y="81567"/>
                  </a:lnTo>
                  <a:lnTo>
                    <a:pt x="131731" y="99654"/>
                  </a:lnTo>
                  <a:lnTo>
                    <a:pt x="93314" y="128713"/>
                  </a:lnTo>
                  <a:lnTo>
                    <a:pt x="56801" y="161193"/>
                  </a:lnTo>
                  <a:lnTo>
                    <a:pt x="38473" y="245295"/>
                  </a:lnTo>
                  <a:lnTo>
                    <a:pt x="33207" y="274187"/>
                  </a:lnTo>
                  <a:lnTo>
                    <a:pt x="26209" y="284819"/>
                  </a:lnTo>
                  <a:lnTo>
                    <a:pt x="18934" y="290966"/>
                  </a:lnTo>
                  <a:lnTo>
                    <a:pt x="12834" y="306402"/>
                  </a:lnTo>
                  <a:lnTo>
                    <a:pt x="10843" y="328052"/>
                  </a:lnTo>
                  <a:lnTo>
                    <a:pt x="11606" y="349500"/>
                  </a:lnTo>
                  <a:lnTo>
                    <a:pt x="10695" y="376791"/>
                  </a:lnTo>
                  <a:lnTo>
                    <a:pt x="3679" y="415969"/>
                  </a:lnTo>
                  <a:lnTo>
                    <a:pt x="0" y="467354"/>
                  </a:lnTo>
                  <a:lnTo>
                    <a:pt x="16160" y="503698"/>
                  </a:lnTo>
                  <a:lnTo>
                    <a:pt x="49592" y="525292"/>
                  </a:lnTo>
                  <a:lnTo>
                    <a:pt x="97730" y="532425"/>
                  </a:lnTo>
                  <a:lnTo>
                    <a:pt x="134841" y="531359"/>
                  </a:lnTo>
                  <a:lnTo>
                    <a:pt x="176957" y="530786"/>
                  </a:lnTo>
                  <a:lnTo>
                    <a:pt x="217226" y="534652"/>
                  </a:lnTo>
                  <a:lnTo>
                    <a:pt x="265510" y="555638"/>
                  </a:lnTo>
                  <a:lnTo>
                    <a:pt x="303971" y="605777"/>
                  </a:lnTo>
                  <a:lnTo>
                    <a:pt x="278518" y="645574"/>
                  </a:lnTo>
                  <a:lnTo>
                    <a:pt x="245268" y="666272"/>
                  </a:lnTo>
                  <a:lnTo>
                    <a:pt x="233254" y="668230"/>
                  </a:lnTo>
                  <a:lnTo>
                    <a:pt x="241454" y="673917"/>
                  </a:lnTo>
                  <a:lnTo>
                    <a:pt x="268845" y="705805"/>
                  </a:lnTo>
                  <a:lnTo>
                    <a:pt x="275131" y="726573"/>
                  </a:lnTo>
                  <a:lnTo>
                    <a:pt x="271125" y="749106"/>
                  </a:lnTo>
                  <a:lnTo>
                    <a:pt x="263677" y="772673"/>
                  </a:lnTo>
                  <a:lnTo>
                    <a:pt x="259638" y="796545"/>
                  </a:lnTo>
                  <a:lnTo>
                    <a:pt x="289191" y="842290"/>
                  </a:lnTo>
                  <a:lnTo>
                    <a:pt x="336485" y="862704"/>
                  </a:lnTo>
                  <a:lnTo>
                    <a:pt x="404888" y="879031"/>
                  </a:lnTo>
                  <a:lnTo>
                    <a:pt x="462298" y="886105"/>
                  </a:lnTo>
                  <a:lnTo>
                    <a:pt x="511086" y="891068"/>
                  </a:lnTo>
                  <a:lnTo>
                    <a:pt x="553623" y="901062"/>
                  </a:lnTo>
                  <a:lnTo>
                    <a:pt x="565710" y="923651"/>
                  </a:lnTo>
                  <a:lnTo>
                    <a:pt x="568277" y="967564"/>
                  </a:lnTo>
                  <a:lnTo>
                    <a:pt x="569487" y="1018781"/>
                  </a:lnTo>
                  <a:lnTo>
                    <a:pt x="577508" y="1063278"/>
                  </a:lnTo>
                  <a:lnTo>
                    <a:pt x="579345" y="1064642"/>
                  </a:lnTo>
                  <a:lnTo>
                    <a:pt x="585271" y="1067749"/>
                  </a:lnTo>
                  <a:lnTo>
                    <a:pt x="600085" y="1071608"/>
                  </a:lnTo>
                  <a:lnTo>
                    <a:pt x="628589" y="1075226"/>
                  </a:lnTo>
                  <a:lnTo>
                    <a:pt x="666986" y="1084757"/>
                  </a:lnTo>
                  <a:lnTo>
                    <a:pt x="686339" y="1098292"/>
                  </a:lnTo>
                  <a:lnTo>
                    <a:pt x="696717" y="1106425"/>
                  </a:lnTo>
                  <a:lnTo>
                    <a:pt x="708192" y="1099750"/>
                  </a:lnTo>
                  <a:lnTo>
                    <a:pt x="730833" y="1068861"/>
                  </a:lnTo>
                  <a:lnTo>
                    <a:pt x="753427" y="1051972"/>
                  </a:lnTo>
                  <a:lnTo>
                    <a:pt x="782716" y="1041056"/>
                  </a:lnTo>
                  <a:lnTo>
                    <a:pt x="803376" y="1033780"/>
                  </a:lnTo>
                  <a:lnTo>
                    <a:pt x="800083" y="1027816"/>
                  </a:lnTo>
                  <a:lnTo>
                    <a:pt x="757513" y="1020831"/>
                  </a:lnTo>
                  <a:lnTo>
                    <a:pt x="741671" y="1016457"/>
                  </a:lnTo>
                  <a:lnTo>
                    <a:pt x="724779" y="1006232"/>
                  </a:lnTo>
                  <a:lnTo>
                    <a:pt x="718980" y="990338"/>
                  </a:lnTo>
                  <a:lnTo>
                    <a:pt x="736417" y="968961"/>
                  </a:lnTo>
                  <a:lnTo>
                    <a:pt x="746140" y="956579"/>
                  </a:lnTo>
                  <a:lnTo>
                    <a:pt x="733353" y="947212"/>
                  </a:lnTo>
                  <a:lnTo>
                    <a:pt x="712182" y="926536"/>
                  </a:lnTo>
                  <a:lnTo>
                    <a:pt x="696748" y="880225"/>
                  </a:lnTo>
                  <a:lnTo>
                    <a:pt x="687361" y="854966"/>
                  </a:lnTo>
                  <a:lnTo>
                    <a:pt x="675528" y="839766"/>
                  </a:lnTo>
                  <a:lnTo>
                    <a:pt x="673628" y="826901"/>
                  </a:lnTo>
                  <a:lnTo>
                    <a:pt x="694039" y="808648"/>
                  </a:lnTo>
                  <a:lnTo>
                    <a:pt x="749139" y="777283"/>
                  </a:lnTo>
                  <a:lnTo>
                    <a:pt x="758288" y="764685"/>
                  </a:lnTo>
                  <a:lnTo>
                    <a:pt x="745384" y="749856"/>
                  </a:lnTo>
                  <a:lnTo>
                    <a:pt x="719162" y="730609"/>
                  </a:lnTo>
                  <a:lnTo>
                    <a:pt x="688356" y="704755"/>
                  </a:lnTo>
                  <a:lnTo>
                    <a:pt x="661703" y="670107"/>
                  </a:lnTo>
                  <a:lnTo>
                    <a:pt x="647939" y="624478"/>
                  </a:lnTo>
                  <a:lnTo>
                    <a:pt x="643577" y="605135"/>
                  </a:lnTo>
                  <a:lnTo>
                    <a:pt x="636593" y="585302"/>
                  </a:lnTo>
                  <a:lnTo>
                    <a:pt x="630640" y="557466"/>
                  </a:lnTo>
                  <a:lnTo>
                    <a:pt x="629374" y="514120"/>
                  </a:lnTo>
                  <a:lnTo>
                    <a:pt x="622742" y="496868"/>
                  </a:lnTo>
                  <a:lnTo>
                    <a:pt x="605242" y="484534"/>
                  </a:lnTo>
                  <a:lnTo>
                    <a:pt x="583457" y="466566"/>
                  </a:lnTo>
                  <a:lnTo>
                    <a:pt x="563968" y="432410"/>
                  </a:lnTo>
                  <a:lnTo>
                    <a:pt x="553357" y="371513"/>
                  </a:lnTo>
                  <a:lnTo>
                    <a:pt x="544700" y="352179"/>
                  </a:lnTo>
                  <a:lnTo>
                    <a:pt x="527824" y="337153"/>
                  </a:lnTo>
                  <a:lnTo>
                    <a:pt x="512210" y="309365"/>
                  </a:lnTo>
                  <a:lnTo>
                    <a:pt x="507338" y="251748"/>
                  </a:lnTo>
                  <a:lnTo>
                    <a:pt x="501597" y="229396"/>
                  </a:lnTo>
                  <a:lnTo>
                    <a:pt x="486089" y="214467"/>
                  </a:lnTo>
                  <a:lnTo>
                    <a:pt x="467656" y="193934"/>
                  </a:lnTo>
                  <a:lnTo>
                    <a:pt x="453137" y="154770"/>
                  </a:lnTo>
                  <a:lnTo>
                    <a:pt x="449370" y="83948"/>
                  </a:lnTo>
                  <a:lnTo>
                    <a:pt x="445866" y="66080"/>
                  </a:lnTo>
                  <a:lnTo>
                    <a:pt x="433939" y="60353"/>
                  </a:lnTo>
                  <a:lnTo>
                    <a:pt x="414718" y="62703"/>
                  </a:lnTo>
                  <a:lnTo>
                    <a:pt x="389332" y="69066"/>
                  </a:lnTo>
                  <a:lnTo>
                    <a:pt x="358908" y="75377"/>
                  </a:lnTo>
                  <a:lnTo>
                    <a:pt x="324574" y="77574"/>
                  </a:lnTo>
                  <a:lnTo>
                    <a:pt x="287458" y="71592"/>
                  </a:lnTo>
                  <a:lnTo>
                    <a:pt x="248689" y="53367"/>
                  </a:lnTo>
                  <a:lnTo>
                    <a:pt x="209395" y="18835"/>
                  </a:lnTo>
                  <a:lnTo>
                    <a:pt x="201150" y="13080"/>
                  </a:lnTo>
                  <a:lnTo>
                    <a:pt x="192806" y="9918"/>
                  </a:lnTo>
                  <a:lnTo>
                    <a:pt x="187595" y="6506"/>
                  </a:lnTo>
                  <a:lnTo>
                    <a:pt x="188748" y="0"/>
                  </a:lnTo>
                  <a:close/>
                </a:path>
              </a:pathLst>
            </a:custGeom>
            <a:ln w="27000">
              <a:solidFill>
                <a:srgbClr val="006598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3918" y="4345654"/>
              <a:ext cx="1106170" cy="624205"/>
            </a:xfrm>
            <a:custGeom>
              <a:avLst/>
              <a:gdLst/>
              <a:ahLst/>
              <a:cxnLst/>
              <a:rect l="l" t="t" r="r" b="b"/>
              <a:pathLst>
                <a:path w="1106170" h="624204">
                  <a:moveTo>
                    <a:pt x="1083070" y="168022"/>
                  </a:moveTo>
                  <a:lnTo>
                    <a:pt x="752529" y="168022"/>
                  </a:lnTo>
                  <a:lnTo>
                    <a:pt x="508177" y="0"/>
                  </a:lnTo>
                </a:path>
                <a:path w="1106170" h="624204">
                  <a:moveTo>
                    <a:pt x="1105753" y="623992"/>
                  </a:moveTo>
                  <a:lnTo>
                    <a:pt x="390794" y="623992"/>
                  </a:lnTo>
                  <a:lnTo>
                    <a:pt x="0" y="233260"/>
                  </a:lnTo>
                </a:path>
              </a:pathLst>
            </a:custGeom>
            <a:ln w="3224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30002" y="1461222"/>
            <a:ext cx="2404233" cy="714418"/>
          </a:xfrm>
          <a:prstGeom prst="rect">
            <a:avLst/>
          </a:prstGeom>
        </p:spPr>
        <p:txBody>
          <a:bodyPr vert="horz" wrap="square" lIns="0" tIns="12501" rIns="0" bIns="0" rtlCol="0" anchor="ctr">
            <a:spAutoFit/>
          </a:bodyPr>
          <a:lstStyle/>
          <a:p>
            <a:pPr marL="10001">
              <a:spcBef>
                <a:spcPts val="98"/>
              </a:spcBef>
            </a:pPr>
            <a:r>
              <a:rPr sz="3150" spc="110" dirty="0"/>
              <a:t>SISTEMINHA</a:t>
            </a:r>
            <a:endParaRPr sz="3150" dirty="0"/>
          </a:p>
          <a:p>
            <a:pPr marL="17002">
              <a:spcBef>
                <a:spcPts val="654"/>
              </a:spcBef>
            </a:pPr>
            <a:r>
              <a:rPr sz="827" spc="-12" dirty="0"/>
              <a:t>Parceria:</a:t>
            </a:r>
            <a:r>
              <a:rPr sz="827" spc="-16" dirty="0"/>
              <a:t> </a:t>
            </a:r>
            <a:r>
              <a:rPr sz="827" spc="32" dirty="0"/>
              <a:t>EMATER/SAF/EMBRAPA</a:t>
            </a:r>
            <a:r>
              <a:rPr sz="827" spc="-12" dirty="0"/>
              <a:t> </a:t>
            </a:r>
            <a:r>
              <a:rPr sz="827" dirty="0"/>
              <a:t>MEIO</a:t>
            </a:r>
            <a:r>
              <a:rPr sz="827" spc="-12" dirty="0"/>
              <a:t> </a:t>
            </a:r>
            <a:r>
              <a:rPr sz="827" spc="32" dirty="0"/>
              <a:t>NORTE</a:t>
            </a:r>
            <a:endParaRPr sz="827" dirty="0"/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73733" y="5256995"/>
            <a:ext cx="556900" cy="25599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6848722" y="5265150"/>
            <a:ext cx="388037" cy="246024"/>
            <a:chOff x="5896908" y="6686092"/>
            <a:chExt cx="492759" cy="31242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6908" y="6890918"/>
              <a:ext cx="489999" cy="1074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03632" y="6686092"/>
              <a:ext cx="485775" cy="176530"/>
            </a:xfrm>
            <a:custGeom>
              <a:avLst/>
              <a:gdLst/>
              <a:ahLst/>
              <a:cxnLst/>
              <a:rect l="l" t="t" r="r" b="b"/>
              <a:pathLst>
                <a:path w="485775" h="176529">
                  <a:moveTo>
                    <a:pt x="28428" y="993"/>
                  </a:moveTo>
                  <a:lnTo>
                    <a:pt x="13176" y="993"/>
                  </a:lnTo>
                  <a:lnTo>
                    <a:pt x="0" y="72506"/>
                  </a:lnTo>
                  <a:lnTo>
                    <a:pt x="11887" y="72506"/>
                  </a:lnTo>
                  <a:lnTo>
                    <a:pt x="14065" y="56655"/>
                  </a:lnTo>
                  <a:lnTo>
                    <a:pt x="38684" y="56655"/>
                  </a:lnTo>
                  <a:lnTo>
                    <a:pt x="36714" y="45961"/>
                  </a:lnTo>
                  <a:lnTo>
                    <a:pt x="15850" y="45961"/>
                  </a:lnTo>
                  <a:lnTo>
                    <a:pt x="20703" y="15256"/>
                  </a:lnTo>
                  <a:lnTo>
                    <a:pt x="31056" y="15256"/>
                  </a:lnTo>
                  <a:lnTo>
                    <a:pt x="28428" y="993"/>
                  </a:lnTo>
                  <a:close/>
                </a:path>
                <a:path w="485775" h="176529">
                  <a:moveTo>
                    <a:pt x="38684" y="56655"/>
                  </a:moveTo>
                  <a:lnTo>
                    <a:pt x="27536" y="56655"/>
                  </a:lnTo>
                  <a:lnTo>
                    <a:pt x="29717" y="72506"/>
                  </a:lnTo>
                  <a:lnTo>
                    <a:pt x="41605" y="72506"/>
                  </a:lnTo>
                  <a:lnTo>
                    <a:pt x="38684" y="56655"/>
                  </a:lnTo>
                  <a:close/>
                </a:path>
                <a:path w="485775" h="176529">
                  <a:moveTo>
                    <a:pt x="31056" y="15256"/>
                  </a:moveTo>
                  <a:lnTo>
                    <a:pt x="20901" y="15256"/>
                  </a:lnTo>
                  <a:lnTo>
                    <a:pt x="25754" y="45961"/>
                  </a:lnTo>
                  <a:lnTo>
                    <a:pt x="36714" y="45961"/>
                  </a:lnTo>
                  <a:lnTo>
                    <a:pt x="31056" y="15256"/>
                  </a:lnTo>
                  <a:close/>
                </a:path>
                <a:path w="485775" h="176529">
                  <a:moveTo>
                    <a:pt x="69800" y="0"/>
                  </a:moveTo>
                  <a:lnTo>
                    <a:pt x="63723" y="0"/>
                  </a:lnTo>
                  <a:lnTo>
                    <a:pt x="61084" y="482"/>
                  </a:lnTo>
                  <a:lnTo>
                    <a:pt x="48732" y="60919"/>
                  </a:lnTo>
                  <a:lnTo>
                    <a:pt x="50255" y="65407"/>
                  </a:lnTo>
                  <a:lnTo>
                    <a:pt x="56328" y="71876"/>
                  </a:lnTo>
                  <a:lnTo>
                    <a:pt x="60291" y="73497"/>
                  </a:lnTo>
                  <a:lnTo>
                    <a:pt x="68083" y="73497"/>
                  </a:lnTo>
                  <a:lnTo>
                    <a:pt x="70408" y="72985"/>
                  </a:lnTo>
                  <a:lnTo>
                    <a:pt x="73907" y="70937"/>
                  </a:lnTo>
                  <a:lnTo>
                    <a:pt x="75707" y="69335"/>
                  </a:lnTo>
                  <a:lnTo>
                    <a:pt x="77557" y="67157"/>
                  </a:lnTo>
                  <a:lnTo>
                    <a:pt x="85780" y="67157"/>
                  </a:lnTo>
                  <a:lnTo>
                    <a:pt x="85780" y="62797"/>
                  </a:lnTo>
                  <a:lnTo>
                    <a:pt x="64648" y="62797"/>
                  </a:lnTo>
                  <a:lnTo>
                    <a:pt x="63164" y="62120"/>
                  </a:lnTo>
                  <a:lnTo>
                    <a:pt x="61447" y="59414"/>
                  </a:lnTo>
                  <a:lnTo>
                    <a:pt x="61015" y="57581"/>
                  </a:lnTo>
                  <a:lnTo>
                    <a:pt x="61015" y="15486"/>
                  </a:lnTo>
                  <a:lnTo>
                    <a:pt x="61545" y="13423"/>
                  </a:lnTo>
                  <a:lnTo>
                    <a:pt x="63658" y="11245"/>
                  </a:lnTo>
                  <a:lnTo>
                    <a:pt x="64947" y="10698"/>
                  </a:lnTo>
                  <a:lnTo>
                    <a:pt x="83601" y="10698"/>
                  </a:lnTo>
                  <a:lnTo>
                    <a:pt x="83285" y="9709"/>
                  </a:lnTo>
                  <a:lnTo>
                    <a:pt x="82133" y="7627"/>
                  </a:lnTo>
                  <a:lnTo>
                    <a:pt x="79027" y="4064"/>
                  </a:lnTo>
                  <a:lnTo>
                    <a:pt x="77097" y="2641"/>
                  </a:lnTo>
                  <a:lnTo>
                    <a:pt x="72475" y="528"/>
                  </a:lnTo>
                  <a:lnTo>
                    <a:pt x="69800" y="0"/>
                  </a:lnTo>
                  <a:close/>
                </a:path>
                <a:path w="485775" h="176529">
                  <a:moveTo>
                    <a:pt x="85780" y="67157"/>
                  </a:moveTo>
                  <a:lnTo>
                    <a:pt x="77557" y="67157"/>
                  </a:lnTo>
                  <a:lnTo>
                    <a:pt x="79837" y="72506"/>
                  </a:lnTo>
                  <a:lnTo>
                    <a:pt x="85780" y="72506"/>
                  </a:lnTo>
                  <a:lnTo>
                    <a:pt x="85780" y="67157"/>
                  </a:lnTo>
                  <a:close/>
                </a:path>
                <a:path w="485775" h="176529">
                  <a:moveTo>
                    <a:pt x="85780" y="36254"/>
                  </a:moveTo>
                  <a:lnTo>
                    <a:pt x="65670" y="36254"/>
                  </a:lnTo>
                  <a:lnTo>
                    <a:pt x="65670" y="45961"/>
                  </a:lnTo>
                  <a:lnTo>
                    <a:pt x="73497" y="45961"/>
                  </a:lnTo>
                  <a:lnTo>
                    <a:pt x="73497" y="56461"/>
                  </a:lnTo>
                  <a:lnTo>
                    <a:pt x="73004" y="59004"/>
                  </a:lnTo>
                  <a:lnTo>
                    <a:pt x="71020" y="62038"/>
                  </a:lnTo>
                  <a:lnTo>
                    <a:pt x="69270" y="62797"/>
                  </a:lnTo>
                  <a:lnTo>
                    <a:pt x="85780" y="62797"/>
                  </a:lnTo>
                  <a:lnTo>
                    <a:pt x="85780" y="36254"/>
                  </a:lnTo>
                  <a:close/>
                </a:path>
                <a:path w="485775" h="176529">
                  <a:moveTo>
                    <a:pt x="83601" y="10698"/>
                  </a:moveTo>
                  <a:lnTo>
                    <a:pt x="67654" y="10698"/>
                  </a:lnTo>
                  <a:lnTo>
                    <a:pt x="68694" y="10896"/>
                  </a:lnTo>
                  <a:lnTo>
                    <a:pt x="70477" y="11689"/>
                  </a:lnTo>
                  <a:lnTo>
                    <a:pt x="73497" y="21527"/>
                  </a:lnTo>
                  <a:lnTo>
                    <a:pt x="73497" y="24169"/>
                  </a:lnTo>
                  <a:lnTo>
                    <a:pt x="85186" y="24169"/>
                  </a:lnTo>
                  <a:lnTo>
                    <a:pt x="85186" y="16973"/>
                  </a:lnTo>
                  <a:lnTo>
                    <a:pt x="84799" y="14446"/>
                  </a:lnTo>
                  <a:lnTo>
                    <a:pt x="83601" y="10698"/>
                  </a:lnTo>
                  <a:close/>
                </a:path>
                <a:path w="485775" h="176529">
                  <a:moveTo>
                    <a:pt x="122363" y="993"/>
                  </a:moveTo>
                  <a:lnTo>
                    <a:pt x="98258" y="993"/>
                  </a:lnTo>
                  <a:lnTo>
                    <a:pt x="98258" y="72506"/>
                  </a:lnTo>
                  <a:lnTo>
                    <a:pt x="110540" y="72506"/>
                  </a:lnTo>
                  <a:lnTo>
                    <a:pt x="110540" y="43188"/>
                  </a:lnTo>
                  <a:lnTo>
                    <a:pt x="111664" y="43188"/>
                  </a:lnTo>
                  <a:lnTo>
                    <a:pt x="115112" y="43106"/>
                  </a:lnTo>
                  <a:lnTo>
                    <a:pt x="116089" y="43023"/>
                  </a:lnTo>
                  <a:lnTo>
                    <a:pt x="116880" y="42890"/>
                  </a:lnTo>
                  <a:lnTo>
                    <a:pt x="128567" y="42890"/>
                  </a:lnTo>
                  <a:lnTo>
                    <a:pt x="127676" y="40118"/>
                  </a:lnTo>
                  <a:lnTo>
                    <a:pt x="128736" y="39653"/>
                  </a:lnTo>
                  <a:lnTo>
                    <a:pt x="129772" y="38995"/>
                  </a:lnTo>
                  <a:lnTo>
                    <a:pt x="131820" y="37277"/>
                  </a:lnTo>
                  <a:lnTo>
                    <a:pt x="132745" y="36140"/>
                  </a:lnTo>
                  <a:lnTo>
                    <a:pt x="134395" y="33299"/>
                  </a:lnTo>
                  <a:lnTo>
                    <a:pt x="134477" y="33083"/>
                  </a:lnTo>
                  <a:lnTo>
                    <a:pt x="110540" y="33083"/>
                  </a:lnTo>
                  <a:lnTo>
                    <a:pt x="110540" y="11094"/>
                  </a:lnTo>
                  <a:lnTo>
                    <a:pt x="135194" y="11094"/>
                  </a:lnTo>
                  <a:lnTo>
                    <a:pt x="134542" y="9081"/>
                  </a:lnTo>
                  <a:lnTo>
                    <a:pt x="127543" y="2609"/>
                  </a:lnTo>
                  <a:lnTo>
                    <a:pt x="122363" y="993"/>
                  </a:lnTo>
                  <a:close/>
                </a:path>
                <a:path w="485775" h="176529">
                  <a:moveTo>
                    <a:pt x="128567" y="42890"/>
                  </a:moveTo>
                  <a:lnTo>
                    <a:pt x="116880" y="42890"/>
                  </a:lnTo>
                  <a:lnTo>
                    <a:pt x="125596" y="72506"/>
                  </a:lnTo>
                  <a:lnTo>
                    <a:pt x="138078" y="72506"/>
                  </a:lnTo>
                  <a:lnTo>
                    <a:pt x="128567" y="42890"/>
                  </a:lnTo>
                  <a:close/>
                </a:path>
                <a:path w="485775" h="176529">
                  <a:moveTo>
                    <a:pt x="135194" y="11094"/>
                  </a:moveTo>
                  <a:lnTo>
                    <a:pt x="118202" y="11094"/>
                  </a:lnTo>
                  <a:lnTo>
                    <a:pt x="120545" y="11871"/>
                  </a:lnTo>
                  <a:lnTo>
                    <a:pt x="123318" y="14975"/>
                  </a:lnTo>
                  <a:lnTo>
                    <a:pt x="124012" y="17862"/>
                  </a:lnTo>
                  <a:lnTo>
                    <a:pt x="123938" y="24994"/>
                  </a:lnTo>
                  <a:lnTo>
                    <a:pt x="123846" y="25970"/>
                  </a:lnTo>
                  <a:lnTo>
                    <a:pt x="116549" y="33083"/>
                  </a:lnTo>
                  <a:lnTo>
                    <a:pt x="134477" y="33083"/>
                  </a:lnTo>
                  <a:lnTo>
                    <a:pt x="135056" y="31564"/>
                  </a:lnTo>
                  <a:lnTo>
                    <a:pt x="136047" y="27471"/>
                  </a:lnTo>
                  <a:lnTo>
                    <a:pt x="136197" y="25970"/>
                  </a:lnTo>
                  <a:lnTo>
                    <a:pt x="136295" y="14497"/>
                  </a:lnTo>
                  <a:lnTo>
                    <a:pt x="135194" y="11094"/>
                  </a:lnTo>
                  <a:close/>
                </a:path>
                <a:path w="485775" h="176529">
                  <a:moveTo>
                    <a:pt x="161747" y="993"/>
                  </a:moveTo>
                  <a:lnTo>
                    <a:pt x="149467" y="993"/>
                  </a:lnTo>
                  <a:lnTo>
                    <a:pt x="149467" y="72506"/>
                  </a:lnTo>
                  <a:lnTo>
                    <a:pt x="161747" y="72506"/>
                  </a:lnTo>
                  <a:lnTo>
                    <a:pt x="161747" y="993"/>
                  </a:lnTo>
                  <a:close/>
                </a:path>
                <a:path w="485775" h="176529">
                  <a:moveTo>
                    <a:pt x="197175" y="0"/>
                  </a:moveTo>
                  <a:lnTo>
                    <a:pt x="190903" y="0"/>
                  </a:lnTo>
                  <a:lnTo>
                    <a:pt x="188113" y="482"/>
                  </a:lnTo>
                  <a:lnTo>
                    <a:pt x="175319" y="15817"/>
                  </a:lnTo>
                  <a:lnTo>
                    <a:pt x="175351" y="57880"/>
                  </a:lnTo>
                  <a:lnTo>
                    <a:pt x="190903" y="73497"/>
                  </a:lnTo>
                  <a:lnTo>
                    <a:pt x="197175" y="73497"/>
                  </a:lnTo>
                  <a:lnTo>
                    <a:pt x="211059" y="62797"/>
                  </a:lnTo>
                  <a:lnTo>
                    <a:pt x="191627" y="62797"/>
                  </a:lnTo>
                  <a:lnTo>
                    <a:pt x="189910" y="62153"/>
                  </a:lnTo>
                  <a:lnTo>
                    <a:pt x="188064" y="59579"/>
                  </a:lnTo>
                  <a:lnTo>
                    <a:pt x="187672" y="57880"/>
                  </a:lnTo>
                  <a:lnTo>
                    <a:pt x="187625" y="15817"/>
                  </a:lnTo>
                  <a:lnTo>
                    <a:pt x="188064" y="13916"/>
                  </a:lnTo>
                  <a:lnTo>
                    <a:pt x="189910" y="11343"/>
                  </a:lnTo>
                  <a:lnTo>
                    <a:pt x="191627" y="10698"/>
                  </a:lnTo>
                  <a:lnTo>
                    <a:pt x="210782" y="10698"/>
                  </a:lnTo>
                  <a:lnTo>
                    <a:pt x="210466" y="9709"/>
                  </a:lnTo>
                  <a:lnTo>
                    <a:pt x="209342" y="7627"/>
                  </a:lnTo>
                  <a:lnTo>
                    <a:pt x="206369" y="4064"/>
                  </a:lnTo>
                  <a:lnTo>
                    <a:pt x="204472" y="2641"/>
                  </a:lnTo>
                  <a:lnTo>
                    <a:pt x="199849" y="528"/>
                  </a:lnTo>
                  <a:lnTo>
                    <a:pt x="197175" y="0"/>
                  </a:lnTo>
                  <a:close/>
                </a:path>
                <a:path w="485775" h="176529">
                  <a:moveTo>
                    <a:pt x="212364" y="46950"/>
                  </a:moveTo>
                  <a:lnTo>
                    <a:pt x="200080" y="46950"/>
                  </a:lnTo>
                  <a:lnTo>
                    <a:pt x="200080" y="57880"/>
                  </a:lnTo>
                  <a:lnTo>
                    <a:pt x="199651" y="59662"/>
                  </a:lnTo>
                  <a:lnTo>
                    <a:pt x="197934" y="62171"/>
                  </a:lnTo>
                  <a:lnTo>
                    <a:pt x="196383" y="62797"/>
                  </a:lnTo>
                  <a:lnTo>
                    <a:pt x="211059" y="62797"/>
                  </a:lnTo>
                  <a:lnTo>
                    <a:pt x="211985" y="60058"/>
                  </a:lnTo>
                  <a:lnTo>
                    <a:pt x="212332" y="57880"/>
                  </a:lnTo>
                  <a:lnTo>
                    <a:pt x="212364" y="46950"/>
                  </a:lnTo>
                  <a:close/>
                </a:path>
                <a:path w="485775" h="176529">
                  <a:moveTo>
                    <a:pt x="210782" y="10698"/>
                  </a:moveTo>
                  <a:lnTo>
                    <a:pt x="195724" y="10698"/>
                  </a:lnTo>
                  <a:lnTo>
                    <a:pt x="197110" y="11375"/>
                  </a:lnTo>
                  <a:lnTo>
                    <a:pt x="199486" y="14083"/>
                  </a:lnTo>
                  <a:lnTo>
                    <a:pt x="199956" y="15817"/>
                  </a:lnTo>
                  <a:lnTo>
                    <a:pt x="200080" y="24861"/>
                  </a:lnTo>
                  <a:lnTo>
                    <a:pt x="212364" y="24861"/>
                  </a:lnTo>
                  <a:lnTo>
                    <a:pt x="212259" y="16278"/>
                  </a:lnTo>
                  <a:lnTo>
                    <a:pt x="211985" y="14464"/>
                  </a:lnTo>
                  <a:lnTo>
                    <a:pt x="210782" y="10698"/>
                  </a:lnTo>
                  <a:close/>
                </a:path>
                <a:path w="485775" h="176529">
                  <a:moveTo>
                    <a:pt x="237124" y="993"/>
                  </a:moveTo>
                  <a:lnTo>
                    <a:pt x="224840" y="993"/>
                  </a:lnTo>
                  <a:lnTo>
                    <a:pt x="224840" y="60684"/>
                  </a:lnTo>
                  <a:lnTo>
                    <a:pt x="226512" y="65407"/>
                  </a:lnTo>
                  <a:lnTo>
                    <a:pt x="233182" y="71876"/>
                  </a:lnTo>
                  <a:lnTo>
                    <a:pt x="237787" y="73497"/>
                  </a:lnTo>
                  <a:lnTo>
                    <a:pt x="249541" y="73497"/>
                  </a:lnTo>
                  <a:lnTo>
                    <a:pt x="254144" y="71876"/>
                  </a:lnTo>
                  <a:lnTo>
                    <a:pt x="260816" y="65407"/>
                  </a:lnTo>
                  <a:lnTo>
                    <a:pt x="261736" y="62797"/>
                  </a:lnTo>
                  <a:lnTo>
                    <a:pt x="239306" y="62797"/>
                  </a:lnTo>
                  <a:lnTo>
                    <a:pt x="237124" y="60191"/>
                  </a:lnTo>
                  <a:lnTo>
                    <a:pt x="237124" y="993"/>
                  </a:lnTo>
                  <a:close/>
                </a:path>
                <a:path w="485775" h="176529">
                  <a:moveTo>
                    <a:pt x="262482" y="993"/>
                  </a:moveTo>
                  <a:lnTo>
                    <a:pt x="250200" y="993"/>
                  </a:lnTo>
                  <a:lnTo>
                    <a:pt x="250200" y="60191"/>
                  </a:lnTo>
                  <a:lnTo>
                    <a:pt x="248022" y="62797"/>
                  </a:lnTo>
                  <a:lnTo>
                    <a:pt x="261736" y="62797"/>
                  </a:lnTo>
                  <a:lnTo>
                    <a:pt x="262482" y="60684"/>
                  </a:lnTo>
                  <a:lnTo>
                    <a:pt x="262482" y="993"/>
                  </a:lnTo>
                  <a:close/>
                </a:path>
                <a:path w="485775" h="176529">
                  <a:moveTo>
                    <a:pt x="286056" y="993"/>
                  </a:moveTo>
                  <a:lnTo>
                    <a:pt x="273772" y="993"/>
                  </a:lnTo>
                  <a:lnTo>
                    <a:pt x="273772" y="72506"/>
                  </a:lnTo>
                  <a:lnTo>
                    <a:pt x="305370" y="72506"/>
                  </a:lnTo>
                  <a:lnTo>
                    <a:pt x="305370" y="61808"/>
                  </a:lnTo>
                  <a:lnTo>
                    <a:pt x="286056" y="61808"/>
                  </a:lnTo>
                  <a:lnTo>
                    <a:pt x="286056" y="993"/>
                  </a:lnTo>
                  <a:close/>
                </a:path>
                <a:path w="485775" h="176529">
                  <a:moveTo>
                    <a:pt x="330530" y="11689"/>
                  </a:moveTo>
                  <a:lnTo>
                    <a:pt x="318246" y="11689"/>
                  </a:lnTo>
                  <a:lnTo>
                    <a:pt x="318246" y="72506"/>
                  </a:lnTo>
                  <a:lnTo>
                    <a:pt x="330530" y="72506"/>
                  </a:lnTo>
                  <a:lnTo>
                    <a:pt x="330530" y="11689"/>
                  </a:lnTo>
                  <a:close/>
                </a:path>
                <a:path w="485775" h="176529">
                  <a:moveTo>
                    <a:pt x="342413" y="993"/>
                  </a:moveTo>
                  <a:lnTo>
                    <a:pt x="306359" y="993"/>
                  </a:lnTo>
                  <a:lnTo>
                    <a:pt x="306359" y="11689"/>
                  </a:lnTo>
                  <a:lnTo>
                    <a:pt x="342413" y="11689"/>
                  </a:lnTo>
                  <a:lnTo>
                    <a:pt x="342413" y="993"/>
                  </a:lnTo>
                  <a:close/>
                </a:path>
                <a:path w="485775" h="176529">
                  <a:moveTo>
                    <a:pt x="361929" y="993"/>
                  </a:moveTo>
                  <a:lnTo>
                    <a:pt x="349646" y="993"/>
                  </a:lnTo>
                  <a:lnTo>
                    <a:pt x="349646" y="60684"/>
                  </a:lnTo>
                  <a:lnTo>
                    <a:pt x="351312" y="65407"/>
                  </a:lnTo>
                  <a:lnTo>
                    <a:pt x="357983" y="71876"/>
                  </a:lnTo>
                  <a:lnTo>
                    <a:pt x="362587" y="73497"/>
                  </a:lnTo>
                  <a:lnTo>
                    <a:pt x="374342" y="73497"/>
                  </a:lnTo>
                  <a:lnTo>
                    <a:pt x="378950" y="71876"/>
                  </a:lnTo>
                  <a:lnTo>
                    <a:pt x="385617" y="65407"/>
                  </a:lnTo>
                  <a:lnTo>
                    <a:pt x="386538" y="62797"/>
                  </a:lnTo>
                  <a:lnTo>
                    <a:pt x="364107" y="62797"/>
                  </a:lnTo>
                  <a:lnTo>
                    <a:pt x="361929" y="60191"/>
                  </a:lnTo>
                  <a:lnTo>
                    <a:pt x="361929" y="993"/>
                  </a:lnTo>
                  <a:close/>
                </a:path>
                <a:path w="485775" h="176529">
                  <a:moveTo>
                    <a:pt x="387283" y="993"/>
                  </a:moveTo>
                  <a:lnTo>
                    <a:pt x="375000" y="993"/>
                  </a:lnTo>
                  <a:lnTo>
                    <a:pt x="375000" y="60191"/>
                  </a:lnTo>
                  <a:lnTo>
                    <a:pt x="372822" y="62797"/>
                  </a:lnTo>
                  <a:lnTo>
                    <a:pt x="386538" y="62797"/>
                  </a:lnTo>
                  <a:lnTo>
                    <a:pt x="387283" y="60684"/>
                  </a:lnTo>
                  <a:lnTo>
                    <a:pt x="387283" y="993"/>
                  </a:lnTo>
                  <a:close/>
                </a:path>
                <a:path w="485775" h="176529">
                  <a:moveTo>
                    <a:pt x="423273" y="993"/>
                  </a:moveTo>
                  <a:lnTo>
                    <a:pt x="399171" y="993"/>
                  </a:lnTo>
                  <a:lnTo>
                    <a:pt x="399171" y="72506"/>
                  </a:lnTo>
                  <a:lnTo>
                    <a:pt x="411450" y="72506"/>
                  </a:lnTo>
                  <a:lnTo>
                    <a:pt x="411450" y="43188"/>
                  </a:lnTo>
                  <a:lnTo>
                    <a:pt x="412573" y="43188"/>
                  </a:lnTo>
                  <a:lnTo>
                    <a:pt x="416026" y="43106"/>
                  </a:lnTo>
                  <a:lnTo>
                    <a:pt x="416998" y="43023"/>
                  </a:lnTo>
                  <a:lnTo>
                    <a:pt x="417794" y="42890"/>
                  </a:lnTo>
                  <a:lnTo>
                    <a:pt x="429477" y="42890"/>
                  </a:lnTo>
                  <a:lnTo>
                    <a:pt x="428586" y="40118"/>
                  </a:lnTo>
                  <a:lnTo>
                    <a:pt x="429644" y="39653"/>
                  </a:lnTo>
                  <a:lnTo>
                    <a:pt x="430686" y="38995"/>
                  </a:lnTo>
                  <a:lnTo>
                    <a:pt x="432734" y="37277"/>
                  </a:lnTo>
                  <a:lnTo>
                    <a:pt x="433655" y="36140"/>
                  </a:lnTo>
                  <a:lnTo>
                    <a:pt x="435307" y="33299"/>
                  </a:lnTo>
                  <a:lnTo>
                    <a:pt x="435389" y="33083"/>
                  </a:lnTo>
                  <a:lnTo>
                    <a:pt x="411450" y="33083"/>
                  </a:lnTo>
                  <a:lnTo>
                    <a:pt x="411450" y="11094"/>
                  </a:lnTo>
                  <a:lnTo>
                    <a:pt x="436106" y="11094"/>
                  </a:lnTo>
                  <a:lnTo>
                    <a:pt x="435456" y="9081"/>
                  </a:lnTo>
                  <a:lnTo>
                    <a:pt x="428457" y="2609"/>
                  </a:lnTo>
                  <a:lnTo>
                    <a:pt x="423273" y="993"/>
                  </a:lnTo>
                  <a:close/>
                </a:path>
                <a:path w="485775" h="176529">
                  <a:moveTo>
                    <a:pt x="429477" y="42890"/>
                  </a:moveTo>
                  <a:lnTo>
                    <a:pt x="417794" y="42890"/>
                  </a:lnTo>
                  <a:lnTo>
                    <a:pt x="426506" y="72506"/>
                  </a:lnTo>
                  <a:lnTo>
                    <a:pt x="438986" y="72506"/>
                  </a:lnTo>
                  <a:lnTo>
                    <a:pt x="429477" y="42890"/>
                  </a:lnTo>
                  <a:close/>
                </a:path>
                <a:path w="485775" h="176529">
                  <a:moveTo>
                    <a:pt x="436106" y="11094"/>
                  </a:moveTo>
                  <a:lnTo>
                    <a:pt x="419111" y="11094"/>
                  </a:lnTo>
                  <a:lnTo>
                    <a:pt x="421455" y="11871"/>
                  </a:lnTo>
                  <a:lnTo>
                    <a:pt x="424230" y="14975"/>
                  </a:lnTo>
                  <a:lnTo>
                    <a:pt x="424921" y="17862"/>
                  </a:lnTo>
                  <a:lnTo>
                    <a:pt x="424847" y="24994"/>
                  </a:lnTo>
                  <a:lnTo>
                    <a:pt x="424756" y="25970"/>
                  </a:lnTo>
                  <a:lnTo>
                    <a:pt x="417462" y="33083"/>
                  </a:lnTo>
                  <a:lnTo>
                    <a:pt x="435389" y="33083"/>
                  </a:lnTo>
                  <a:lnTo>
                    <a:pt x="435966" y="31564"/>
                  </a:lnTo>
                  <a:lnTo>
                    <a:pt x="436957" y="27471"/>
                  </a:lnTo>
                  <a:lnTo>
                    <a:pt x="437107" y="25970"/>
                  </a:lnTo>
                  <a:lnTo>
                    <a:pt x="437205" y="14497"/>
                  </a:lnTo>
                  <a:lnTo>
                    <a:pt x="436106" y="11094"/>
                  </a:lnTo>
                  <a:close/>
                </a:path>
                <a:path w="485775" h="176529">
                  <a:moveTo>
                    <a:pt x="472366" y="993"/>
                  </a:moveTo>
                  <a:lnTo>
                    <a:pt x="457113" y="993"/>
                  </a:lnTo>
                  <a:lnTo>
                    <a:pt x="443941" y="72506"/>
                  </a:lnTo>
                  <a:lnTo>
                    <a:pt x="455824" y="72506"/>
                  </a:lnTo>
                  <a:lnTo>
                    <a:pt x="458006" y="56655"/>
                  </a:lnTo>
                  <a:lnTo>
                    <a:pt x="482622" y="56655"/>
                  </a:lnTo>
                  <a:lnTo>
                    <a:pt x="480651" y="45961"/>
                  </a:lnTo>
                  <a:lnTo>
                    <a:pt x="459788" y="45961"/>
                  </a:lnTo>
                  <a:lnTo>
                    <a:pt x="464640" y="15256"/>
                  </a:lnTo>
                  <a:lnTo>
                    <a:pt x="474994" y="15256"/>
                  </a:lnTo>
                  <a:lnTo>
                    <a:pt x="472366" y="993"/>
                  </a:lnTo>
                  <a:close/>
                </a:path>
                <a:path w="485775" h="176529">
                  <a:moveTo>
                    <a:pt x="482622" y="56655"/>
                  </a:moveTo>
                  <a:lnTo>
                    <a:pt x="471477" y="56655"/>
                  </a:lnTo>
                  <a:lnTo>
                    <a:pt x="473655" y="72506"/>
                  </a:lnTo>
                  <a:lnTo>
                    <a:pt x="485542" y="72506"/>
                  </a:lnTo>
                  <a:lnTo>
                    <a:pt x="482622" y="56655"/>
                  </a:lnTo>
                  <a:close/>
                </a:path>
                <a:path w="485775" h="176529">
                  <a:moveTo>
                    <a:pt x="474994" y="15256"/>
                  </a:moveTo>
                  <a:lnTo>
                    <a:pt x="464839" y="15256"/>
                  </a:lnTo>
                  <a:lnTo>
                    <a:pt x="469695" y="45961"/>
                  </a:lnTo>
                  <a:lnTo>
                    <a:pt x="480651" y="45961"/>
                  </a:lnTo>
                  <a:lnTo>
                    <a:pt x="474994" y="15256"/>
                  </a:lnTo>
                  <a:close/>
                </a:path>
                <a:path w="485775" h="176529">
                  <a:moveTo>
                    <a:pt x="195026" y="104940"/>
                  </a:moveTo>
                  <a:lnTo>
                    <a:pt x="160754" y="104940"/>
                  </a:lnTo>
                  <a:lnTo>
                    <a:pt x="160754" y="176453"/>
                  </a:lnTo>
                  <a:lnTo>
                    <a:pt x="173037" y="176453"/>
                  </a:lnTo>
                  <a:lnTo>
                    <a:pt x="173037" y="144755"/>
                  </a:lnTo>
                  <a:lnTo>
                    <a:pt x="189478" y="144755"/>
                  </a:lnTo>
                  <a:lnTo>
                    <a:pt x="189478" y="134059"/>
                  </a:lnTo>
                  <a:lnTo>
                    <a:pt x="173037" y="134059"/>
                  </a:lnTo>
                  <a:lnTo>
                    <a:pt x="173037" y="115634"/>
                  </a:lnTo>
                  <a:lnTo>
                    <a:pt x="195026" y="115634"/>
                  </a:lnTo>
                  <a:lnTo>
                    <a:pt x="195026" y="104940"/>
                  </a:lnTo>
                  <a:close/>
                </a:path>
                <a:path w="485775" h="176529">
                  <a:moveTo>
                    <a:pt x="224744" y="104940"/>
                  </a:moveTo>
                  <a:lnTo>
                    <a:pt x="209490" y="104940"/>
                  </a:lnTo>
                  <a:lnTo>
                    <a:pt x="196315" y="176453"/>
                  </a:lnTo>
                  <a:lnTo>
                    <a:pt x="208198" y="176453"/>
                  </a:lnTo>
                  <a:lnTo>
                    <a:pt x="210380" y="160606"/>
                  </a:lnTo>
                  <a:lnTo>
                    <a:pt x="234997" y="160606"/>
                  </a:lnTo>
                  <a:lnTo>
                    <a:pt x="233026" y="149906"/>
                  </a:lnTo>
                  <a:lnTo>
                    <a:pt x="212162" y="149906"/>
                  </a:lnTo>
                  <a:lnTo>
                    <a:pt x="217015" y="119202"/>
                  </a:lnTo>
                  <a:lnTo>
                    <a:pt x="227371" y="119202"/>
                  </a:lnTo>
                  <a:lnTo>
                    <a:pt x="224744" y="104940"/>
                  </a:lnTo>
                  <a:close/>
                </a:path>
                <a:path w="485775" h="176529">
                  <a:moveTo>
                    <a:pt x="234997" y="160606"/>
                  </a:moveTo>
                  <a:lnTo>
                    <a:pt x="223851" y="160606"/>
                  </a:lnTo>
                  <a:lnTo>
                    <a:pt x="226029" y="176453"/>
                  </a:lnTo>
                  <a:lnTo>
                    <a:pt x="237916" y="176453"/>
                  </a:lnTo>
                  <a:lnTo>
                    <a:pt x="234997" y="160606"/>
                  </a:lnTo>
                  <a:close/>
                </a:path>
                <a:path w="485775" h="176529">
                  <a:moveTo>
                    <a:pt x="227371" y="119202"/>
                  </a:moveTo>
                  <a:lnTo>
                    <a:pt x="217213" y="119202"/>
                  </a:lnTo>
                  <a:lnTo>
                    <a:pt x="222069" y="149906"/>
                  </a:lnTo>
                  <a:lnTo>
                    <a:pt x="233026" y="149906"/>
                  </a:lnTo>
                  <a:lnTo>
                    <a:pt x="227371" y="119202"/>
                  </a:lnTo>
                  <a:close/>
                </a:path>
                <a:path w="485775" h="176529">
                  <a:moveTo>
                    <a:pt x="260499" y="104940"/>
                  </a:moveTo>
                  <a:lnTo>
                    <a:pt x="244356" y="104940"/>
                  </a:lnTo>
                  <a:lnTo>
                    <a:pt x="244356" y="176453"/>
                  </a:lnTo>
                  <a:lnTo>
                    <a:pt x="255052" y="176453"/>
                  </a:lnTo>
                  <a:lnTo>
                    <a:pt x="255052" y="120589"/>
                  </a:lnTo>
                  <a:lnTo>
                    <a:pt x="263762" y="120589"/>
                  </a:lnTo>
                  <a:lnTo>
                    <a:pt x="260499" y="104940"/>
                  </a:lnTo>
                  <a:close/>
                </a:path>
                <a:path w="485775" h="176529">
                  <a:moveTo>
                    <a:pt x="263762" y="120589"/>
                  </a:moveTo>
                  <a:lnTo>
                    <a:pt x="255250" y="120589"/>
                  </a:lnTo>
                  <a:lnTo>
                    <a:pt x="266345" y="176453"/>
                  </a:lnTo>
                  <a:lnTo>
                    <a:pt x="272285" y="176453"/>
                  </a:lnTo>
                  <a:lnTo>
                    <a:pt x="278187" y="146739"/>
                  </a:lnTo>
                  <a:lnTo>
                    <a:pt x="269214" y="146739"/>
                  </a:lnTo>
                  <a:lnTo>
                    <a:pt x="263762" y="120589"/>
                  </a:lnTo>
                  <a:close/>
                </a:path>
                <a:path w="485775" h="176529">
                  <a:moveTo>
                    <a:pt x="294274" y="120589"/>
                  </a:moveTo>
                  <a:lnTo>
                    <a:pt x="283578" y="120589"/>
                  </a:lnTo>
                  <a:lnTo>
                    <a:pt x="283578" y="176453"/>
                  </a:lnTo>
                  <a:lnTo>
                    <a:pt x="294274" y="176453"/>
                  </a:lnTo>
                  <a:lnTo>
                    <a:pt x="294274" y="120589"/>
                  </a:lnTo>
                  <a:close/>
                </a:path>
                <a:path w="485775" h="176529">
                  <a:moveTo>
                    <a:pt x="294274" y="104940"/>
                  </a:moveTo>
                  <a:lnTo>
                    <a:pt x="278132" y="104940"/>
                  </a:lnTo>
                  <a:lnTo>
                    <a:pt x="269416" y="146739"/>
                  </a:lnTo>
                  <a:lnTo>
                    <a:pt x="278187" y="146739"/>
                  </a:lnTo>
                  <a:lnTo>
                    <a:pt x="283381" y="120589"/>
                  </a:lnTo>
                  <a:lnTo>
                    <a:pt x="294274" y="120589"/>
                  </a:lnTo>
                  <a:lnTo>
                    <a:pt x="294274" y="104940"/>
                  </a:lnTo>
                  <a:close/>
                </a:path>
                <a:path w="485775" h="176529">
                  <a:moveTo>
                    <a:pt x="319531" y="104940"/>
                  </a:moveTo>
                  <a:lnTo>
                    <a:pt x="307252" y="104940"/>
                  </a:lnTo>
                  <a:lnTo>
                    <a:pt x="307252" y="176453"/>
                  </a:lnTo>
                  <a:lnTo>
                    <a:pt x="319531" y="176453"/>
                  </a:lnTo>
                  <a:lnTo>
                    <a:pt x="319531" y="104940"/>
                  </a:lnTo>
                  <a:close/>
                </a:path>
                <a:path w="485775" h="176529">
                  <a:moveTo>
                    <a:pt x="344789" y="104940"/>
                  </a:moveTo>
                  <a:lnTo>
                    <a:pt x="332510" y="104940"/>
                  </a:lnTo>
                  <a:lnTo>
                    <a:pt x="332510" y="176453"/>
                  </a:lnTo>
                  <a:lnTo>
                    <a:pt x="364107" y="176453"/>
                  </a:lnTo>
                  <a:lnTo>
                    <a:pt x="364107" y="165754"/>
                  </a:lnTo>
                  <a:lnTo>
                    <a:pt x="344789" y="165754"/>
                  </a:lnTo>
                  <a:lnTo>
                    <a:pt x="344789" y="104940"/>
                  </a:lnTo>
                  <a:close/>
                </a:path>
                <a:path w="485775" h="176529">
                  <a:moveTo>
                    <a:pt x="385598" y="104940"/>
                  </a:moveTo>
                  <a:lnTo>
                    <a:pt x="373320" y="104940"/>
                  </a:lnTo>
                  <a:lnTo>
                    <a:pt x="373320" y="176453"/>
                  </a:lnTo>
                  <a:lnTo>
                    <a:pt x="385598" y="176453"/>
                  </a:lnTo>
                  <a:lnTo>
                    <a:pt x="385598" y="104940"/>
                  </a:lnTo>
                  <a:close/>
                </a:path>
                <a:path w="485775" h="176529">
                  <a:moveTo>
                    <a:pt x="422845" y="104940"/>
                  </a:moveTo>
                  <a:lnTo>
                    <a:pt x="407591" y="104940"/>
                  </a:lnTo>
                  <a:lnTo>
                    <a:pt x="394416" y="176453"/>
                  </a:lnTo>
                  <a:lnTo>
                    <a:pt x="406299" y="176453"/>
                  </a:lnTo>
                  <a:lnTo>
                    <a:pt x="408481" y="160606"/>
                  </a:lnTo>
                  <a:lnTo>
                    <a:pt x="433098" y="160606"/>
                  </a:lnTo>
                  <a:lnTo>
                    <a:pt x="431127" y="149906"/>
                  </a:lnTo>
                  <a:lnTo>
                    <a:pt x="410263" y="149906"/>
                  </a:lnTo>
                  <a:lnTo>
                    <a:pt x="415116" y="119202"/>
                  </a:lnTo>
                  <a:lnTo>
                    <a:pt x="425472" y="119202"/>
                  </a:lnTo>
                  <a:lnTo>
                    <a:pt x="422845" y="104940"/>
                  </a:lnTo>
                  <a:close/>
                </a:path>
                <a:path w="485775" h="176529">
                  <a:moveTo>
                    <a:pt x="433098" y="160606"/>
                  </a:moveTo>
                  <a:lnTo>
                    <a:pt x="421952" y="160606"/>
                  </a:lnTo>
                  <a:lnTo>
                    <a:pt x="424130" y="176453"/>
                  </a:lnTo>
                  <a:lnTo>
                    <a:pt x="436017" y="176453"/>
                  </a:lnTo>
                  <a:lnTo>
                    <a:pt x="433098" y="160606"/>
                  </a:lnTo>
                  <a:close/>
                </a:path>
                <a:path w="485775" h="176529">
                  <a:moveTo>
                    <a:pt x="425472" y="119202"/>
                  </a:moveTo>
                  <a:lnTo>
                    <a:pt x="415314" y="119202"/>
                  </a:lnTo>
                  <a:lnTo>
                    <a:pt x="420170" y="149906"/>
                  </a:lnTo>
                  <a:lnTo>
                    <a:pt x="431127" y="149906"/>
                  </a:lnTo>
                  <a:lnTo>
                    <a:pt x="425472" y="119202"/>
                  </a:lnTo>
                  <a:close/>
                </a:path>
                <a:path w="485775" h="176529">
                  <a:moveTo>
                    <a:pt x="467250" y="104940"/>
                  </a:moveTo>
                  <a:lnTo>
                    <a:pt x="443148" y="104940"/>
                  </a:lnTo>
                  <a:lnTo>
                    <a:pt x="443148" y="176453"/>
                  </a:lnTo>
                  <a:lnTo>
                    <a:pt x="455432" y="176453"/>
                  </a:lnTo>
                  <a:lnTo>
                    <a:pt x="455432" y="147134"/>
                  </a:lnTo>
                  <a:lnTo>
                    <a:pt x="456552" y="147134"/>
                  </a:lnTo>
                  <a:lnTo>
                    <a:pt x="460004" y="147052"/>
                  </a:lnTo>
                  <a:lnTo>
                    <a:pt x="460979" y="146969"/>
                  </a:lnTo>
                  <a:lnTo>
                    <a:pt x="461772" y="146836"/>
                  </a:lnTo>
                  <a:lnTo>
                    <a:pt x="473458" y="146836"/>
                  </a:lnTo>
                  <a:lnTo>
                    <a:pt x="472568" y="144064"/>
                  </a:lnTo>
                  <a:lnTo>
                    <a:pt x="473622" y="143600"/>
                  </a:lnTo>
                  <a:lnTo>
                    <a:pt x="474663" y="142941"/>
                  </a:lnTo>
                  <a:lnTo>
                    <a:pt x="476712" y="141224"/>
                  </a:lnTo>
                  <a:lnTo>
                    <a:pt x="477636" y="140086"/>
                  </a:lnTo>
                  <a:lnTo>
                    <a:pt x="479285" y="137246"/>
                  </a:lnTo>
                  <a:lnTo>
                    <a:pt x="479367" y="137030"/>
                  </a:lnTo>
                  <a:lnTo>
                    <a:pt x="455432" y="137030"/>
                  </a:lnTo>
                  <a:lnTo>
                    <a:pt x="455432" y="115041"/>
                  </a:lnTo>
                  <a:lnTo>
                    <a:pt x="480085" y="115041"/>
                  </a:lnTo>
                  <a:lnTo>
                    <a:pt x="479433" y="113028"/>
                  </a:lnTo>
                  <a:lnTo>
                    <a:pt x="472434" y="106555"/>
                  </a:lnTo>
                  <a:lnTo>
                    <a:pt x="467250" y="104940"/>
                  </a:lnTo>
                  <a:close/>
                </a:path>
                <a:path w="485775" h="176529">
                  <a:moveTo>
                    <a:pt x="473458" y="146836"/>
                  </a:moveTo>
                  <a:lnTo>
                    <a:pt x="461772" y="146836"/>
                  </a:lnTo>
                  <a:lnTo>
                    <a:pt x="470486" y="176453"/>
                  </a:lnTo>
                  <a:lnTo>
                    <a:pt x="482968" y="176453"/>
                  </a:lnTo>
                  <a:lnTo>
                    <a:pt x="473458" y="146836"/>
                  </a:lnTo>
                  <a:close/>
                </a:path>
                <a:path w="485775" h="176529">
                  <a:moveTo>
                    <a:pt x="480085" y="115041"/>
                  </a:moveTo>
                  <a:lnTo>
                    <a:pt x="463092" y="115041"/>
                  </a:lnTo>
                  <a:lnTo>
                    <a:pt x="465435" y="115818"/>
                  </a:lnTo>
                  <a:lnTo>
                    <a:pt x="468208" y="118921"/>
                  </a:lnTo>
                  <a:lnTo>
                    <a:pt x="468903" y="121809"/>
                  </a:lnTo>
                  <a:lnTo>
                    <a:pt x="468829" y="128940"/>
                  </a:lnTo>
                  <a:lnTo>
                    <a:pt x="468737" y="129915"/>
                  </a:lnTo>
                  <a:lnTo>
                    <a:pt x="461440" y="137030"/>
                  </a:lnTo>
                  <a:lnTo>
                    <a:pt x="479367" y="137030"/>
                  </a:lnTo>
                  <a:lnTo>
                    <a:pt x="479948" y="135514"/>
                  </a:lnTo>
                  <a:lnTo>
                    <a:pt x="480937" y="131417"/>
                  </a:lnTo>
                  <a:lnTo>
                    <a:pt x="481088" y="129915"/>
                  </a:lnTo>
                  <a:lnTo>
                    <a:pt x="481186" y="118442"/>
                  </a:lnTo>
                  <a:lnTo>
                    <a:pt x="480085" y="115041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2395" y="5216866"/>
            <a:ext cx="249847" cy="289834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7297932" y="5334798"/>
            <a:ext cx="4000" cy="172017"/>
          </a:xfrm>
          <a:custGeom>
            <a:avLst/>
            <a:gdLst/>
            <a:ahLst/>
            <a:cxnLst/>
            <a:rect l="l" t="t" r="r" b="b"/>
            <a:pathLst>
              <a:path w="5079" h="218440">
                <a:moveTo>
                  <a:pt x="4719" y="0"/>
                </a:moveTo>
                <a:lnTo>
                  <a:pt x="0" y="0"/>
                </a:lnTo>
                <a:lnTo>
                  <a:pt x="0" y="218293"/>
                </a:lnTo>
                <a:lnTo>
                  <a:pt x="4719" y="218293"/>
                </a:lnTo>
                <a:lnTo>
                  <a:pt x="4719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36" name="object 36"/>
          <p:cNvGrpSpPr/>
          <p:nvPr/>
        </p:nvGrpSpPr>
        <p:grpSpPr>
          <a:xfrm>
            <a:off x="6274125" y="5329659"/>
            <a:ext cx="476046" cy="175517"/>
            <a:chOff x="5167241" y="6768010"/>
            <a:chExt cx="604520" cy="222885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6576" y="6951227"/>
              <a:ext cx="502318" cy="391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7241" y="6768010"/>
              <a:ext cx="604163" cy="162396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7367397" y="5062862"/>
            <a:ext cx="364035" cy="442543"/>
            <a:chOff x="6555561" y="6429211"/>
            <a:chExt cx="462280" cy="561975"/>
          </a:xfrm>
        </p:grpSpPr>
        <p:sp>
          <p:nvSpPr>
            <p:cNvPr id="40" name="object 40"/>
            <p:cNvSpPr/>
            <p:nvPr/>
          </p:nvSpPr>
          <p:spPr>
            <a:xfrm>
              <a:off x="6555549" y="6792862"/>
              <a:ext cx="461645" cy="140335"/>
            </a:xfrm>
            <a:custGeom>
              <a:avLst/>
              <a:gdLst/>
              <a:ahLst/>
              <a:cxnLst/>
              <a:rect l="l" t="t" r="r" b="b"/>
              <a:pathLst>
                <a:path w="461645" h="140334">
                  <a:moveTo>
                    <a:pt x="119481" y="37236"/>
                  </a:moveTo>
                  <a:lnTo>
                    <a:pt x="118719" y="29324"/>
                  </a:lnTo>
                  <a:lnTo>
                    <a:pt x="116420" y="22491"/>
                  </a:lnTo>
                  <a:lnTo>
                    <a:pt x="112598" y="16751"/>
                  </a:lnTo>
                  <a:lnTo>
                    <a:pt x="107645" y="12433"/>
                  </a:lnTo>
                  <a:lnTo>
                    <a:pt x="107264" y="12090"/>
                  </a:lnTo>
                  <a:lnTo>
                    <a:pt x="100368" y="8496"/>
                  </a:lnTo>
                  <a:lnTo>
                    <a:pt x="91922" y="5930"/>
                  </a:lnTo>
                  <a:lnTo>
                    <a:pt x="84442" y="4787"/>
                  </a:lnTo>
                  <a:lnTo>
                    <a:pt x="84442" y="32004"/>
                  </a:lnTo>
                  <a:lnTo>
                    <a:pt x="84442" y="51866"/>
                  </a:lnTo>
                  <a:lnTo>
                    <a:pt x="81876" y="59156"/>
                  </a:lnTo>
                  <a:lnTo>
                    <a:pt x="71653" y="68618"/>
                  </a:lnTo>
                  <a:lnTo>
                    <a:pt x="64173" y="70980"/>
                  </a:lnTo>
                  <a:lnTo>
                    <a:pt x="50571" y="70980"/>
                  </a:lnTo>
                  <a:lnTo>
                    <a:pt x="50571" y="12433"/>
                  </a:lnTo>
                  <a:lnTo>
                    <a:pt x="67906" y="12433"/>
                  </a:lnTo>
                  <a:lnTo>
                    <a:pt x="74777" y="14859"/>
                  </a:lnTo>
                  <a:lnTo>
                    <a:pt x="82511" y="24561"/>
                  </a:lnTo>
                  <a:lnTo>
                    <a:pt x="84442" y="32004"/>
                  </a:lnTo>
                  <a:lnTo>
                    <a:pt x="84442" y="4787"/>
                  </a:lnTo>
                  <a:lnTo>
                    <a:pt x="81915" y="4394"/>
                  </a:lnTo>
                  <a:lnTo>
                    <a:pt x="70345" y="3873"/>
                  </a:lnTo>
                  <a:lnTo>
                    <a:pt x="1219" y="3873"/>
                  </a:lnTo>
                  <a:lnTo>
                    <a:pt x="0" y="5156"/>
                  </a:lnTo>
                  <a:lnTo>
                    <a:pt x="0" y="10147"/>
                  </a:lnTo>
                  <a:lnTo>
                    <a:pt x="927" y="11341"/>
                  </a:lnTo>
                  <a:lnTo>
                    <a:pt x="4686" y="12039"/>
                  </a:lnTo>
                  <a:lnTo>
                    <a:pt x="9029" y="12979"/>
                  </a:lnTo>
                  <a:lnTo>
                    <a:pt x="18694" y="21894"/>
                  </a:lnTo>
                  <a:lnTo>
                    <a:pt x="18694" y="120726"/>
                  </a:lnTo>
                  <a:lnTo>
                    <a:pt x="18313" y="122732"/>
                  </a:lnTo>
                  <a:lnTo>
                    <a:pt x="16814" y="125615"/>
                  </a:lnTo>
                  <a:lnTo>
                    <a:pt x="15278" y="126834"/>
                  </a:lnTo>
                  <a:lnTo>
                    <a:pt x="12941" y="127838"/>
                  </a:lnTo>
                  <a:lnTo>
                    <a:pt x="11798" y="128346"/>
                  </a:lnTo>
                  <a:lnTo>
                    <a:pt x="9791" y="128765"/>
                  </a:lnTo>
                  <a:lnTo>
                    <a:pt x="1168" y="129781"/>
                  </a:lnTo>
                  <a:lnTo>
                    <a:pt x="0" y="131152"/>
                  </a:lnTo>
                  <a:lnTo>
                    <a:pt x="0" y="135788"/>
                  </a:lnTo>
                  <a:lnTo>
                    <a:pt x="1384" y="137236"/>
                  </a:lnTo>
                  <a:lnTo>
                    <a:pt x="67856" y="137236"/>
                  </a:lnTo>
                  <a:lnTo>
                    <a:pt x="69088" y="135966"/>
                  </a:lnTo>
                  <a:lnTo>
                    <a:pt x="69088" y="131013"/>
                  </a:lnTo>
                  <a:lnTo>
                    <a:pt x="68097" y="129806"/>
                  </a:lnTo>
                  <a:lnTo>
                    <a:pt x="65417" y="129400"/>
                  </a:lnTo>
                  <a:lnTo>
                    <a:pt x="63919" y="129120"/>
                  </a:lnTo>
                  <a:lnTo>
                    <a:pt x="50571" y="119570"/>
                  </a:lnTo>
                  <a:lnTo>
                    <a:pt x="50571" y="79806"/>
                  </a:lnTo>
                  <a:lnTo>
                    <a:pt x="69621" y="79806"/>
                  </a:lnTo>
                  <a:lnTo>
                    <a:pt x="77393" y="79032"/>
                  </a:lnTo>
                  <a:lnTo>
                    <a:pt x="91224" y="75895"/>
                  </a:lnTo>
                  <a:lnTo>
                    <a:pt x="97370" y="73367"/>
                  </a:lnTo>
                  <a:lnTo>
                    <a:pt x="101041" y="70980"/>
                  </a:lnTo>
                  <a:lnTo>
                    <a:pt x="107975" y="66471"/>
                  </a:lnTo>
                  <a:lnTo>
                    <a:pt x="112064" y="62064"/>
                  </a:lnTo>
                  <a:lnTo>
                    <a:pt x="117995" y="51231"/>
                  </a:lnTo>
                  <a:lnTo>
                    <a:pt x="119481" y="44754"/>
                  </a:lnTo>
                  <a:lnTo>
                    <a:pt x="119481" y="37236"/>
                  </a:lnTo>
                  <a:close/>
                </a:path>
                <a:path w="461645" h="140334">
                  <a:moveTo>
                    <a:pt x="170561" y="13004"/>
                  </a:moveTo>
                  <a:lnTo>
                    <a:pt x="168821" y="8940"/>
                  </a:lnTo>
                  <a:lnTo>
                    <a:pt x="161886" y="2159"/>
                  </a:lnTo>
                  <a:lnTo>
                    <a:pt x="157721" y="482"/>
                  </a:lnTo>
                  <a:lnTo>
                    <a:pt x="148018" y="482"/>
                  </a:lnTo>
                  <a:lnTo>
                    <a:pt x="143840" y="2159"/>
                  </a:lnTo>
                  <a:lnTo>
                    <a:pt x="136842" y="8940"/>
                  </a:lnTo>
                  <a:lnTo>
                    <a:pt x="135077" y="13004"/>
                  </a:lnTo>
                  <a:lnTo>
                    <a:pt x="135077" y="22529"/>
                  </a:lnTo>
                  <a:lnTo>
                    <a:pt x="136842" y="26581"/>
                  </a:lnTo>
                  <a:lnTo>
                    <a:pt x="143840" y="33286"/>
                  </a:lnTo>
                  <a:lnTo>
                    <a:pt x="148018" y="34963"/>
                  </a:lnTo>
                  <a:lnTo>
                    <a:pt x="157657" y="34963"/>
                  </a:lnTo>
                  <a:lnTo>
                    <a:pt x="161798" y="33286"/>
                  </a:lnTo>
                  <a:lnTo>
                    <a:pt x="168808" y="26581"/>
                  </a:lnTo>
                  <a:lnTo>
                    <a:pt x="170561" y="22529"/>
                  </a:lnTo>
                  <a:lnTo>
                    <a:pt x="170561" y="13004"/>
                  </a:lnTo>
                  <a:close/>
                </a:path>
                <a:path w="461645" h="140334">
                  <a:moveTo>
                    <a:pt x="183680" y="131394"/>
                  </a:moveTo>
                  <a:lnTo>
                    <a:pt x="182714" y="130276"/>
                  </a:lnTo>
                  <a:lnTo>
                    <a:pt x="180670" y="129857"/>
                  </a:lnTo>
                  <a:lnTo>
                    <a:pt x="179920" y="129667"/>
                  </a:lnTo>
                  <a:lnTo>
                    <a:pt x="177749" y="128993"/>
                  </a:lnTo>
                  <a:lnTo>
                    <a:pt x="176441" y="128498"/>
                  </a:lnTo>
                  <a:lnTo>
                    <a:pt x="175234" y="127927"/>
                  </a:lnTo>
                  <a:lnTo>
                    <a:pt x="173558" y="127177"/>
                  </a:lnTo>
                  <a:lnTo>
                    <a:pt x="172275" y="126034"/>
                  </a:lnTo>
                  <a:lnTo>
                    <a:pt x="170472" y="122961"/>
                  </a:lnTo>
                  <a:lnTo>
                    <a:pt x="170027" y="121094"/>
                  </a:lnTo>
                  <a:lnTo>
                    <a:pt x="170027" y="46367"/>
                  </a:lnTo>
                  <a:lnTo>
                    <a:pt x="167932" y="43218"/>
                  </a:lnTo>
                  <a:lnTo>
                    <a:pt x="165506" y="43268"/>
                  </a:lnTo>
                  <a:lnTo>
                    <a:pt x="125971" y="45250"/>
                  </a:lnTo>
                  <a:lnTo>
                    <a:pt x="124663" y="46685"/>
                  </a:lnTo>
                  <a:lnTo>
                    <a:pt x="124663" y="50939"/>
                  </a:lnTo>
                  <a:lnTo>
                    <a:pt x="125679" y="52273"/>
                  </a:lnTo>
                  <a:lnTo>
                    <a:pt x="128244" y="52806"/>
                  </a:lnTo>
                  <a:lnTo>
                    <a:pt x="129400" y="53111"/>
                  </a:lnTo>
                  <a:lnTo>
                    <a:pt x="140563" y="63246"/>
                  </a:lnTo>
                  <a:lnTo>
                    <a:pt x="140462" y="122961"/>
                  </a:lnTo>
                  <a:lnTo>
                    <a:pt x="128079" y="130289"/>
                  </a:lnTo>
                  <a:lnTo>
                    <a:pt x="126911" y="131648"/>
                  </a:lnTo>
                  <a:lnTo>
                    <a:pt x="126911" y="135813"/>
                  </a:lnTo>
                  <a:lnTo>
                    <a:pt x="128270" y="137236"/>
                  </a:lnTo>
                  <a:lnTo>
                    <a:pt x="182499" y="137236"/>
                  </a:lnTo>
                  <a:lnTo>
                    <a:pt x="183680" y="135991"/>
                  </a:lnTo>
                  <a:lnTo>
                    <a:pt x="183680" y="131394"/>
                  </a:lnTo>
                  <a:close/>
                </a:path>
                <a:path w="461645" h="140334">
                  <a:moveTo>
                    <a:pt x="287909" y="129743"/>
                  </a:moveTo>
                  <a:lnTo>
                    <a:pt x="286677" y="128409"/>
                  </a:lnTo>
                  <a:lnTo>
                    <a:pt x="284099" y="128346"/>
                  </a:lnTo>
                  <a:lnTo>
                    <a:pt x="279742" y="128168"/>
                  </a:lnTo>
                  <a:lnTo>
                    <a:pt x="278142" y="127863"/>
                  </a:lnTo>
                  <a:lnTo>
                    <a:pt x="275971" y="126809"/>
                  </a:lnTo>
                  <a:lnTo>
                    <a:pt x="275450" y="126555"/>
                  </a:lnTo>
                  <a:lnTo>
                    <a:pt x="274459" y="125577"/>
                  </a:lnTo>
                  <a:lnTo>
                    <a:pt x="274205" y="125336"/>
                  </a:lnTo>
                  <a:lnTo>
                    <a:pt x="272592" y="122047"/>
                  </a:lnTo>
                  <a:lnTo>
                    <a:pt x="272275" y="120307"/>
                  </a:lnTo>
                  <a:lnTo>
                    <a:pt x="272326" y="107569"/>
                  </a:lnTo>
                  <a:lnTo>
                    <a:pt x="272783" y="91211"/>
                  </a:lnTo>
                  <a:lnTo>
                    <a:pt x="272897" y="86296"/>
                  </a:lnTo>
                  <a:lnTo>
                    <a:pt x="264591" y="49009"/>
                  </a:lnTo>
                  <a:lnTo>
                    <a:pt x="264210" y="48793"/>
                  </a:lnTo>
                  <a:lnTo>
                    <a:pt x="256984" y="44564"/>
                  </a:lnTo>
                  <a:lnTo>
                    <a:pt x="252603" y="43078"/>
                  </a:lnTo>
                  <a:lnTo>
                    <a:pt x="242900" y="41643"/>
                  </a:lnTo>
                  <a:lnTo>
                    <a:pt x="237578" y="41275"/>
                  </a:lnTo>
                  <a:lnTo>
                    <a:pt x="227571" y="41275"/>
                  </a:lnTo>
                  <a:lnTo>
                    <a:pt x="223024" y="41795"/>
                  </a:lnTo>
                  <a:lnTo>
                    <a:pt x="213194" y="43865"/>
                  </a:lnTo>
                  <a:lnTo>
                    <a:pt x="208851" y="45326"/>
                  </a:lnTo>
                  <a:lnTo>
                    <a:pt x="205079" y="47205"/>
                  </a:lnTo>
                  <a:lnTo>
                    <a:pt x="201256" y="49009"/>
                  </a:lnTo>
                  <a:lnTo>
                    <a:pt x="198005" y="51320"/>
                  </a:lnTo>
                  <a:lnTo>
                    <a:pt x="192671" y="56896"/>
                  </a:lnTo>
                  <a:lnTo>
                    <a:pt x="191427" y="59855"/>
                  </a:lnTo>
                  <a:lnTo>
                    <a:pt x="191452" y="67919"/>
                  </a:lnTo>
                  <a:lnTo>
                    <a:pt x="192633" y="70929"/>
                  </a:lnTo>
                  <a:lnTo>
                    <a:pt x="197802" y="76009"/>
                  </a:lnTo>
                  <a:lnTo>
                    <a:pt x="201612" y="77279"/>
                  </a:lnTo>
                  <a:lnTo>
                    <a:pt x="210197" y="77279"/>
                  </a:lnTo>
                  <a:lnTo>
                    <a:pt x="222338" y="63157"/>
                  </a:lnTo>
                  <a:lnTo>
                    <a:pt x="221919" y="60680"/>
                  </a:lnTo>
                  <a:lnTo>
                    <a:pt x="221068" y="58102"/>
                  </a:lnTo>
                  <a:lnTo>
                    <a:pt x="220345" y="55803"/>
                  </a:lnTo>
                  <a:lnTo>
                    <a:pt x="219684" y="53365"/>
                  </a:lnTo>
                  <a:lnTo>
                    <a:pt x="220319" y="51765"/>
                  </a:lnTo>
                  <a:lnTo>
                    <a:pt x="222300" y="50673"/>
                  </a:lnTo>
                  <a:lnTo>
                    <a:pt x="223024" y="50317"/>
                  </a:lnTo>
                  <a:lnTo>
                    <a:pt x="225577" y="49187"/>
                  </a:lnTo>
                  <a:lnTo>
                    <a:pt x="227774" y="48793"/>
                  </a:lnTo>
                  <a:lnTo>
                    <a:pt x="233349" y="48793"/>
                  </a:lnTo>
                  <a:lnTo>
                    <a:pt x="235712" y="49491"/>
                  </a:lnTo>
                  <a:lnTo>
                    <a:pt x="239306" y="52247"/>
                  </a:lnTo>
                  <a:lnTo>
                    <a:pt x="240626" y="53936"/>
                  </a:lnTo>
                  <a:lnTo>
                    <a:pt x="241465" y="55943"/>
                  </a:lnTo>
                  <a:lnTo>
                    <a:pt x="242239" y="57696"/>
                  </a:lnTo>
                  <a:lnTo>
                    <a:pt x="242747" y="59855"/>
                  </a:lnTo>
                  <a:lnTo>
                    <a:pt x="243230" y="64998"/>
                  </a:lnTo>
                  <a:lnTo>
                    <a:pt x="243357" y="77647"/>
                  </a:lnTo>
                  <a:lnTo>
                    <a:pt x="243357" y="86296"/>
                  </a:lnTo>
                  <a:lnTo>
                    <a:pt x="235229" y="124879"/>
                  </a:lnTo>
                  <a:lnTo>
                    <a:pt x="232498" y="125577"/>
                  </a:lnTo>
                  <a:lnTo>
                    <a:pt x="226072" y="125577"/>
                  </a:lnTo>
                  <a:lnTo>
                    <a:pt x="223443" y="124485"/>
                  </a:lnTo>
                  <a:lnTo>
                    <a:pt x="219176" y="120091"/>
                  </a:lnTo>
                  <a:lnTo>
                    <a:pt x="218109" y="116535"/>
                  </a:lnTo>
                  <a:lnTo>
                    <a:pt x="218173" y="107569"/>
                  </a:lnTo>
                  <a:lnTo>
                    <a:pt x="218744" y="104711"/>
                  </a:lnTo>
                  <a:lnTo>
                    <a:pt x="221272" y="99250"/>
                  </a:lnTo>
                  <a:lnTo>
                    <a:pt x="223012" y="97002"/>
                  </a:lnTo>
                  <a:lnTo>
                    <a:pt x="225234" y="95250"/>
                  </a:lnTo>
                  <a:lnTo>
                    <a:pt x="227330" y="93560"/>
                  </a:lnTo>
                  <a:lnTo>
                    <a:pt x="230047" y="91935"/>
                  </a:lnTo>
                  <a:lnTo>
                    <a:pt x="236651" y="88849"/>
                  </a:lnTo>
                  <a:lnTo>
                    <a:pt x="239991" y="87490"/>
                  </a:lnTo>
                  <a:lnTo>
                    <a:pt x="243357" y="86296"/>
                  </a:lnTo>
                  <a:lnTo>
                    <a:pt x="243357" y="77647"/>
                  </a:lnTo>
                  <a:lnTo>
                    <a:pt x="239864" y="79400"/>
                  </a:lnTo>
                  <a:lnTo>
                    <a:pt x="234353" y="81407"/>
                  </a:lnTo>
                  <a:lnTo>
                    <a:pt x="219240" y="85852"/>
                  </a:lnTo>
                  <a:lnTo>
                    <a:pt x="212763" y="88011"/>
                  </a:lnTo>
                  <a:lnTo>
                    <a:pt x="187121" y="112636"/>
                  </a:lnTo>
                  <a:lnTo>
                    <a:pt x="187121" y="123799"/>
                  </a:lnTo>
                  <a:lnTo>
                    <a:pt x="189572" y="129501"/>
                  </a:lnTo>
                  <a:lnTo>
                    <a:pt x="199415" y="138087"/>
                  </a:lnTo>
                  <a:lnTo>
                    <a:pt x="205346" y="140246"/>
                  </a:lnTo>
                  <a:lnTo>
                    <a:pt x="216992" y="140246"/>
                  </a:lnTo>
                  <a:lnTo>
                    <a:pt x="243357" y="126809"/>
                  </a:lnTo>
                  <a:lnTo>
                    <a:pt x="243890" y="126809"/>
                  </a:lnTo>
                  <a:lnTo>
                    <a:pt x="245135" y="131064"/>
                  </a:lnTo>
                  <a:lnTo>
                    <a:pt x="247510" y="134340"/>
                  </a:lnTo>
                  <a:lnTo>
                    <a:pt x="254444" y="138912"/>
                  </a:lnTo>
                  <a:lnTo>
                    <a:pt x="259842" y="140055"/>
                  </a:lnTo>
                  <a:lnTo>
                    <a:pt x="271195" y="140055"/>
                  </a:lnTo>
                  <a:lnTo>
                    <a:pt x="287909" y="134454"/>
                  </a:lnTo>
                  <a:lnTo>
                    <a:pt x="287909" y="129743"/>
                  </a:lnTo>
                  <a:close/>
                </a:path>
                <a:path w="461645" h="140334">
                  <a:moveTo>
                    <a:pt x="399719" y="131356"/>
                  </a:moveTo>
                  <a:lnTo>
                    <a:pt x="398602" y="130136"/>
                  </a:lnTo>
                  <a:lnTo>
                    <a:pt x="392506" y="129374"/>
                  </a:lnTo>
                  <a:lnTo>
                    <a:pt x="391033" y="128854"/>
                  </a:lnTo>
                  <a:lnTo>
                    <a:pt x="388289" y="127038"/>
                  </a:lnTo>
                  <a:lnTo>
                    <a:pt x="384987" y="126390"/>
                  </a:lnTo>
                  <a:lnTo>
                    <a:pt x="384987" y="45948"/>
                  </a:lnTo>
                  <a:lnTo>
                    <a:pt x="382752" y="43230"/>
                  </a:lnTo>
                  <a:lnTo>
                    <a:pt x="341122" y="45250"/>
                  </a:lnTo>
                  <a:lnTo>
                    <a:pt x="339979" y="46520"/>
                  </a:lnTo>
                  <a:lnTo>
                    <a:pt x="339979" y="51015"/>
                  </a:lnTo>
                  <a:lnTo>
                    <a:pt x="341096" y="52247"/>
                  </a:lnTo>
                  <a:lnTo>
                    <a:pt x="348145" y="52997"/>
                  </a:lnTo>
                  <a:lnTo>
                    <a:pt x="349681" y="53492"/>
                  </a:lnTo>
                  <a:lnTo>
                    <a:pt x="352259" y="55308"/>
                  </a:lnTo>
                  <a:lnTo>
                    <a:pt x="353402" y="56692"/>
                  </a:lnTo>
                  <a:lnTo>
                    <a:pt x="354952" y="60083"/>
                  </a:lnTo>
                  <a:lnTo>
                    <a:pt x="355346" y="61988"/>
                  </a:lnTo>
                  <a:lnTo>
                    <a:pt x="355346" y="114769"/>
                  </a:lnTo>
                  <a:lnTo>
                    <a:pt x="353796" y="117411"/>
                  </a:lnTo>
                  <a:lnTo>
                    <a:pt x="351320" y="119888"/>
                  </a:lnTo>
                  <a:lnTo>
                    <a:pt x="344551" y="124510"/>
                  </a:lnTo>
                  <a:lnTo>
                    <a:pt x="340728" y="125679"/>
                  </a:lnTo>
                  <a:lnTo>
                    <a:pt x="332359" y="125679"/>
                  </a:lnTo>
                  <a:lnTo>
                    <a:pt x="329095" y="124142"/>
                  </a:lnTo>
                  <a:lnTo>
                    <a:pt x="324370" y="117995"/>
                  </a:lnTo>
                  <a:lnTo>
                    <a:pt x="323189" y="113245"/>
                  </a:lnTo>
                  <a:lnTo>
                    <a:pt x="323189" y="45948"/>
                  </a:lnTo>
                  <a:lnTo>
                    <a:pt x="321183" y="43230"/>
                  </a:lnTo>
                  <a:lnTo>
                    <a:pt x="279958" y="45250"/>
                  </a:lnTo>
                  <a:lnTo>
                    <a:pt x="278803" y="46532"/>
                  </a:lnTo>
                  <a:lnTo>
                    <a:pt x="278803" y="51041"/>
                  </a:lnTo>
                  <a:lnTo>
                    <a:pt x="279806" y="52260"/>
                  </a:lnTo>
                  <a:lnTo>
                    <a:pt x="285889" y="53390"/>
                  </a:lnTo>
                  <a:lnTo>
                    <a:pt x="287439" y="54063"/>
                  </a:lnTo>
                  <a:lnTo>
                    <a:pt x="290118" y="56197"/>
                  </a:lnTo>
                  <a:lnTo>
                    <a:pt x="291312" y="57556"/>
                  </a:lnTo>
                  <a:lnTo>
                    <a:pt x="293103" y="60629"/>
                  </a:lnTo>
                  <a:lnTo>
                    <a:pt x="293547" y="62611"/>
                  </a:lnTo>
                  <a:lnTo>
                    <a:pt x="293547" y="117754"/>
                  </a:lnTo>
                  <a:lnTo>
                    <a:pt x="295948" y="125806"/>
                  </a:lnTo>
                  <a:lnTo>
                    <a:pt x="305574" y="137210"/>
                  </a:lnTo>
                  <a:lnTo>
                    <a:pt x="312496" y="140055"/>
                  </a:lnTo>
                  <a:lnTo>
                    <a:pt x="326732" y="140055"/>
                  </a:lnTo>
                  <a:lnTo>
                    <a:pt x="354990" y="124358"/>
                  </a:lnTo>
                  <a:lnTo>
                    <a:pt x="355523" y="124358"/>
                  </a:lnTo>
                  <a:lnTo>
                    <a:pt x="355523" y="135204"/>
                  </a:lnTo>
                  <a:lnTo>
                    <a:pt x="356933" y="137375"/>
                  </a:lnTo>
                  <a:lnTo>
                    <a:pt x="398589" y="137096"/>
                  </a:lnTo>
                  <a:lnTo>
                    <a:pt x="399719" y="135851"/>
                  </a:lnTo>
                  <a:lnTo>
                    <a:pt x="399719" y="134340"/>
                  </a:lnTo>
                  <a:lnTo>
                    <a:pt x="399719" y="131356"/>
                  </a:lnTo>
                  <a:close/>
                </a:path>
                <a:path w="461645" h="140334">
                  <a:moveTo>
                    <a:pt x="456095" y="5397"/>
                  </a:moveTo>
                  <a:lnTo>
                    <a:pt x="455053" y="3657"/>
                  </a:lnTo>
                  <a:lnTo>
                    <a:pt x="450926" y="736"/>
                  </a:lnTo>
                  <a:lnTo>
                    <a:pt x="448602" y="0"/>
                  </a:lnTo>
                  <a:lnTo>
                    <a:pt x="442912" y="0"/>
                  </a:lnTo>
                  <a:lnTo>
                    <a:pt x="440309" y="609"/>
                  </a:lnTo>
                  <a:lnTo>
                    <a:pt x="436130" y="3022"/>
                  </a:lnTo>
                  <a:lnTo>
                    <a:pt x="433920" y="5334"/>
                  </a:lnTo>
                  <a:lnTo>
                    <a:pt x="422643" y="22212"/>
                  </a:lnTo>
                  <a:lnTo>
                    <a:pt x="419506" y="26733"/>
                  </a:lnTo>
                  <a:lnTo>
                    <a:pt x="414667" y="33515"/>
                  </a:lnTo>
                  <a:lnTo>
                    <a:pt x="414794" y="35217"/>
                  </a:lnTo>
                  <a:lnTo>
                    <a:pt x="416763" y="37071"/>
                  </a:lnTo>
                  <a:lnTo>
                    <a:pt x="418096" y="37185"/>
                  </a:lnTo>
                  <a:lnTo>
                    <a:pt x="425627" y="32448"/>
                  </a:lnTo>
                  <a:lnTo>
                    <a:pt x="431469" y="28905"/>
                  </a:lnTo>
                  <a:lnTo>
                    <a:pt x="456095" y="9931"/>
                  </a:lnTo>
                  <a:lnTo>
                    <a:pt x="456095" y="7416"/>
                  </a:lnTo>
                  <a:lnTo>
                    <a:pt x="456095" y="5397"/>
                  </a:lnTo>
                  <a:close/>
                </a:path>
                <a:path w="461645" h="140334">
                  <a:moveTo>
                    <a:pt x="461365" y="131394"/>
                  </a:moveTo>
                  <a:lnTo>
                    <a:pt x="460400" y="130276"/>
                  </a:lnTo>
                  <a:lnTo>
                    <a:pt x="455434" y="128993"/>
                  </a:lnTo>
                  <a:lnTo>
                    <a:pt x="451243" y="127177"/>
                  </a:lnTo>
                  <a:lnTo>
                    <a:pt x="449961" y="126034"/>
                  </a:lnTo>
                  <a:lnTo>
                    <a:pt x="448157" y="122961"/>
                  </a:lnTo>
                  <a:lnTo>
                    <a:pt x="447713" y="121094"/>
                  </a:lnTo>
                  <a:lnTo>
                    <a:pt x="447713" y="46367"/>
                  </a:lnTo>
                  <a:lnTo>
                    <a:pt x="445617" y="43218"/>
                  </a:lnTo>
                  <a:lnTo>
                    <a:pt x="403656" y="45250"/>
                  </a:lnTo>
                  <a:lnTo>
                    <a:pt x="402348" y="46685"/>
                  </a:lnTo>
                  <a:lnTo>
                    <a:pt x="402348" y="50939"/>
                  </a:lnTo>
                  <a:lnTo>
                    <a:pt x="403364" y="52273"/>
                  </a:lnTo>
                  <a:lnTo>
                    <a:pt x="410514" y="54190"/>
                  </a:lnTo>
                  <a:lnTo>
                    <a:pt x="412140" y="54902"/>
                  </a:lnTo>
                  <a:lnTo>
                    <a:pt x="414655" y="56667"/>
                  </a:lnTo>
                  <a:lnTo>
                    <a:pt x="415848" y="58000"/>
                  </a:lnTo>
                  <a:lnTo>
                    <a:pt x="417766" y="61315"/>
                  </a:lnTo>
                  <a:lnTo>
                    <a:pt x="418249" y="63246"/>
                  </a:lnTo>
                  <a:lnTo>
                    <a:pt x="418249" y="122453"/>
                  </a:lnTo>
                  <a:lnTo>
                    <a:pt x="405765" y="130289"/>
                  </a:lnTo>
                  <a:lnTo>
                    <a:pt x="404596" y="131648"/>
                  </a:lnTo>
                  <a:lnTo>
                    <a:pt x="404596" y="135813"/>
                  </a:lnTo>
                  <a:lnTo>
                    <a:pt x="405942" y="137236"/>
                  </a:lnTo>
                  <a:lnTo>
                    <a:pt x="458698" y="137236"/>
                  </a:lnTo>
                  <a:lnTo>
                    <a:pt x="460171" y="137236"/>
                  </a:lnTo>
                  <a:lnTo>
                    <a:pt x="461365" y="135991"/>
                  </a:lnTo>
                  <a:lnTo>
                    <a:pt x="461365" y="131394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1" name="object 41"/>
            <p:cNvSpPr/>
            <p:nvPr/>
          </p:nvSpPr>
          <p:spPr>
            <a:xfrm>
              <a:off x="6700489" y="6693814"/>
              <a:ext cx="82550" cy="64769"/>
            </a:xfrm>
            <a:custGeom>
              <a:avLst/>
              <a:gdLst/>
              <a:ahLst/>
              <a:cxnLst/>
              <a:rect l="l" t="t" r="r" b="b"/>
              <a:pathLst>
                <a:path w="82550" h="64770">
                  <a:moveTo>
                    <a:pt x="11973" y="0"/>
                  </a:moveTo>
                  <a:lnTo>
                    <a:pt x="0" y="20764"/>
                  </a:lnTo>
                  <a:lnTo>
                    <a:pt x="7998" y="27039"/>
                  </a:lnTo>
                  <a:lnTo>
                    <a:pt x="28193" y="41164"/>
                  </a:lnTo>
                  <a:lnTo>
                    <a:pt x="54883" y="56084"/>
                  </a:lnTo>
                  <a:lnTo>
                    <a:pt x="82367" y="64749"/>
                  </a:lnTo>
                  <a:lnTo>
                    <a:pt x="82461" y="58474"/>
                  </a:lnTo>
                  <a:lnTo>
                    <a:pt x="75940" y="55123"/>
                  </a:lnTo>
                  <a:lnTo>
                    <a:pt x="59198" y="44666"/>
                  </a:lnTo>
                  <a:lnTo>
                    <a:pt x="36465" y="26494"/>
                  </a:lnTo>
                  <a:lnTo>
                    <a:pt x="11973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2" name="object 42"/>
            <p:cNvSpPr/>
            <p:nvPr/>
          </p:nvSpPr>
          <p:spPr>
            <a:xfrm>
              <a:off x="6711518" y="6613462"/>
              <a:ext cx="150495" cy="81280"/>
            </a:xfrm>
            <a:custGeom>
              <a:avLst/>
              <a:gdLst/>
              <a:ahLst/>
              <a:cxnLst/>
              <a:rect l="l" t="t" r="r" b="b"/>
              <a:pathLst>
                <a:path w="150495" h="81279">
                  <a:moveTo>
                    <a:pt x="90538" y="73583"/>
                  </a:moveTo>
                  <a:lnTo>
                    <a:pt x="57492" y="73583"/>
                  </a:lnTo>
                  <a:lnTo>
                    <a:pt x="63144" y="74891"/>
                  </a:lnTo>
                  <a:lnTo>
                    <a:pt x="68364" y="77089"/>
                  </a:lnTo>
                  <a:lnTo>
                    <a:pt x="71767" y="80695"/>
                  </a:lnTo>
                  <a:lnTo>
                    <a:pt x="79578" y="80695"/>
                  </a:lnTo>
                  <a:lnTo>
                    <a:pt x="82092" y="78066"/>
                  </a:lnTo>
                  <a:lnTo>
                    <a:pt x="85725" y="75222"/>
                  </a:lnTo>
                  <a:lnTo>
                    <a:pt x="90538" y="73583"/>
                  </a:lnTo>
                  <a:close/>
                </a:path>
                <a:path w="150495" h="81279">
                  <a:moveTo>
                    <a:pt x="146227" y="60642"/>
                  </a:moveTo>
                  <a:lnTo>
                    <a:pt x="3644" y="60642"/>
                  </a:lnTo>
                  <a:lnTo>
                    <a:pt x="5118" y="63030"/>
                  </a:lnTo>
                  <a:lnTo>
                    <a:pt x="7073" y="65379"/>
                  </a:lnTo>
                  <a:lnTo>
                    <a:pt x="9702" y="67297"/>
                  </a:lnTo>
                  <a:lnTo>
                    <a:pt x="138760" y="67297"/>
                  </a:lnTo>
                  <a:lnTo>
                    <a:pt x="141566" y="65608"/>
                  </a:lnTo>
                  <a:lnTo>
                    <a:pt x="144119" y="63423"/>
                  </a:lnTo>
                  <a:lnTo>
                    <a:pt x="146227" y="60642"/>
                  </a:lnTo>
                  <a:close/>
                </a:path>
                <a:path w="150495" h="81279">
                  <a:moveTo>
                    <a:pt x="150012" y="48056"/>
                  </a:moveTo>
                  <a:lnTo>
                    <a:pt x="0" y="48056"/>
                  </a:lnTo>
                  <a:lnTo>
                    <a:pt x="0" y="51866"/>
                  </a:lnTo>
                  <a:lnTo>
                    <a:pt x="266" y="51866"/>
                  </a:lnTo>
                  <a:lnTo>
                    <a:pt x="266" y="53136"/>
                  </a:lnTo>
                  <a:lnTo>
                    <a:pt x="825" y="53136"/>
                  </a:lnTo>
                  <a:lnTo>
                    <a:pt x="825" y="55676"/>
                  </a:lnTo>
                  <a:lnTo>
                    <a:pt x="149669" y="55676"/>
                  </a:lnTo>
                  <a:lnTo>
                    <a:pt x="149669" y="53136"/>
                  </a:lnTo>
                  <a:lnTo>
                    <a:pt x="150012" y="53136"/>
                  </a:lnTo>
                  <a:lnTo>
                    <a:pt x="150012" y="51866"/>
                  </a:lnTo>
                  <a:lnTo>
                    <a:pt x="150012" y="48056"/>
                  </a:lnTo>
                  <a:close/>
                </a:path>
                <a:path w="150495" h="81279">
                  <a:moveTo>
                    <a:pt x="150012" y="36271"/>
                  </a:moveTo>
                  <a:lnTo>
                    <a:pt x="0" y="36271"/>
                  </a:lnTo>
                  <a:lnTo>
                    <a:pt x="0" y="42938"/>
                  </a:lnTo>
                  <a:lnTo>
                    <a:pt x="150012" y="42938"/>
                  </a:lnTo>
                  <a:lnTo>
                    <a:pt x="150012" y="36271"/>
                  </a:lnTo>
                  <a:close/>
                </a:path>
                <a:path w="150495" h="81279">
                  <a:moveTo>
                    <a:pt x="150012" y="24079"/>
                  </a:moveTo>
                  <a:lnTo>
                    <a:pt x="0" y="24079"/>
                  </a:lnTo>
                  <a:lnTo>
                    <a:pt x="0" y="30746"/>
                  </a:lnTo>
                  <a:lnTo>
                    <a:pt x="150012" y="30746"/>
                  </a:lnTo>
                  <a:lnTo>
                    <a:pt x="150012" y="24079"/>
                  </a:lnTo>
                  <a:close/>
                </a:path>
                <a:path w="150495" h="81279">
                  <a:moveTo>
                    <a:pt x="150012" y="11887"/>
                  </a:moveTo>
                  <a:lnTo>
                    <a:pt x="0" y="11887"/>
                  </a:lnTo>
                  <a:lnTo>
                    <a:pt x="0" y="18554"/>
                  </a:lnTo>
                  <a:lnTo>
                    <a:pt x="150012" y="18554"/>
                  </a:lnTo>
                  <a:lnTo>
                    <a:pt x="150012" y="11887"/>
                  </a:lnTo>
                  <a:close/>
                </a:path>
                <a:path w="150495" h="81279">
                  <a:moveTo>
                    <a:pt x="150012" y="0"/>
                  </a:moveTo>
                  <a:lnTo>
                    <a:pt x="0" y="0"/>
                  </a:lnTo>
                  <a:lnTo>
                    <a:pt x="0" y="6667"/>
                  </a:lnTo>
                  <a:lnTo>
                    <a:pt x="150012" y="6667"/>
                  </a:lnTo>
                  <a:lnTo>
                    <a:pt x="150012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3" name="object 43"/>
            <p:cNvSpPr/>
            <p:nvPr/>
          </p:nvSpPr>
          <p:spPr>
            <a:xfrm>
              <a:off x="6713269" y="6501639"/>
              <a:ext cx="147955" cy="106045"/>
            </a:xfrm>
            <a:custGeom>
              <a:avLst/>
              <a:gdLst/>
              <a:ahLst/>
              <a:cxnLst/>
              <a:rect l="l" t="t" r="r" b="b"/>
              <a:pathLst>
                <a:path w="147954" h="106045">
                  <a:moveTo>
                    <a:pt x="147416" y="0"/>
                  </a:moveTo>
                  <a:lnTo>
                    <a:pt x="0" y="0"/>
                  </a:lnTo>
                  <a:lnTo>
                    <a:pt x="0" y="105444"/>
                  </a:lnTo>
                  <a:lnTo>
                    <a:pt x="147416" y="105444"/>
                  </a:lnTo>
                  <a:lnTo>
                    <a:pt x="14741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4" name="object 44"/>
            <p:cNvSpPr/>
            <p:nvPr/>
          </p:nvSpPr>
          <p:spPr>
            <a:xfrm>
              <a:off x="6708744" y="6497426"/>
              <a:ext cx="156210" cy="207645"/>
            </a:xfrm>
            <a:custGeom>
              <a:avLst/>
              <a:gdLst/>
              <a:ahLst/>
              <a:cxnLst/>
              <a:rect l="l" t="t" r="r" b="b"/>
              <a:pathLst>
                <a:path w="156209" h="207645">
                  <a:moveTo>
                    <a:pt x="71818" y="191650"/>
                  </a:moveTo>
                  <a:lnTo>
                    <a:pt x="52238" y="191650"/>
                  </a:lnTo>
                  <a:lnTo>
                    <a:pt x="59633" y="192015"/>
                  </a:lnTo>
                  <a:lnTo>
                    <a:pt x="66370" y="193784"/>
                  </a:lnTo>
                  <a:lnTo>
                    <a:pt x="72286" y="197964"/>
                  </a:lnTo>
                  <a:lnTo>
                    <a:pt x="77215" y="205567"/>
                  </a:lnTo>
                  <a:lnTo>
                    <a:pt x="78022" y="207364"/>
                  </a:lnTo>
                  <a:lnTo>
                    <a:pt x="78828" y="205567"/>
                  </a:lnTo>
                  <a:lnTo>
                    <a:pt x="83748" y="197964"/>
                  </a:lnTo>
                  <a:lnTo>
                    <a:pt x="84064" y="197741"/>
                  </a:lnTo>
                  <a:lnTo>
                    <a:pt x="78022" y="197741"/>
                  </a:lnTo>
                  <a:lnTo>
                    <a:pt x="72486" y="191991"/>
                  </a:lnTo>
                  <a:lnTo>
                    <a:pt x="71818" y="191650"/>
                  </a:lnTo>
                  <a:close/>
                </a:path>
                <a:path w="156209" h="207645">
                  <a:moveTo>
                    <a:pt x="104738" y="187175"/>
                  </a:moveTo>
                  <a:lnTo>
                    <a:pt x="103219" y="187175"/>
                  </a:lnTo>
                  <a:lnTo>
                    <a:pt x="96409" y="187459"/>
                  </a:lnTo>
                  <a:lnTo>
                    <a:pt x="89756" y="188814"/>
                  </a:lnTo>
                  <a:lnTo>
                    <a:pt x="83512" y="192015"/>
                  </a:lnTo>
                  <a:lnTo>
                    <a:pt x="78022" y="197741"/>
                  </a:lnTo>
                  <a:lnTo>
                    <a:pt x="84064" y="197741"/>
                  </a:lnTo>
                  <a:lnTo>
                    <a:pt x="89659" y="193784"/>
                  </a:lnTo>
                  <a:lnTo>
                    <a:pt x="96390" y="192015"/>
                  </a:lnTo>
                  <a:lnTo>
                    <a:pt x="103772" y="191650"/>
                  </a:lnTo>
                  <a:lnTo>
                    <a:pt x="132233" y="191650"/>
                  </a:lnTo>
                  <a:lnTo>
                    <a:pt x="138463" y="190197"/>
                  </a:lnTo>
                  <a:lnTo>
                    <a:pt x="143254" y="187424"/>
                  </a:lnTo>
                  <a:lnTo>
                    <a:pt x="122410" y="187424"/>
                  </a:lnTo>
                  <a:lnTo>
                    <a:pt x="113633" y="187286"/>
                  </a:lnTo>
                  <a:lnTo>
                    <a:pt x="110713" y="187286"/>
                  </a:lnTo>
                  <a:lnTo>
                    <a:pt x="104738" y="187175"/>
                  </a:lnTo>
                  <a:close/>
                </a:path>
                <a:path w="156209" h="207645">
                  <a:moveTo>
                    <a:pt x="78022" y="0"/>
                  </a:moveTo>
                  <a:lnTo>
                    <a:pt x="0" y="40"/>
                  </a:lnTo>
                  <a:lnTo>
                    <a:pt x="78" y="163404"/>
                  </a:lnTo>
                  <a:lnTo>
                    <a:pt x="2919" y="177050"/>
                  </a:lnTo>
                  <a:lnTo>
                    <a:pt x="28609" y="191876"/>
                  </a:lnTo>
                  <a:lnTo>
                    <a:pt x="33324" y="191876"/>
                  </a:lnTo>
                  <a:lnTo>
                    <a:pt x="50838" y="191650"/>
                  </a:lnTo>
                  <a:lnTo>
                    <a:pt x="71818" y="191650"/>
                  </a:lnTo>
                  <a:lnTo>
                    <a:pt x="66255" y="188814"/>
                  </a:lnTo>
                  <a:lnTo>
                    <a:pt x="59596" y="187459"/>
                  </a:lnTo>
                  <a:lnTo>
                    <a:pt x="58742" y="187424"/>
                  </a:lnTo>
                  <a:lnTo>
                    <a:pt x="28827" y="187424"/>
                  </a:lnTo>
                  <a:lnTo>
                    <a:pt x="26455" y="187351"/>
                  </a:lnTo>
                  <a:lnTo>
                    <a:pt x="4495" y="4497"/>
                  </a:lnTo>
                  <a:lnTo>
                    <a:pt x="155938" y="4457"/>
                  </a:lnTo>
                  <a:lnTo>
                    <a:pt x="155940" y="40"/>
                  </a:lnTo>
                  <a:lnTo>
                    <a:pt x="78022" y="0"/>
                  </a:lnTo>
                  <a:close/>
                </a:path>
                <a:path w="156209" h="207645">
                  <a:moveTo>
                    <a:pt x="132233" y="191650"/>
                  </a:moveTo>
                  <a:lnTo>
                    <a:pt x="103772" y="191650"/>
                  </a:lnTo>
                  <a:lnTo>
                    <a:pt x="106573" y="191664"/>
                  </a:lnTo>
                  <a:lnTo>
                    <a:pt x="109406" y="191725"/>
                  </a:lnTo>
                  <a:lnTo>
                    <a:pt x="110815" y="191733"/>
                  </a:lnTo>
                  <a:lnTo>
                    <a:pt x="112240" y="191733"/>
                  </a:lnTo>
                  <a:lnTo>
                    <a:pt x="122661" y="191876"/>
                  </a:lnTo>
                  <a:lnTo>
                    <a:pt x="127356" y="191876"/>
                  </a:lnTo>
                  <a:lnTo>
                    <a:pt x="129807" y="191815"/>
                  </a:lnTo>
                  <a:lnTo>
                    <a:pt x="132233" y="191650"/>
                  </a:lnTo>
                  <a:close/>
                </a:path>
                <a:path w="156209" h="207645">
                  <a:moveTo>
                    <a:pt x="52774" y="187175"/>
                  </a:moveTo>
                  <a:lnTo>
                    <a:pt x="45272" y="187286"/>
                  </a:lnTo>
                  <a:lnTo>
                    <a:pt x="42353" y="187286"/>
                  </a:lnTo>
                  <a:lnTo>
                    <a:pt x="33569" y="187424"/>
                  </a:lnTo>
                  <a:lnTo>
                    <a:pt x="58742" y="187424"/>
                  </a:lnTo>
                  <a:lnTo>
                    <a:pt x="52774" y="187175"/>
                  </a:lnTo>
                  <a:close/>
                </a:path>
                <a:path w="156209" h="207645">
                  <a:moveTo>
                    <a:pt x="155938" y="4457"/>
                  </a:moveTo>
                  <a:lnTo>
                    <a:pt x="78022" y="4457"/>
                  </a:lnTo>
                  <a:lnTo>
                    <a:pt x="151443" y="4497"/>
                  </a:lnTo>
                  <a:lnTo>
                    <a:pt x="151364" y="163404"/>
                  </a:lnTo>
                  <a:lnTo>
                    <a:pt x="127133" y="187424"/>
                  </a:lnTo>
                  <a:lnTo>
                    <a:pt x="143254" y="187424"/>
                  </a:lnTo>
                  <a:lnTo>
                    <a:pt x="146312" y="185653"/>
                  </a:lnTo>
                  <a:lnTo>
                    <a:pt x="153011" y="177050"/>
                  </a:lnTo>
                  <a:lnTo>
                    <a:pt x="155850" y="163404"/>
                  </a:lnTo>
                  <a:lnTo>
                    <a:pt x="155938" y="4457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712710" y="6501390"/>
              <a:ext cx="148590" cy="194945"/>
            </a:xfrm>
            <a:custGeom>
              <a:avLst/>
              <a:gdLst/>
              <a:ahLst/>
              <a:cxnLst/>
              <a:rect l="l" t="t" r="r" b="b"/>
              <a:pathLst>
                <a:path w="148590" h="194945">
                  <a:moveTo>
                    <a:pt x="59596" y="183741"/>
                  </a:moveTo>
                  <a:lnTo>
                    <a:pt x="48806" y="183741"/>
                  </a:lnTo>
                  <a:lnTo>
                    <a:pt x="55500" y="184015"/>
                  </a:lnTo>
                  <a:lnTo>
                    <a:pt x="62048" y="185334"/>
                  </a:lnTo>
                  <a:lnTo>
                    <a:pt x="68174" y="188444"/>
                  </a:lnTo>
                  <a:lnTo>
                    <a:pt x="73606" y="194090"/>
                  </a:lnTo>
                  <a:lnTo>
                    <a:pt x="74056" y="194710"/>
                  </a:lnTo>
                  <a:lnTo>
                    <a:pt x="74491" y="194090"/>
                  </a:lnTo>
                  <a:lnTo>
                    <a:pt x="75660" y="192873"/>
                  </a:lnTo>
                  <a:lnTo>
                    <a:pt x="74056" y="192873"/>
                  </a:lnTo>
                  <a:lnTo>
                    <a:pt x="68454" y="187317"/>
                  </a:lnTo>
                  <a:lnTo>
                    <a:pt x="62206" y="184253"/>
                  </a:lnTo>
                  <a:lnTo>
                    <a:pt x="59596" y="183741"/>
                  </a:lnTo>
                  <a:close/>
                </a:path>
                <a:path w="148590" h="194945">
                  <a:moveTo>
                    <a:pt x="100768" y="182679"/>
                  </a:moveTo>
                  <a:lnTo>
                    <a:pt x="99255" y="182679"/>
                  </a:lnTo>
                  <a:lnTo>
                    <a:pt x="92503" y="182950"/>
                  </a:lnTo>
                  <a:lnTo>
                    <a:pt x="85880" y="184253"/>
                  </a:lnTo>
                  <a:lnTo>
                    <a:pt x="79644" y="187317"/>
                  </a:lnTo>
                  <a:lnTo>
                    <a:pt x="74056" y="192873"/>
                  </a:lnTo>
                  <a:lnTo>
                    <a:pt x="75660" y="192873"/>
                  </a:lnTo>
                  <a:lnTo>
                    <a:pt x="79916" y="188444"/>
                  </a:lnTo>
                  <a:lnTo>
                    <a:pt x="86034" y="185334"/>
                  </a:lnTo>
                  <a:lnTo>
                    <a:pt x="92571" y="184015"/>
                  </a:lnTo>
                  <a:lnTo>
                    <a:pt x="99255" y="183741"/>
                  </a:lnTo>
                  <a:lnTo>
                    <a:pt x="128194" y="183741"/>
                  </a:lnTo>
                  <a:lnTo>
                    <a:pt x="131628" y="182920"/>
                  </a:lnTo>
                  <a:lnTo>
                    <a:pt x="118447" y="182920"/>
                  </a:lnTo>
                  <a:lnTo>
                    <a:pt x="100768" y="182679"/>
                  </a:lnTo>
                  <a:close/>
                </a:path>
                <a:path w="148590" h="194945">
                  <a:moveTo>
                    <a:pt x="148003" y="0"/>
                  </a:moveTo>
                  <a:lnTo>
                    <a:pt x="0" y="0"/>
                  </a:lnTo>
                  <a:lnTo>
                    <a:pt x="72" y="159437"/>
                  </a:lnTo>
                  <a:lnTo>
                    <a:pt x="24890" y="183978"/>
                  </a:lnTo>
                  <a:lnTo>
                    <a:pt x="29599" y="183978"/>
                  </a:lnTo>
                  <a:lnTo>
                    <a:pt x="47318" y="183741"/>
                  </a:lnTo>
                  <a:lnTo>
                    <a:pt x="59596" y="183741"/>
                  </a:lnTo>
                  <a:lnTo>
                    <a:pt x="55570" y="182950"/>
                  </a:lnTo>
                  <a:lnTo>
                    <a:pt x="54815" y="182920"/>
                  </a:lnTo>
                  <a:lnTo>
                    <a:pt x="24916" y="182920"/>
                  </a:lnTo>
                  <a:lnTo>
                    <a:pt x="22539" y="182869"/>
                  </a:lnTo>
                  <a:lnTo>
                    <a:pt x="1069" y="1069"/>
                  </a:lnTo>
                  <a:lnTo>
                    <a:pt x="148003" y="1012"/>
                  </a:lnTo>
                  <a:lnTo>
                    <a:pt x="148003" y="0"/>
                  </a:lnTo>
                  <a:close/>
                </a:path>
                <a:path w="148590" h="194945">
                  <a:moveTo>
                    <a:pt x="128194" y="183741"/>
                  </a:moveTo>
                  <a:lnTo>
                    <a:pt x="99255" y="183741"/>
                  </a:lnTo>
                  <a:lnTo>
                    <a:pt x="118436" y="183978"/>
                  </a:lnTo>
                  <a:lnTo>
                    <a:pt x="123156" y="183978"/>
                  </a:lnTo>
                  <a:lnTo>
                    <a:pt x="125553" y="183913"/>
                  </a:lnTo>
                  <a:lnTo>
                    <a:pt x="127998" y="183788"/>
                  </a:lnTo>
                  <a:lnTo>
                    <a:pt x="128194" y="183741"/>
                  </a:lnTo>
                  <a:close/>
                </a:path>
                <a:path w="148590" h="194945">
                  <a:moveTo>
                    <a:pt x="48806" y="182679"/>
                  </a:moveTo>
                  <a:lnTo>
                    <a:pt x="47301" y="182679"/>
                  </a:lnTo>
                  <a:lnTo>
                    <a:pt x="42466" y="182775"/>
                  </a:lnTo>
                  <a:lnTo>
                    <a:pt x="31609" y="182876"/>
                  </a:lnTo>
                  <a:lnTo>
                    <a:pt x="29599" y="182920"/>
                  </a:lnTo>
                  <a:lnTo>
                    <a:pt x="54815" y="182920"/>
                  </a:lnTo>
                  <a:lnTo>
                    <a:pt x="48806" y="182679"/>
                  </a:lnTo>
                  <a:close/>
                </a:path>
                <a:path w="148590" h="194945">
                  <a:moveTo>
                    <a:pt x="148003" y="1012"/>
                  </a:moveTo>
                  <a:lnTo>
                    <a:pt x="74056" y="1012"/>
                  </a:lnTo>
                  <a:lnTo>
                    <a:pt x="146937" y="1069"/>
                  </a:lnTo>
                  <a:lnTo>
                    <a:pt x="146855" y="159437"/>
                  </a:lnTo>
                  <a:lnTo>
                    <a:pt x="123156" y="182920"/>
                  </a:lnTo>
                  <a:lnTo>
                    <a:pt x="131628" y="182920"/>
                  </a:lnTo>
                  <a:lnTo>
                    <a:pt x="133288" y="182523"/>
                  </a:lnTo>
                  <a:lnTo>
                    <a:pt x="139895" y="178605"/>
                  </a:lnTo>
                  <a:lnTo>
                    <a:pt x="145533" y="171194"/>
                  </a:lnTo>
                  <a:lnTo>
                    <a:pt x="147924" y="159437"/>
                  </a:lnTo>
                  <a:lnTo>
                    <a:pt x="148003" y="1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97666" y="6738249"/>
              <a:ext cx="34290" cy="10795"/>
            </a:xfrm>
            <a:custGeom>
              <a:avLst/>
              <a:gdLst/>
              <a:ahLst/>
              <a:cxnLst/>
              <a:rect l="l" t="t" r="r" b="b"/>
              <a:pathLst>
                <a:path w="34290" h="10795">
                  <a:moveTo>
                    <a:pt x="0" y="0"/>
                  </a:moveTo>
                  <a:lnTo>
                    <a:pt x="7506" y="3851"/>
                  </a:lnTo>
                  <a:lnTo>
                    <a:pt x="14883" y="6626"/>
                  </a:lnTo>
                  <a:lnTo>
                    <a:pt x="22657" y="8703"/>
                  </a:lnTo>
                  <a:lnTo>
                    <a:pt x="31356" y="10460"/>
                  </a:lnTo>
                  <a:lnTo>
                    <a:pt x="34189" y="402"/>
                  </a:lnTo>
                  <a:lnTo>
                    <a:pt x="22193" y="1887"/>
                  </a:lnTo>
                  <a:lnTo>
                    <a:pt x="11180" y="1577"/>
                  </a:lnTo>
                  <a:lnTo>
                    <a:pt x="3124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8348" y="6711800"/>
              <a:ext cx="64135" cy="36195"/>
            </a:xfrm>
            <a:custGeom>
              <a:avLst/>
              <a:gdLst/>
              <a:ahLst/>
              <a:cxnLst/>
              <a:rect l="l" t="t" r="r" b="b"/>
              <a:pathLst>
                <a:path w="64134" h="36195">
                  <a:moveTo>
                    <a:pt x="12736" y="0"/>
                  </a:moveTo>
                  <a:lnTo>
                    <a:pt x="10723" y="13182"/>
                  </a:lnTo>
                  <a:lnTo>
                    <a:pt x="0" y="17852"/>
                  </a:lnTo>
                  <a:lnTo>
                    <a:pt x="7927" y="25670"/>
                  </a:lnTo>
                  <a:lnTo>
                    <a:pt x="16546" y="31312"/>
                  </a:lnTo>
                  <a:lnTo>
                    <a:pt x="23470" y="34731"/>
                  </a:lnTo>
                  <a:lnTo>
                    <a:pt x="26309" y="35881"/>
                  </a:lnTo>
                  <a:lnTo>
                    <a:pt x="29337" y="26496"/>
                  </a:lnTo>
                  <a:lnTo>
                    <a:pt x="32647" y="27106"/>
                  </a:lnTo>
                  <a:lnTo>
                    <a:pt x="41013" y="28154"/>
                  </a:lnTo>
                  <a:lnTo>
                    <a:pt x="52084" y="28462"/>
                  </a:lnTo>
                  <a:lnTo>
                    <a:pt x="63511" y="26851"/>
                  </a:lnTo>
                  <a:lnTo>
                    <a:pt x="59334" y="26607"/>
                  </a:lnTo>
                  <a:lnTo>
                    <a:pt x="48142" y="23963"/>
                  </a:lnTo>
                  <a:lnTo>
                    <a:pt x="31941" y="16050"/>
                  </a:lnTo>
                  <a:lnTo>
                    <a:pt x="12736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8" name="object 48"/>
            <p:cNvSpPr/>
            <p:nvPr/>
          </p:nvSpPr>
          <p:spPr>
            <a:xfrm>
              <a:off x="6761901" y="6758746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4">
                  <a:moveTo>
                    <a:pt x="20847" y="0"/>
                  </a:moveTo>
                  <a:lnTo>
                    <a:pt x="14051" y="2786"/>
                  </a:lnTo>
                  <a:lnTo>
                    <a:pt x="7340" y="4640"/>
                  </a:lnTo>
                  <a:lnTo>
                    <a:pt x="867" y="5817"/>
                  </a:lnTo>
                  <a:lnTo>
                    <a:pt x="0" y="12730"/>
                  </a:lnTo>
                  <a:lnTo>
                    <a:pt x="10046" y="10419"/>
                  </a:lnTo>
                  <a:lnTo>
                    <a:pt x="20847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9" name="object 49"/>
            <p:cNvSpPr/>
            <p:nvPr/>
          </p:nvSpPr>
          <p:spPr>
            <a:xfrm>
              <a:off x="6690627" y="6738265"/>
              <a:ext cx="100965" cy="39370"/>
            </a:xfrm>
            <a:custGeom>
              <a:avLst/>
              <a:gdLst/>
              <a:ahLst/>
              <a:cxnLst/>
              <a:rect l="l" t="t" r="r" b="b"/>
              <a:pathLst>
                <a:path w="100965" h="39370">
                  <a:moveTo>
                    <a:pt x="100406" y="20370"/>
                  </a:moveTo>
                  <a:lnTo>
                    <a:pt x="100342" y="13868"/>
                  </a:lnTo>
                  <a:lnTo>
                    <a:pt x="92100" y="13957"/>
                  </a:lnTo>
                  <a:lnTo>
                    <a:pt x="92100" y="20434"/>
                  </a:lnTo>
                  <a:lnTo>
                    <a:pt x="92049" y="14071"/>
                  </a:lnTo>
                  <a:lnTo>
                    <a:pt x="92100" y="20434"/>
                  </a:lnTo>
                  <a:lnTo>
                    <a:pt x="92100" y="13957"/>
                  </a:lnTo>
                  <a:lnTo>
                    <a:pt x="88011" y="14071"/>
                  </a:lnTo>
                  <a:lnTo>
                    <a:pt x="77266" y="13982"/>
                  </a:lnTo>
                  <a:lnTo>
                    <a:pt x="34264" y="8763"/>
                  </a:lnTo>
                  <a:lnTo>
                    <a:pt x="7035" y="0"/>
                  </a:lnTo>
                  <a:lnTo>
                    <a:pt x="0" y="20015"/>
                  </a:lnTo>
                  <a:lnTo>
                    <a:pt x="4991" y="22275"/>
                  </a:lnTo>
                  <a:lnTo>
                    <a:pt x="18948" y="26644"/>
                  </a:lnTo>
                  <a:lnTo>
                    <a:pt x="40347" y="29514"/>
                  </a:lnTo>
                  <a:lnTo>
                    <a:pt x="67678" y="27305"/>
                  </a:lnTo>
                  <a:lnTo>
                    <a:pt x="75577" y="25704"/>
                  </a:lnTo>
                  <a:lnTo>
                    <a:pt x="83781" y="24257"/>
                  </a:lnTo>
                  <a:lnTo>
                    <a:pt x="91998" y="20535"/>
                  </a:lnTo>
                  <a:lnTo>
                    <a:pt x="81876" y="30683"/>
                  </a:lnTo>
                  <a:lnTo>
                    <a:pt x="71272" y="33223"/>
                  </a:lnTo>
                  <a:lnTo>
                    <a:pt x="80708" y="39370"/>
                  </a:lnTo>
                  <a:lnTo>
                    <a:pt x="91782" y="31877"/>
                  </a:lnTo>
                  <a:lnTo>
                    <a:pt x="92214" y="20459"/>
                  </a:lnTo>
                  <a:lnTo>
                    <a:pt x="100406" y="2037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66542" y="6450097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363" y="0"/>
                  </a:moveTo>
                  <a:lnTo>
                    <a:pt x="13586" y="12226"/>
                  </a:lnTo>
                  <a:lnTo>
                    <a:pt x="0" y="13507"/>
                  </a:lnTo>
                  <a:lnTo>
                    <a:pt x="9993" y="22767"/>
                  </a:lnTo>
                  <a:lnTo>
                    <a:pt x="7113" y="36083"/>
                  </a:lnTo>
                  <a:lnTo>
                    <a:pt x="18975" y="29423"/>
                  </a:lnTo>
                  <a:lnTo>
                    <a:pt x="31146" y="36418"/>
                  </a:lnTo>
                  <a:lnTo>
                    <a:pt x="28201" y="23004"/>
                  </a:lnTo>
                  <a:lnTo>
                    <a:pt x="38159" y="14069"/>
                  </a:lnTo>
                  <a:lnTo>
                    <a:pt x="24806" y="12369"/>
                  </a:lnTo>
                  <a:lnTo>
                    <a:pt x="19363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1" name="object 51"/>
            <p:cNvSpPr/>
            <p:nvPr/>
          </p:nvSpPr>
          <p:spPr>
            <a:xfrm>
              <a:off x="6766535" y="6450102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075" y="19418"/>
                  </a:moveTo>
                  <a:lnTo>
                    <a:pt x="0" y="13500"/>
                  </a:lnTo>
                  <a:lnTo>
                    <a:pt x="9982" y="22771"/>
                  </a:lnTo>
                  <a:lnTo>
                    <a:pt x="19075" y="19418"/>
                  </a:lnTo>
                  <a:close/>
                </a:path>
                <a:path w="38734" h="36829">
                  <a:moveTo>
                    <a:pt x="19075" y="19418"/>
                  </a:moveTo>
                  <a:lnTo>
                    <a:pt x="7112" y="36093"/>
                  </a:lnTo>
                  <a:lnTo>
                    <a:pt x="18973" y="29425"/>
                  </a:lnTo>
                  <a:lnTo>
                    <a:pt x="19075" y="19418"/>
                  </a:lnTo>
                  <a:close/>
                </a:path>
                <a:path w="38734" h="36829">
                  <a:moveTo>
                    <a:pt x="19367" y="0"/>
                  </a:moveTo>
                  <a:lnTo>
                    <a:pt x="13589" y="12217"/>
                  </a:lnTo>
                  <a:lnTo>
                    <a:pt x="19075" y="19418"/>
                  </a:lnTo>
                  <a:lnTo>
                    <a:pt x="19367" y="0"/>
                  </a:lnTo>
                  <a:close/>
                </a:path>
                <a:path w="38734" h="36829">
                  <a:moveTo>
                    <a:pt x="31140" y="36410"/>
                  </a:moveTo>
                  <a:lnTo>
                    <a:pt x="28206" y="22999"/>
                  </a:lnTo>
                  <a:lnTo>
                    <a:pt x="19075" y="19418"/>
                  </a:lnTo>
                  <a:lnTo>
                    <a:pt x="31140" y="36410"/>
                  </a:lnTo>
                  <a:close/>
                </a:path>
                <a:path w="38734" h="36829">
                  <a:moveTo>
                    <a:pt x="38150" y="14071"/>
                  </a:moveTo>
                  <a:lnTo>
                    <a:pt x="24815" y="12369"/>
                  </a:lnTo>
                  <a:lnTo>
                    <a:pt x="19075" y="19418"/>
                  </a:lnTo>
                  <a:lnTo>
                    <a:pt x="38150" y="14071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2" name="object 52"/>
            <p:cNvSpPr/>
            <p:nvPr/>
          </p:nvSpPr>
          <p:spPr>
            <a:xfrm>
              <a:off x="6767672" y="6653159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37153" y="13615"/>
                  </a:moveTo>
                  <a:lnTo>
                    <a:pt x="30815" y="13615"/>
                  </a:lnTo>
                  <a:lnTo>
                    <a:pt x="37076" y="15250"/>
                  </a:lnTo>
                  <a:lnTo>
                    <a:pt x="39855" y="19192"/>
                  </a:lnTo>
                  <a:lnTo>
                    <a:pt x="37153" y="13615"/>
                  </a:lnTo>
                  <a:close/>
                </a:path>
                <a:path w="42545" h="19684">
                  <a:moveTo>
                    <a:pt x="3143" y="3942"/>
                  </a:moveTo>
                  <a:lnTo>
                    <a:pt x="0" y="9900"/>
                  </a:lnTo>
                  <a:lnTo>
                    <a:pt x="1708" y="11450"/>
                  </a:lnTo>
                  <a:lnTo>
                    <a:pt x="7122" y="14341"/>
                  </a:lnTo>
                  <a:lnTo>
                    <a:pt x="16679" y="15941"/>
                  </a:lnTo>
                  <a:lnTo>
                    <a:pt x="30815" y="13615"/>
                  </a:lnTo>
                  <a:lnTo>
                    <a:pt x="37153" y="13615"/>
                  </a:lnTo>
                  <a:lnTo>
                    <a:pt x="36572" y="12416"/>
                  </a:lnTo>
                  <a:lnTo>
                    <a:pt x="34884" y="11318"/>
                  </a:lnTo>
                  <a:lnTo>
                    <a:pt x="37034" y="8856"/>
                  </a:lnTo>
                  <a:lnTo>
                    <a:pt x="32137" y="8856"/>
                  </a:lnTo>
                  <a:lnTo>
                    <a:pt x="27785" y="4932"/>
                  </a:lnTo>
                  <a:lnTo>
                    <a:pt x="22697" y="4589"/>
                  </a:lnTo>
                  <a:lnTo>
                    <a:pt x="22870" y="4187"/>
                  </a:lnTo>
                  <a:lnTo>
                    <a:pt x="15656" y="4187"/>
                  </a:lnTo>
                  <a:lnTo>
                    <a:pt x="3143" y="3942"/>
                  </a:lnTo>
                  <a:close/>
                </a:path>
                <a:path w="42545" h="19684">
                  <a:moveTo>
                    <a:pt x="36713" y="4648"/>
                  </a:moveTo>
                  <a:lnTo>
                    <a:pt x="32137" y="8856"/>
                  </a:lnTo>
                  <a:lnTo>
                    <a:pt x="37034" y="8856"/>
                  </a:lnTo>
                  <a:lnTo>
                    <a:pt x="38768" y="6873"/>
                  </a:lnTo>
                  <a:lnTo>
                    <a:pt x="42083" y="5857"/>
                  </a:lnTo>
                  <a:lnTo>
                    <a:pt x="36713" y="4648"/>
                  </a:lnTo>
                  <a:close/>
                </a:path>
                <a:path w="42545" h="19684">
                  <a:moveTo>
                    <a:pt x="20281" y="0"/>
                  </a:moveTo>
                  <a:lnTo>
                    <a:pt x="15656" y="4187"/>
                  </a:lnTo>
                  <a:lnTo>
                    <a:pt x="22870" y="4187"/>
                  </a:lnTo>
                  <a:lnTo>
                    <a:pt x="23590" y="2509"/>
                  </a:lnTo>
                  <a:lnTo>
                    <a:pt x="25253" y="1717"/>
                  </a:lnTo>
                  <a:lnTo>
                    <a:pt x="20281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3" name="object 53"/>
            <p:cNvSpPr/>
            <p:nvPr/>
          </p:nvSpPr>
          <p:spPr>
            <a:xfrm>
              <a:off x="6772276" y="66603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57" y="0"/>
                  </a:moveTo>
                  <a:lnTo>
                    <a:pt x="1141" y="0"/>
                  </a:lnTo>
                  <a:lnTo>
                    <a:pt x="508" y="7"/>
                  </a:lnTo>
                  <a:lnTo>
                    <a:pt x="0" y="537"/>
                  </a:lnTo>
                  <a:lnTo>
                    <a:pt x="15" y="1149"/>
                  </a:lnTo>
                  <a:lnTo>
                    <a:pt x="15" y="1757"/>
                  </a:lnTo>
                  <a:lnTo>
                    <a:pt x="529" y="2264"/>
                  </a:lnTo>
                  <a:lnTo>
                    <a:pt x="1170" y="2264"/>
                  </a:lnTo>
                  <a:lnTo>
                    <a:pt x="1797" y="2258"/>
                  </a:lnTo>
                  <a:lnTo>
                    <a:pt x="2297" y="1750"/>
                  </a:lnTo>
                  <a:lnTo>
                    <a:pt x="2286" y="1123"/>
                  </a:lnTo>
                  <a:lnTo>
                    <a:pt x="2279" y="500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4" name="object 54"/>
            <p:cNvSpPr/>
            <p:nvPr/>
          </p:nvSpPr>
          <p:spPr>
            <a:xfrm>
              <a:off x="6750346" y="6625587"/>
              <a:ext cx="33020" cy="36830"/>
            </a:xfrm>
            <a:custGeom>
              <a:avLst/>
              <a:gdLst/>
              <a:ahLst/>
              <a:cxnLst/>
              <a:rect l="l" t="t" r="r" b="b"/>
              <a:pathLst>
                <a:path w="33020" h="36829">
                  <a:moveTo>
                    <a:pt x="13009" y="27277"/>
                  </a:moveTo>
                  <a:lnTo>
                    <a:pt x="3074" y="27277"/>
                  </a:lnTo>
                  <a:lnTo>
                    <a:pt x="8992" y="27673"/>
                  </a:lnTo>
                  <a:lnTo>
                    <a:pt x="8578" y="29653"/>
                  </a:lnTo>
                  <a:lnTo>
                    <a:pt x="11047" y="36766"/>
                  </a:lnTo>
                  <a:lnTo>
                    <a:pt x="10234" y="32010"/>
                  </a:lnTo>
                  <a:lnTo>
                    <a:pt x="13009" y="27277"/>
                  </a:lnTo>
                  <a:close/>
                </a:path>
                <a:path w="33020" h="36829">
                  <a:moveTo>
                    <a:pt x="28506" y="13460"/>
                  </a:moveTo>
                  <a:lnTo>
                    <a:pt x="10763" y="13460"/>
                  </a:lnTo>
                  <a:lnTo>
                    <a:pt x="12876" y="14298"/>
                  </a:lnTo>
                  <a:lnTo>
                    <a:pt x="9497" y="18140"/>
                  </a:lnTo>
                  <a:lnTo>
                    <a:pt x="9190" y="23994"/>
                  </a:lnTo>
                  <a:lnTo>
                    <a:pt x="2959" y="24256"/>
                  </a:lnTo>
                  <a:lnTo>
                    <a:pt x="0" y="28917"/>
                  </a:lnTo>
                  <a:lnTo>
                    <a:pt x="3074" y="27277"/>
                  </a:lnTo>
                  <a:lnTo>
                    <a:pt x="13009" y="27277"/>
                  </a:lnTo>
                  <a:lnTo>
                    <a:pt x="13510" y="26423"/>
                  </a:lnTo>
                  <a:lnTo>
                    <a:pt x="25207" y="18065"/>
                  </a:lnTo>
                  <a:lnTo>
                    <a:pt x="28506" y="13460"/>
                  </a:lnTo>
                  <a:close/>
                </a:path>
                <a:path w="33020" h="36829">
                  <a:moveTo>
                    <a:pt x="26305" y="0"/>
                  </a:moveTo>
                  <a:lnTo>
                    <a:pt x="17593" y="9020"/>
                  </a:lnTo>
                  <a:lnTo>
                    <a:pt x="11332" y="9338"/>
                  </a:lnTo>
                  <a:lnTo>
                    <a:pt x="9024" y="14069"/>
                  </a:lnTo>
                  <a:lnTo>
                    <a:pt x="10763" y="13460"/>
                  </a:lnTo>
                  <a:lnTo>
                    <a:pt x="28506" y="13460"/>
                  </a:lnTo>
                  <a:lnTo>
                    <a:pt x="30863" y="10169"/>
                  </a:lnTo>
                  <a:lnTo>
                    <a:pt x="32659" y="4291"/>
                  </a:lnTo>
                  <a:lnTo>
                    <a:pt x="32773" y="1986"/>
                  </a:lnTo>
                  <a:lnTo>
                    <a:pt x="26305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5" name="object 55"/>
            <p:cNvSpPr/>
            <p:nvPr/>
          </p:nvSpPr>
          <p:spPr>
            <a:xfrm>
              <a:off x="6776687" y="66293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0" y="0"/>
                  </a:moveTo>
                  <a:lnTo>
                    <a:pt x="13" y="875"/>
                  </a:lnTo>
                  <a:lnTo>
                    <a:pt x="0" y="1595"/>
                  </a:lnTo>
                  <a:lnTo>
                    <a:pt x="431" y="2044"/>
                  </a:lnTo>
                  <a:lnTo>
                    <a:pt x="875" y="2498"/>
                  </a:lnTo>
                  <a:lnTo>
                    <a:pt x="1587" y="2498"/>
                  </a:lnTo>
                  <a:lnTo>
                    <a:pt x="2490" y="1612"/>
                  </a:lnTo>
                  <a:lnTo>
                    <a:pt x="2498" y="892"/>
                  </a:lnTo>
                  <a:lnTo>
                    <a:pt x="2062" y="457"/>
                  </a:lnTo>
                  <a:lnTo>
                    <a:pt x="1634" y="13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6" name="object 56"/>
            <p:cNvSpPr/>
            <p:nvPr/>
          </p:nvSpPr>
          <p:spPr>
            <a:xfrm>
              <a:off x="6783339" y="6624265"/>
              <a:ext cx="37465" cy="33020"/>
            </a:xfrm>
            <a:custGeom>
              <a:avLst/>
              <a:gdLst/>
              <a:ahLst/>
              <a:cxnLst/>
              <a:rect l="l" t="t" r="r" b="b"/>
              <a:pathLst>
                <a:path w="37465" h="33020">
                  <a:moveTo>
                    <a:pt x="19534" y="10191"/>
                  </a:moveTo>
                  <a:lnTo>
                    <a:pt x="4773" y="10191"/>
                  </a:lnTo>
                  <a:lnTo>
                    <a:pt x="10382" y="13454"/>
                  </a:lnTo>
                  <a:lnTo>
                    <a:pt x="18773" y="25109"/>
                  </a:lnTo>
                  <a:lnTo>
                    <a:pt x="26701" y="30744"/>
                  </a:lnTo>
                  <a:lnTo>
                    <a:pt x="32603" y="32532"/>
                  </a:lnTo>
                  <a:lnTo>
                    <a:pt x="34917" y="32645"/>
                  </a:lnTo>
                  <a:lnTo>
                    <a:pt x="36911" y="26201"/>
                  </a:lnTo>
                  <a:lnTo>
                    <a:pt x="27849" y="17522"/>
                  </a:lnTo>
                  <a:lnTo>
                    <a:pt x="27611" y="12826"/>
                  </a:lnTo>
                  <a:lnTo>
                    <a:pt x="22553" y="12826"/>
                  </a:lnTo>
                  <a:lnTo>
                    <a:pt x="19534" y="10191"/>
                  </a:lnTo>
                  <a:close/>
                </a:path>
                <a:path w="37465" h="33020">
                  <a:moveTo>
                    <a:pt x="22785" y="8982"/>
                  </a:moveTo>
                  <a:lnTo>
                    <a:pt x="23208" y="10191"/>
                  </a:lnTo>
                  <a:lnTo>
                    <a:pt x="23278" y="11009"/>
                  </a:lnTo>
                  <a:lnTo>
                    <a:pt x="22553" y="12826"/>
                  </a:lnTo>
                  <a:lnTo>
                    <a:pt x="27611" y="12826"/>
                  </a:lnTo>
                  <a:lnTo>
                    <a:pt x="27533" y="11282"/>
                  </a:lnTo>
                  <a:lnTo>
                    <a:pt x="22785" y="8982"/>
                  </a:lnTo>
                  <a:close/>
                </a:path>
                <a:path w="37465" h="33020">
                  <a:moveTo>
                    <a:pt x="7884" y="0"/>
                  </a:moveTo>
                  <a:lnTo>
                    <a:pt x="9522" y="3064"/>
                  </a:lnTo>
                  <a:lnTo>
                    <a:pt x="9126" y="8949"/>
                  </a:lnTo>
                  <a:lnTo>
                    <a:pt x="5981" y="8949"/>
                  </a:lnTo>
                  <a:lnTo>
                    <a:pt x="0" y="11009"/>
                  </a:lnTo>
                  <a:lnTo>
                    <a:pt x="4773" y="10191"/>
                  </a:lnTo>
                  <a:lnTo>
                    <a:pt x="19534" y="10191"/>
                  </a:lnTo>
                  <a:lnTo>
                    <a:pt x="18702" y="9465"/>
                  </a:lnTo>
                  <a:lnTo>
                    <a:pt x="12823" y="9155"/>
                  </a:lnTo>
                  <a:lnTo>
                    <a:pt x="12814" y="8949"/>
                  </a:lnTo>
                  <a:lnTo>
                    <a:pt x="9126" y="8949"/>
                  </a:lnTo>
                  <a:lnTo>
                    <a:pt x="7150" y="8547"/>
                  </a:lnTo>
                  <a:lnTo>
                    <a:pt x="12797" y="8547"/>
                  </a:lnTo>
                  <a:lnTo>
                    <a:pt x="12560" y="2945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7" name="object 57"/>
            <p:cNvSpPr/>
            <p:nvPr/>
          </p:nvSpPr>
          <p:spPr>
            <a:xfrm>
              <a:off x="6814011" y="66504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00" y="0"/>
                  </a:moveTo>
                  <a:lnTo>
                    <a:pt x="450" y="435"/>
                  </a:lnTo>
                  <a:lnTo>
                    <a:pt x="0" y="871"/>
                  </a:lnTo>
                  <a:lnTo>
                    <a:pt x="0" y="1583"/>
                  </a:lnTo>
                  <a:lnTo>
                    <a:pt x="886" y="2482"/>
                  </a:lnTo>
                  <a:lnTo>
                    <a:pt x="1612" y="2494"/>
                  </a:lnTo>
                  <a:lnTo>
                    <a:pt x="2048" y="2058"/>
                  </a:lnTo>
                  <a:lnTo>
                    <a:pt x="2495" y="1637"/>
                  </a:lnTo>
                  <a:lnTo>
                    <a:pt x="2509" y="902"/>
                  </a:lnTo>
                  <a:lnTo>
                    <a:pt x="1631" y="17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0728" y="6429211"/>
              <a:ext cx="312303" cy="34842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6564" y="6950817"/>
              <a:ext cx="461121" cy="3984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7481618" y="145002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302513" y="1655434"/>
            <a:ext cx="1027600" cy="1270623"/>
            <a:chOff x="3933413" y="2102197"/>
            <a:chExt cx="1304925" cy="1613535"/>
          </a:xfrm>
        </p:grpSpPr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1582" y="2120197"/>
              <a:ext cx="688509" cy="157699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531582" y="2120197"/>
              <a:ext cx="688975" cy="1577340"/>
            </a:xfrm>
            <a:custGeom>
              <a:avLst/>
              <a:gdLst/>
              <a:ahLst/>
              <a:cxnLst/>
              <a:rect l="l" t="t" r="r" b="b"/>
              <a:pathLst>
                <a:path w="688975" h="1577339">
                  <a:moveTo>
                    <a:pt x="169974" y="0"/>
                  </a:moveTo>
                  <a:lnTo>
                    <a:pt x="139281" y="32876"/>
                  </a:lnTo>
                  <a:lnTo>
                    <a:pt x="120444" y="74314"/>
                  </a:lnTo>
                  <a:lnTo>
                    <a:pt x="102468" y="106603"/>
                  </a:lnTo>
                  <a:lnTo>
                    <a:pt x="74354" y="112031"/>
                  </a:lnTo>
                  <a:lnTo>
                    <a:pt x="61787" y="120432"/>
                  </a:lnTo>
                  <a:lnTo>
                    <a:pt x="53861" y="150125"/>
                  </a:lnTo>
                  <a:lnTo>
                    <a:pt x="56212" y="193118"/>
                  </a:lnTo>
                  <a:lnTo>
                    <a:pt x="74475" y="241418"/>
                  </a:lnTo>
                  <a:lnTo>
                    <a:pt x="114285" y="287031"/>
                  </a:lnTo>
                  <a:lnTo>
                    <a:pt x="125442" y="311135"/>
                  </a:lnTo>
                  <a:lnTo>
                    <a:pt x="121693" y="347298"/>
                  </a:lnTo>
                  <a:lnTo>
                    <a:pt x="110328" y="391355"/>
                  </a:lnTo>
                  <a:lnTo>
                    <a:pt x="98639" y="439142"/>
                  </a:lnTo>
                  <a:lnTo>
                    <a:pt x="93916" y="486494"/>
                  </a:lnTo>
                  <a:lnTo>
                    <a:pt x="103450" y="529247"/>
                  </a:lnTo>
                  <a:lnTo>
                    <a:pt x="112749" y="559959"/>
                  </a:lnTo>
                  <a:lnTo>
                    <a:pt x="124635" y="615195"/>
                  </a:lnTo>
                  <a:lnTo>
                    <a:pt x="136050" y="682480"/>
                  </a:lnTo>
                  <a:lnTo>
                    <a:pt x="143937" y="749339"/>
                  </a:lnTo>
                  <a:lnTo>
                    <a:pt x="145239" y="803297"/>
                  </a:lnTo>
                  <a:lnTo>
                    <a:pt x="136900" y="831877"/>
                  </a:lnTo>
                  <a:lnTo>
                    <a:pt x="112831" y="858990"/>
                  </a:lnTo>
                  <a:lnTo>
                    <a:pt x="94392" y="890159"/>
                  </a:lnTo>
                  <a:lnTo>
                    <a:pt x="71112" y="925556"/>
                  </a:lnTo>
                  <a:lnTo>
                    <a:pt x="32519" y="965354"/>
                  </a:lnTo>
                  <a:lnTo>
                    <a:pt x="19928" y="990913"/>
                  </a:lnTo>
                  <a:lnTo>
                    <a:pt x="7607" y="1040135"/>
                  </a:lnTo>
                  <a:lnTo>
                    <a:pt x="0" y="1100364"/>
                  </a:lnTo>
                  <a:lnTo>
                    <a:pt x="1548" y="1158944"/>
                  </a:lnTo>
                  <a:lnTo>
                    <a:pt x="16697" y="1203217"/>
                  </a:lnTo>
                  <a:lnTo>
                    <a:pt x="23608" y="1220316"/>
                  </a:lnTo>
                  <a:lnTo>
                    <a:pt x="23683" y="1236434"/>
                  </a:lnTo>
                  <a:lnTo>
                    <a:pt x="25412" y="1254238"/>
                  </a:lnTo>
                  <a:lnTo>
                    <a:pt x="37286" y="1276397"/>
                  </a:lnTo>
                  <a:lnTo>
                    <a:pt x="67797" y="1305576"/>
                  </a:lnTo>
                  <a:lnTo>
                    <a:pt x="125435" y="1344444"/>
                  </a:lnTo>
                  <a:lnTo>
                    <a:pt x="133514" y="1370373"/>
                  </a:lnTo>
                  <a:lnTo>
                    <a:pt x="135226" y="1422820"/>
                  </a:lnTo>
                  <a:lnTo>
                    <a:pt x="132931" y="1485558"/>
                  </a:lnTo>
                  <a:lnTo>
                    <a:pt x="128988" y="1542358"/>
                  </a:lnTo>
                  <a:lnTo>
                    <a:pt x="125755" y="1576994"/>
                  </a:lnTo>
                  <a:lnTo>
                    <a:pt x="154058" y="1574888"/>
                  </a:lnTo>
                  <a:lnTo>
                    <a:pt x="180120" y="1560199"/>
                  </a:lnTo>
                  <a:lnTo>
                    <a:pt x="201908" y="1536573"/>
                  </a:lnTo>
                  <a:lnTo>
                    <a:pt x="217393" y="1507655"/>
                  </a:lnTo>
                  <a:lnTo>
                    <a:pt x="234429" y="1494115"/>
                  </a:lnTo>
                  <a:lnTo>
                    <a:pt x="266548" y="1490737"/>
                  </a:lnTo>
                  <a:lnTo>
                    <a:pt x="308752" y="1492202"/>
                  </a:lnTo>
                  <a:lnTo>
                    <a:pt x="356047" y="1493192"/>
                  </a:lnTo>
                  <a:lnTo>
                    <a:pt x="403434" y="1488387"/>
                  </a:lnTo>
                  <a:lnTo>
                    <a:pt x="445919" y="1472469"/>
                  </a:lnTo>
                  <a:lnTo>
                    <a:pt x="478505" y="1440119"/>
                  </a:lnTo>
                  <a:lnTo>
                    <a:pt x="493343" y="1389949"/>
                  </a:lnTo>
                  <a:lnTo>
                    <a:pt x="482812" y="1360965"/>
                  </a:lnTo>
                  <a:lnTo>
                    <a:pt x="464915" y="1309723"/>
                  </a:lnTo>
                  <a:lnTo>
                    <a:pt x="458243" y="1300684"/>
                  </a:lnTo>
                  <a:lnTo>
                    <a:pt x="447835" y="1287345"/>
                  </a:lnTo>
                  <a:lnTo>
                    <a:pt x="441373" y="1268232"/>
                  </a:lnTo>
                  <a:lnTo>
                    <a:pt x="446544" y="1241870"/>
                  </a:lnTo>
                  <a:lnTo>
                    <a:pt x="433766" y="1236488"/>
                  </a:lnTo>
                  <a:lnTo>
                    <a:pt x="438965" y="1236912"/>
                  </a:lnTo>
                  <a:lnTo>
                    <a:pt x="451858" y="1236845"/>
                  </a:lnTo>
                  <a:lnTo>
                    <a:pt x="462167" y="1229989"/>
                  </a:lnTo>
                  <a:lnTo>
                    <a:pt x="459609" y="1210048"/>
                  </a:lnTo>
                  <a:lnTo>
                    <a:pt x="433904" y="1170724"/>
                  </a:lnTo>
                  <a:lnTo>
                    <a:pt x="426015" y="1140955"/>
                  </a:lnTo>
                  <a:lnTo>
                    <a:pt x="446311" y="1116973"/>
                  </a:lnTo>
                  <a:lnTo>
                    <a:pt x="479471" y="1094708"/>
                  </a:lnTo>
                  <a:lnTo>
                    <a:pt x="510175" y="1070090"/>
                  </a:lnTo>
                  <a:lnTo>
                    <a:pt x="523101" y="1039050"/>
                  </a:lnTo>
                  <a:lnTo>
                    <a:pt x="528284" y="1015582"/>
                  </a:lnTo>
                  <a:lnTo>
                    <a:pt x="543506" y="997444"/>
                  </a:lnTo>
                  <a:lnTo>
                    <a:pt x="565880" y="982960"/>
                  </a:lnTo>
                  <a:lnTo>
                    <a:pt x="592515" y="970453"/>
                  </a:lnTo>
                  <a:lnTo>
                    <a:pt x="620524" y="958248"/>
                  </a:lnTo>
                  <a:lnTo>
                    <a:pt x="647016" y="944667"/>
                  </a:lnTo>
                  <a:lnTo>
                    <a:pt x="669104" y="928036"/>
                  </a:lnTo>
                  <a:lnTo>
                    <a:pt x="683898" y="906677"/>
                  </a:lnTo>
                  <a:lnTo>
                    <a:pt x="688509" y="878914"/>
                  </a:lnTo>
                  <a:lnTo>
                    <a:pt x="680049" y="843071"/>
                  </a:lnTo>
                  <a:lnTo>
                    <a:pt x="655628" y="797472"/>
                  </a:lnTo>
                  <a:lnTo>
                    <a:pt x="646951" y="770784"/>
                  </a:lnTo>
                  <a:lnTo>
                    <a:pt x="645939" y="741887"/>
                  </a:lnTo>
                  <a:lnTo>
                    <a:pt x="641427" y="713050"/>
                  </a:lnTo>
                  <a:lnTo>
                    <a:pt x="622254" y="686542"/>
                  </a:lnTo>
                  <a:lnTo>
                    <a:pt x="577256" y="664632"/>
                  </a:lnTo>
                  <a:lnTo>
                    <a:pt x="561031" y="629091"/>
                  </a:lnTo>
                  <a:lnTo>
                    <a:pt x="541297" y="601929"/>
                  </a:lnTo>
                  <a:lnTo>
                    <a:pt x="519830" y="577324"/>
                  </a:lnTo>
                  <a:lnTo>
                    <a:pt x="498407" y="549454"/>
                  </a:lnTo>
                  <a:lnTo>
                    <a:pt x="478805" y="512494"/>
                  </a:lnTo>
                  <a:lnTo>
                    <a:pt x="462800" y="460622"/>
                  </a:lnTo>
                  <a:lnTo>
                    <a:pt x="452170" y="388015"/>
                  </a:lnTo>
                  <a:lnTo>
                    <a:pt x="446767" y="349721"/>
                  </a:lnTo>
                  <a:lnTo>
                    <a:pt x="438818" y="325621"/>
                  </a:lnTo>
                  <a:lnTo>
                    <a:pt x="428611" y="312030"/>
                  </a:lnTo>
                  <a:lnTo>
                    <a:pt x="416433" y="305262"/>
                  </a:lnTo>
                  <a:lnTo>
                    <a:pt x="402571" y="301631"/>
                  </a:lnTo>
                  <a:lnTo>
                    <a:pt x="387312" y="297452"/>
                  </a:lnTo>
                  <a:lnTo>
                    <a:pt x="370944" y="289040"/>
                  </a:lnTo>
                  <a:lnTo>
                    <a:pt x="353754" y="272709"/>
                  </a:lnTo>
                  <a:lnTo>
                    <a:pt x="336029" y="244774"/>
                  </a:lnTo>
                  <a:lnTo>
                    <a:pt x="318057" y="201550"/>
                  </a:lnTo>
                  <a:lnTo>
                    <a:pt x="305135" y="176224"/>
                  </a:lnTo>
                  <a:lnTo>
                    <a:pt x="290770" y="162043"/>
                  </a:lnTo>
                  <a:lnTo>
                    <a:pt x="274477" y="144362"/>
                  </a:lnTo>
                  <a:lnTo>
                    <a:pt x="255771" y="108539"/>
                  </a:lnTo>
                  <a:lnTo>
                    <a:pt x="234166" y="39931"/>
                  </a:lnTo>
                  <a:lnTo>
                    <a:pt x="222853" y="23985"/>
                  </a:lnTo>
                  <a:lnTo>
                    <a:pt x="202828" y="10268"/>
                  </a:lnTo>
                  <a:lnTo>
                    <a:pt x="182425" y="1400"/>
                  </a:lnTo>
                  <a:lnTo>
                    <a:pt x="169974" y="0"/>
                  </a:lnTo>
                  <a:close/>
                </a:path>
              </a:pathLst>
            </a:custGeom>
            <a:ln w="35999">
              <a:solidFill>
                <a:srgbClr val="006598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64" name="object 64"/>
            <p:cNvSpPr/>
            <p:nvPr/>
          </p:nvSpPr>
          <p:spPr>
            <a:xfrm>
              <a:off x="4077809" y="3198175"/>
              <a:ext cx="504825" cy="147955"/>
            </a:xfrm>
            <a:custGeom>
              <a:avLst/>
              <a:gdLst/>
              <a:ahLst/>
              <a:cxnLst/>
              <a:rect l="l" t="t" r="r" b="b"/>
              <a:pathLst>
                <a:path w="504825" h="147954">
                  <a:moveTo>
                    <a:pt x="0" y="147462"/>
                  </a:moveTo>
                  <a:lnTo>
                    <a:pt x="290106" y="147462"/>
                  </a:lnTo>
                  <a:lnTo>
                    <a:pt x="504560" y="0"/>
                  </a:lnTo>
                </a:path>
              </a:pathLst>
            </a:custGeom>
            <a:ln w="2829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65" name="object 65"/>
            <p:cNvSpPr/>
            <p:nvPr/>
          </p:nvSpPr>
          <p:spPr>
            <a:xfrm>
              <a:off x="3933413" y="3223248"/>
              <a:ext cx="438784" cy="79375"/>
            </a:xfrm>
            <a:custGeom>
              <a:avLst/>
              <a:gdLst/>
              <a:ahLst/>
              <a:cxnLst/>
              <a:rect l="l" t="t" r="r" b="b"/>
              <a:pathLst>
                <a:path w="438785" h="79375">
                  <a:moveTo>
                    <a:pt x="18925" y="3488"/>
                  </a:moveTo>
                  <a:lnTo>
                    <a:pt x="15332" y="3700"/>
                  </a:lnTo>
                  <a:lnTo>
                    <a:pt x="12053" y="6343"/>
                  </a:lnTo>
                  <a:lnTo>
                    <a:pt x="11680" y="11523"/>
                  </a:lnTo>
                  <a:lnTo>
                    <a:pt x="11493" y="13832"/>
                  </a:lnTo>
                  <a:lnTo>
                    <a:pt x="10651" y="20300"/>
                  </a:lnTo>
                  <a:lnTo>
                    <a:pt x="9423" y="28122"/>
                  </a:lnTo>
                  <a:lnTo>
                    <a:pt x="7538" y="38905"/>
                  </a:lnTo>
                  <a:lnTo>
                    <a:pt x="4652" y="54767"/>
                  </a:lnTo>
                  <a:lnTo>
                    <a:pt x="3041" y="64072"/>
                  </a:lnTo>
                  <a:lnTo>
                    <a:pt x="1736" y="69462"/>
                  </a:lnTo>
                  <a:lnTo>
                    <a:pt x="746" y="72737"/>
                  </a:lnTo>
                  <a:lnTo>
                    <a:pt x="0" y="75067"/>
                  </a:lnTo>
                  <a:lnTo>
                    <a:pt x="1901" y="78134"/>
                  </a:lnTo>
                  <a:lnTo>
                    <a:pt x="5285" y="78026"/>
                  </a:lnTo>
                  <a:lnTo>
                    <a:pt x="16496" y="78026"/>
                  </a:lnTo>
                  <a:lnTo>
                    <a:pt x="21254" y="77922"/>
                  </a:lnTo>
                  <a:lnTo>
                    <a:pt x="41520" y="77922"/>
                  </a:lnTo>
                  <a:lnTo>
                    <a:pt x="44514" y="75700"/>
                  </a:lnTo>
                  <a:lnTo>
                    <a:pt x="45568" y="72425"/>
                  </a:lnTo>
                  <a:lnTo>
                    <a:pt x="45992" y="70732"/>
                  </a:lnTo>
                  <a:lnTo>
                    <a:pt x="15012" y="70732"/>
                  </a:lnTo>
                  <a:lnTo>
                    <a:pt x="15111" y="64918"/>
                  </a:lnTo>
                  <a:lnTo>
                    <a:pt x="15246" y="63964"/>
                  </a:lnTo>
                  <a:lnTo>
                    <a:pt x="19455" y="42289"/>
                  </a:lnTo>
                  <a:lnTo>
                    <a:pt x="18503" y="42289"/>
                  </a:lnTo>
                  <a:lnTo>
                    <a:pt x="21254" y="42080"/>
                  </a:lnTo>
                  <a:lnTo>
                    <a:pt x="34521" y="42080"/>
                  </a:lnTo>
                  <a:lnTo>
                    <a:pt x="37109" y="41126"/>
                  </a:lnTo>
                  <a:lnTo>
                    <a:pt x="38271" y="35629"/>
                  </a:lnTo>
                  <a:lnTo>
                    <a:pt x="36154" y="34570"/>
                  </a:lnTo>
                  <a:lnTo>
                    <a:pt x="20934" y="34570"/>
                  </a:lnTo>
                  <a:lnTo>
                    <a:pt x="24021" y="18608"/>
                  </a:lnTo>
                  <a:lnTo>
                    <a:pt x="25481" y="10890"/>
                  </a:lnTo>
                  <a:lnTo>
                    <a:pt x="26115" y="10786"/>
                  </a:lnTo>
                  <a:lnTo>
                    <a:pt x="27068" y="10786"/>
                  </a:lnTo>
                  <a:lnTo>
                    <a:pt x="29919" y="10678"/>
                  </a:lnTo>
                  <a:lnTo>
                    <a:pt x="34362" y="10574"/>
                  </a:lnTo>
                  <a:lnTo>
                    <a:pt x="52669" y="10574"/>
                  </a:lnTo>
                  <a:lnTo>
                    <a:pt x="53921" y="9832"/>
                  </a:lnTo>
                  <a:lnTo>
                    <a:pt x="54555" y="7505"/>
                  </a:lnTo>
                  <a:lnTo>
                    <a:pt x="54871" y="5497"/>
                  </a:lnTo>
                  <a:lnTo>
                    <a:pt x="52572" y="3596"/>
                  </a:lnTo>
                  <a:lnTo>
                    <a:pt x="23260" y="3596"/>
                  </a:lnTo>
                  <a:lnTo>
                    <a:pt x="18925" y="3488"/>
                  </a:lnTo>
                  <a:close/>
                </a:path>
                <a:path w="438785" h="79375">
                  <a:moveTo>
                    <a:pt x="41520" y="77922"/>
                  </a:moveTo>
                  <a:lnTo>
                    <a:pt x="24423" y="77922"/>
                  </a:lnTo>
                  <a:lnTo>
                    <a:pt x="27382" y="78026"/>
                  </a:lnTo>
                  <a:lnTo>
                    <a:pt x="37217" y="78026"/>
                  </a:lnTo>
                  <a:lnTo>
                    <a:pt x="41234" y="78134"/>
                  </a:lnTo>
                  <a:lnTo>
                    <a:pt x="41520" y="77922"/>
                  </a:lnTo>
                  <a:close/>
                </a:path>
                <a:path w="438785" h="79375">
                  <a:moveTo>
                    <a:pt x="107629" y="26960"/>
                  </a:moveTo>
                  <a:lnTo>
                    <a:pt x="93146" y="26960"/>
                  </a:lnTo>
                  <a:lnTo>
                    <a:pt x="94942" y="29182"/>
                  </a:lnTo>
                  <a:lnTo>
                    <a:pt x="94942" y="37529"/>
                  </a:lnTo>
                  <a:lnTo>
                    <a:pt x="94232" y="42080"/>
                  </a:lnTo>
                  <a:lnTo>
                    <a:pt x="93355" y="46836"/>
                  </a:lnTo>
                  <a:lnTo>
                    <a:pt x="92088" y="53920"/>
                  </a:lnTo>
                  <a:lnTo>
                    <a:pt x="90346" y="63964"/>
                  </a:lnTo>
                  <a:lnTo>
                    <a:pt x="89129" y="69462"/>
                  </a:lnTo>
                  <a:lnTo>
                    <a:pt x="88174" y="72737"/>
                  </a:lnTo>
                  <a:lnTo>
                    <a:pt x="87568" y="75067"/>
                  </a:lnTo>
                  <a:lnTo>
                    <a:pt x="87656" y="75276"/>
                  </a:lnTo>
                  <a:lnTo>
                    <a:pt x="90079" y="77497"/>
                  </a:lnTo>
                  <a:lnTo>
                    <a:pt x="93146" y="77392"/>
                  </a:lnTo>
                  <a:lnTo>
                    <a:pt x="97693" y="77392"/>
                  </a:lnTo>
                  <a:lnTo>
                    <a:pt x="100862" y="75171"/>
                  </a:lnTo>
                  <a:lnTo>
                    <a:pt x="101390" y="66711"/>
                  </a:lnTo>
                  <a:lnTo>
                    <a:pt x="102873" y="58150"/>
                  </a:lnTo>
                  <a:lnTo>
                    <a:pt x="103719" y="53600"/>
                  </a:lnTo>
                  <a:lnTo>
                    <a:pt x="106422" y="38484"/>
                  </a:lnTo>
                  <a:lnTo>
                    <a:pt x="107312" y="33832"/>
                  </a:lnTo>
                  <a:lnTo>
                    <a:pt x="107629" y="31507"/>
                  </a:lnTo>
                  <a:lnTo>
                    <a:pt x="107629" y="26960"/>
                  </a:lnTo>
                  <a:close/>
                </a:path>
                <a:path w="438785" h="79375">
                  <a:moveTo>
                    <a:pt x="71366" y="19455"/>
                  </a:moveTo>
                  <a:lnTo>
                    <a:pt x="68403" y="19875"/>
                  </a:lnTo>
                  <a:lnTo>
                    <a:pt x="66186" y="20300"/>
                  </a:lnTo>
                  <a:lnTo>
                    <a:pt x="64916" y="20405"/>
                  </a:lnTo>
                  <a:lnTo>
                    <a:pt x="61851" y="20721"/>
                  </a:lnTo>
                  <a:lnTo>
                    <a:pt x="60685" y="23367"/>
                  </a:lnTo>
                  <a:lnTo>
                    <a:pt x="60776" y="30557"/>
                  </a:lnTo>
                  <a:lnTo>
                    <a:pt x="59947" y="35841"/>
                  </a:lnTo>
                  <a:lnTo>
                    <a:pt x="55825" y="60051"/>
                  </a:lnTo>
                  <a:lnTo>
                    <a:pt x="55083" y="64918"/>
                  </a:lnTo>
                  <a:lnTo>
                    <a:pt x="54342" y="68933"/>
                  </a:lnTo>
                  <a:lnTo>
                    <a:pt x="53179" y="72737"/>
                  </a:lnTo>
                  <a:lnTo>
                    <a:pt x="52650" y="75067"/>
                  </a:lnTo>
                  <a:lnTo>
                    <a:pt x="55297" y="77392"/>
                  </a:lnTo>
                  <a:lnTo>
                    <a:pt x="58364" y="77284"/>
                  </a:lnTo>
                  <a:lnTo>
                    <a:pt x="62698" y="77284"/>
                  </a:lnTo>
                  <a:lnTo>
                    <a:pt x="65973" y="75276"/>
                  </a:lnTo>
                  <a:lnTo>
                    <a:pt x="66155" y="72737"/>
                  </a:lnTo>
                  <a:lnTo>
                    <a:pt x="66274" y="70624"/>
                  </a:lnTo>
                  <a:lnTo>
                    <a:pt x="66503" y="67877"/>
                  </a:lnTo>
                  <a:lnTo>
                    <a:pt x="67127" y="63964"/>
                  </a:lnTo>
                  <a:lnTo>
                    <a:pt x="68936" y="52228"/>
                  </a:lnTo>
                  <a:lnTo>
                    <a:pt x="69886" y="46410"/>
                  </a:lnTo>
                  <a:lnTo>
                    <a:pt x="71158" y="38905"/>
                  </a:lnTo>
                  <a:lnTo>
                    <a:pt x="74750" y="34254"/>
                  </a:lnTo>
                  <a:lnTo>
                    <a:pt x="77575" y="30557"/>
                  </a:lnTo>
                  <a:lnTo>
                    <a:pt x="72741" y="30557"/>
                  </a:lnTo>
                  <a:lnTo>
                    <a:pt x="73797" y="25269"/>
                  </a:lnTo>
                  <a:lnTo>
                    <a:pt x="74009" y="23997"/>
                  </a:lnTo>
                  <a:lnTo>
                    <a:pt x="74325" y="21568"/>
                  </a:lnTo>
                  <a:lnTo>
                    <a:pt x="71366" y="19455"/>
                  </a:lnTo>
                  <a:close/>
                </a:path>
                <a:path w="438785" h="79375">
                  <a:moveTo>
                    <a:pt x="43769" y="68511"/>
                  </a:moveTo>
                  <a:lnTo>
                    <a:pt x="41234" y="69249"/>
                  </a:lnTo>
                  <a:lnTo>
                    <a:pt x="39646" y="69674"/>
                  </a:lnTo>
                  <a:lnTo>
                    <a:pt x="38908" y="69778"/>
                  </a:lnTo>
                  <a:lnTo>
                    <a:pt x="34042" y="70624"/>
                  </a:lnTo>
                  <a:lnTo>
                    <a:pt x="27698" y="70732"/>
                  </a:lnTo>
                  <a:lnTo>
                    <a:pt x="45992" y="70732"/>
                  </a:lnTo>
                  <a:lnTo>
                    <a:pt x="46098" y="70308"/>
                  </a:lnTo>
                  <a:lnTo>
                    <a:pt x="43769" y="68511"/>
                  </a:lnTo>
                  <a:close/>
                </a:path>
                <a:path w="438785" h="79375">
                  <a:moveTo>
                    <a:pt x="34521" y="42080"/>
                  </a:moveTo>
                  <a:lnTo>
                    <a:pt x="26115" y="42080"/>
                  </a:lnTo>
                  <a:lnTo>
                    <a:pt x="28124" y="42185"/>
                  </a:lnTo>
                  <a:lnTo>
                    <a:pt x="29603" y="42289"/>
                  </a:lnTo>
                  <a:lnTo>
                    <a:pt x="33094" y="42605"/>
                  </a:lnTo>
                  <a:lnTo>
                    <a:pt x="34521" y="42080"/>
                  </a:lnTo>
                  <a:close/>
                </a:path>
                <a:path w="438785" h="79375">
                  <a:moveTo>
                    <a:pt x="35104" y="34044"/>
                  </a:moveTo>
                  <a:lnTo>
                    <a:pt x="32037" y="34254"/>
                  </a:lnTo>
                  <a:lnTo>
                    <a:pt x="30873" y="34362"/>
                  </a:lnTo>
                  <a:lnTo>
                    <a:pt x="28969" y="34466"/>
                  </a:lnTo>
                  <a:lnTo>
                    <a:pt x="26539" y="34466"/>
                  </a:lnTo>
                  <a:lnTo>
                    <a:pt x="25693" y="34570"/>
                  </a:lnTo>
                  <a:lnTo>
                    <a:pt x="36154" y="34570"/>
                  </a:lnTo>
                  <a:lnTo>
                    <a:pt x="35104" y="34044"/>
                  </a:lnTo>
                  <a:close/>
                </a:path>
                <a:path w="438785" h="79375">
                  <a:moveTo>
                    <a:pt x="99169" y="18608"/>
                  </a:moveTo>
                  <a:lnTo>
                    <a:pt x="87120" y="18608"/>
                  </a:lnTo>
                  <a:lnTo>
                    <a:pt x="81728" y="20613"/>
                  </a:lnTo>
                  <a:lnTo>
                    <a:pt x="77382" y="23997"/>
                  </a:lnTo>
                  <a:lnTo>
                    <a:pt x="75488" y="25589"/>
                  </a:lnTo>
                  <a:lnTo>
                    <a:pt x="74009" y="28122"/>
                  </a:lnTo>
                  <a:lnTo>
                    <a:pt x="72741" y="30557"/>
                  </a:lnTo>
                  <a:lnTo>
                    <a:pt x="77575" y="30557"/>
                  </a:lnTo>
                  <a:lnTo>
                    <a:pt x="77817" y="30239"/>
                  </a:lnTo>
                  <a:lnTo>
                    <a:pt x="83099" y="26960"/>
                  </a:lnTo>
                  <a:lnTo>
                    <a:pt x="107629" y="26960"/>
                  </a:lnTo>
                  <a:lnTo>
                    <a:pt x="107629" y="20934"/>
                  </a:lnTo>
                  <a:lnTo>
                    <a:pt x="99169" y="18608"/>
                  </a:lnTo>
                  <a:close/>
                </a:path>
                <a:path w="438785" h="79375">
                  <a:moveTo>
                    <a:pt x="52669" y="10574"/>
                  </a:moveTo>
                  <a:lnTo>
                    <a:pt x="43243" y="10574"/>
                  </a:lnTo>
                  <a:lnTo>
                    <a:pt x="46520" y="10890"/>
                  </a:lnTo>
                  <a:lnTo>
                    <a:pt x="51066" y="11523"/>
                  </a:lnTo>
                  <a:lnTo>
                    <a:pt x="52669" y="10574"/>
                  </a:lnTo>
                  <a:close/>
                </a:path>
                <a:path w="438785" h="79375">
                  <a:moveTo>
                    <a:pt x="50011" y="3384"/>
                  </a:moveTo>
                  <a:lnTo>
                    <a:pt x="39646" y="3596"/>
                  </a:lnTo>
                  <a:lnTo>
                    <a:pt x="52572" y="3596"/>
                  </a:lnTo>
                  <a:lnTo>
                    <a:pt x="52442" y="3488"/>
                  </a:lnTo>
                  <a:lnTo>
                    <a:pt x="50011" y="3384"/>
                  </a:lnTo>
                  <a:close/>
                </a:path>
                <a:path w="438785" h="79375">
                  <a:moveTo>
                    <a:pt x="223613" y="18608"/>
                  </a:moveTo>
                  <a:lnTo>
                    <a:pt x="212937" y="18608"/>
                  </a:lnTo>
                  <a:lnTo>
                    <a:pt x="207051" y="19211"/>
                  </a:lnTo>
                  <a:lnTo>
                    <a:pt x="180260" y="47578"/>
                  </a:lnTo>
                  <a:lnTo>
                    <a:pt x="179415" y="56667"/>
                  </a:lnTo>
                  <a:lnTo>
                    <a:pt x="180392" y="64992"/>
                  </a:lnTo>
                  <a:lnTo>
                    <a:pt x="183875" y="72318"/>
                  </a:lnTo>
                  <a:lnTo>
                    <a:pt x="190630" y="77264"/>
                  </a:lnTo>
                  <a:lnTo>
                    <a:pt x="201517" y="79297"/>
                  </a:lnTo>
                  <a:lnTo>
                    <a:pt x="205747" y="79297"/>
                  </a:lnTo>
                  <a:lnTo>
                    <a:pt x="193695" y="72425"/>
                  </a:lnTo>
                  <a:lnTo>
                    <a:pt x="192107" y="63964"/>
                  </a:lnTo>
                  <a:lnTo>
                    <a:pt x="192221" y="55821"/>
                  </a:lnTo>
                  <a:lnTo>
                    <a:pt x="192319" y="55083"/>
                  </a:lnTo>
                  <a:lnTo>
                    <a:pt x="192427" y="54767"/>
                  </a:lnTo>
                  <a:lnTo>
                    <a:pt x="207756" y="54133"/>
                  </a:lnTo>
                  <a:lnTo>
                    <a:pt x="211409" y="52332"/>
                  </a:lnTo>
                  <a:lnTo>
                    <a:pt x="192744" y="52332"/>
                  </a:lnTo>
                  <a:lnTo>
                    <a:pt x="193589" y="46310"/>
                  </a:lnTo>
                  <a:lnTo>
                    <a:pt x="195811" y="35737"/>
                  </a:lnTo>
                  <a:lnTo>
                    <a:pt x="200037" y="30869"/>
                  </a:lnTo>
                  <a:lnTo>
                    <a:pt x="204692" y="25589"/>
                  </a:lnTo>
                  <a:lnTo>
                    <a:pt x="208706" y="24843"/>
                  </a:lnTo>
                  <a:lnTo>
                    <a:pt x="229007" y="24843"/>
                  </a:lnTo>
                  <a:lnTo>
                    <a:pt x="229007" y="24105"/>
                  </a:lnTo>
                  <a:lnTo>
                    <a:pt x="223613" y="18608"/>
                  </a:lnTo>
                  <a:close/>
                </a:path>
                <a:path w="438785" h="79375">
                  <a:moveTo>
                    <a:pt x="133431" y="25901"/>
                  </a:moveTo>
                  <a:lnTo>
                    <a:pt x="122119" y="25901"/>
                  </a:lnTo>
                  <a:lnTo>
                    <a:pt x="115243" y="61213"/>
                  </a:lnTo>
                  <a:lnTo>
                    <a:pt x="114438" y="65697"/>
                  </a:lnTo>
                  <a:lnTo>
                    <a:pt x="114334" y="70942"/>
                  </a:lnTo>
                  <a:lnTo>
                    <a:pt x="115031" y="72737"/>
                  </a:lnTo>
                  <a:lnTo>
                    <a:pt x="116514" y="74855"/>
                  </a:lnTo>
                  <a:lnTo>
                    <a:pt x="118098" y="76968"/>
                  </a:lnTo>
                  <a:lnTo>
                    <a:pt x="122436" y="78980"/>
                  </a:lnTo>
                  <a:lnTo>
                    <a:pt x="130892" y="78980"/>
                  </a:lnTo>
                  <a:lnTo>
                    <a:pt x="134910" y="78451"/>
                  </a:lnTo>
                  <a:lnTo>
                    <a:pt x="137236" y="76122"/>
                  </a:lnTo>
                  <a:lnTo>
                    <a:pt x="138290" y="71892"/>
                  </a:lnTo>
                  <a:lnTo>
                    <a:pt x="137088" y="70942"/>
                  </a:lnTo>
                  <a:lnTo>
                    <a:pt x="128463" y="70942"/>
                  </a:lnTo>
                  <a:lnTo>
                    <a:pt x="126345" y="69249"/>
                  </a:lnTo>
                  <a:lnTo>
                    <a:pt x="126345" y="62061"/>
                  </a:lnTo>
                  <a:lnTo>
                    <a:pt x="127191" y="57304"/>
                  </a:lnTo>
                  <a:lnTo>
                    <a:pt x="128587" y="50641"/>
                  </a:lnTo>
                  <a:lnTo>
                    <a:pt x="130256" y="41868"/>
                  </a:lnTo>
                  <a:lnTo>
                    <a:pt x="131771" y="34466"/>
                  </a:lnTo>
                  <a:lnTo>
                    <a:pt x="132160" y="32670"/>
                  </a:lnTo>
                  <a:lnTo>
                    <a:pt x="133431" y="25901"/>
                  </a:lnTo>
                  <a:close/>
                </a:path>
                <a:path w="438785" h="79375">
                  <a:moveTo>
                    <a:pt x="161550" y="20192"/>
                  </a:moveTo>
                  <a:lnTo>
                    <a:pt x="158382" y="20829"/>
                  </a:lnTo>
                  <a:lnTo>
                    <a:pt x="155632" y="21146"/>
                  </a:lnTo>
                  <a:lnTo>
                    <a:pt x="152460" y="21568"/>
                  </a:lnTo>
                  <a:lnTo>
                    <a:pt x="151039" y="24105"/>
                  </a:lnTo>
                  <a:lnTo>
                    <a:pt x="151087" y="25481"/>
                  </a:lnTo>
                  <a:lnTo>
                    <a:pt x="151186" y="30449"/>
                  </a:lnTo>
                  <a:lnTo>
                    <a:pt x="150990" y="32670"/>
                  </a:lnTo>
                  <a:lnTo>
                    <a:pt x="144741" y="67136"/>
                  </a:lnTo>
                  <a:lnTo>
                    <a:pt x="144533" y="68724"/>
                  </a:lnTo>
                  <a:lnTo>
                    <a:pt x="142732" y="75067"/>
                  </a:lnTo>
                  <a:lnTo>
                    <a:pt x="145587" y="77392"/>
                  </a:lnTo>
                  <a:lnTo>
                    <a:pt x="149288" y="77392"/>
                  </a:lnTo>
                  <a:lnTo>
                    <a:pt x="152989" y="77497"/>
                  </a:lnTo>
                  <a:lnTo>
                    <a:pt x="155952" y="75067"/>
                  </a:lnTo>
                  <a:lnTo>
                    <a:pt x="156978" y="65697"/>
                  </a:lnTo>
                  <a:lnTo>
                    <a:pt x="158144" y="58215"/>
                  </a:lnTo>
                  <a:lnTo>
                    <a:pt x="159508" y="50992"/>
                  </a:lnTo>
                  <a:lnTo>
                    <a:pt x="160812" y="45464"/>
                  </a:lnTo>
                  <a:lnTo>
                    <a:pt x="163667" y="35100"/>
                  </a:lnTo>
                  <a:lnTo>
                    <a:pt x="166180" y="33091"/>
                  </a:lnTo>
                  <a:lnTo>
                    <a:pt x="162396" y="33091"/>
                  </a:lnTo>
                  <a:lnTo>
                    <a:pt x="162717" y="31403"/>
                  </a:lnTo>
                  <a:lnTo>
                    <a:pt x="163241" y="29710"/>
                  </a:lnTo>
                  <a:lnTo>
                    <a:pt x="163905" y="26643"/>
                  </a:lnTo>
                  <a:lnTo>
                    <a:pt x="164169" y="25589"/>
                  </a:lnTo>
                  <a:lnTo>
                    <a:pt x="164292" y="24898"/>
                  </a:lnTo>
                  <a:lnTo>
                    <a:pt x="164513" y="22306"/>
                  </a:lnTo>
                  <a:lnTo>
                    <a:pt x="161550" y="20192"/>
                  </a:lnTo>
                  <a:close/>
                </a:path>
                <a:path w="438785" h="79375">
                  <a:moveTo>
                    <a:pt x="215896" y="69249"/>
                  </a:moveTo>
                  <a:lnTo>
                    <a:pt x="213890" y="70204"/>
                  </a:lnTo>
                  <a:lnTo>
                    <a:pt x="211353" y="71262"/>
                  </a:lnTo>
                  <a:lnTo>
                    <a:pt x="208076" y="72317"/>
                  </a:lnTo>
                  <a:lnTo>
                    <a:pt x="203887" y="72318"/>
                  </a:lnTo>
                  <a:lnTo>
                    <a:pt x="193695" y="72425"/>
                  </a:lnTo>
                  <a:lnTo>
                    <a:pt x="217753" y="72425"/>
                  </a:lnTo>
                  <a:lnTo>
                    <a:pt x="218225" y="70732"/>
                  </a:lnTo>
                  <a:lnTo>
                    <a:pt x="215896" y="69249"/>
                  </a:lnTo>
                  <a:close/>
                </a:path>
                <a:path w="438785" h="79375">
                  <a:moveTo>
                    <a:pt x="136286" y="70308"/>
                  </a:moveTo>
                  <a:lnTo>
                    <a:pt x="134065" y="70624"/>
                  </a:lnTo>
                  <a:lnTo>
                    <a:pt x="133217" y="70836"/>
                  </a:lnTo>
                  <a:lnTo>
                    <a:pt x="132372" y="70942"/>
                  </a:lnTo>
                  <a:lnTo>
                    <a:pt x="137088" y="70942"/>
                  </a:lnTo>
                  <a:lnTo>
                    <a:pt x="136286" y="70308"/>
                  </a:lnTo>
                  <a:close/>
                </a:path>
                <a:path w="438785" h="79375">
                  <a:moveTo>
                    <a:pt x="229007" y="24843"/>
                  </a:moveTo>
                  <a:lnTo>
                    <a:pt x="213782" y="24843"/>
                  </a:lnTo>
                  <a:lnTo>
                    <a:pt x="216637" y="27064"/>
                  </a:lnTo>
                  <a:lnTo>
                    <a:pt x="216637" y="36054"/>
                  </a:lnTo>
                  <a:lnTo>
                    <a:pt x="192744" y="52332"/>
                  </a:lnTo>
                  <a:lnTo>
                    <a:pt x="211409" y="52332"/>
                  </a:lnTo>
                  <a:lnTo>
                    <a:pt x="228925" y="34713"/>
                  </a:lnTo>
                  <a:lnTo>
                    <a:pt x="229007" y="24843"/>
                  </a:lnTo>
                  <a:close/>
                </a:path>
                <a:path w="438785" h="79375">
                  <a:moveTo>
                    <a:pt x="180479" y="18395"/>
                  </a:moveTo>
                  <a:lnTo>
                    <a:pt x="162396" y="33091"/>
                  </a:lnTo>
                  <a:lnTo>
                    <a:pt x="166180" y="33091"/>
                  </a:lnTo>
                  <a:lnTo>
                    <a:pt x="169485" y="30449"/>
                  </a:lnTo>
                  <a:lnTo>
                    <a:pt x="173923" y="29286"/>
                  </a:lnTo>
                  <a:lnTo>
                    <a:pt x="177412" y="28440"/>
                  </a:lnTo>
                  <a:lnTo>
                    <a:pt x="181005" y="26643"/>
                  </a:lnTo>
                  <a:lnTo>
                    <a:pt x="182063" y="23788"/>
                  </a:lnTo>
                  <a:lnTo>
                    <a:pt x="182909" y="21146"/>
                  </a:lnTo>
                  <a:lnTo>
                    <a:pt x="180479" y="18395"/>
                  </a:lnTo>
                  <a:close/>
                </a:path>
                <a:path w="438785" h="79375">
                  <a:moveTo>
                    <a:pt x="120849" y="18500"/>
                  </a:moveTo>
                  <a:lnTo>
                    <a:pt x="118736" y="20192"/>
                  </a:lnTo>
                  <a:lnTo>
                    <a:pt x="118395" y="22414"/>
                  </a:lnTo>
                  <a:lnTo>
                    <a:pt x="118154" y="23788"/>
                  </a:lnTo>
                  <a:lnTo>
                    <a:pt x="118209" y="24210"/>
                  </a:lnTo>
                  <a:lnTo>
                    <a:pt x="119898" y="25797"/>
                  </a:lnTo>
                  <a:lnTo>
                    <a:pt x="122436" y="25797"/>
                  </a:lnTo>
                  <a:lnTo>
                    <a:pt x="122645" y="25901"/>
                  </a:lnTo>
                  <a:lnTo>
                    <a:pt x="137660" y="25901"/>
                  </a:lnTo>
                  <a:lnTo>
                    <a:pt x="139773" y="26009"/>
                  </a:lnTo>
                  <a:lnTo>
                    <a:pt x="142732" y="26009"/>
                  </a:lnTo>
                  <a:lnTo>
                    <a:pt x="145379" y="24635"/>
                  </a:lnTo>
                  <a:lnTo>
                    <a:pt x="146325" y="20405"/>
                  </a:lnTo>
                  <a:lnTo>
                    <a:pt x="144768" y="18925"/>
                  </a:lnTo>
                  <a:lnTo>
                    <a:pt x="134910" y="18925"/>
                  </a:lnTo>
                  <a:lnTo>
                    <a:pt x="123490" y="18821"/>
                  </a:lnTo>
                  <a:lnTo>
                    <a:pt x="120849" y="18500"/>
                  </a:lnTo>
                  <a:close/>
                </a:path>
                <a:path w="438785" h="79375">
                  <a:moveTo>
                    <a:pt x="144320" y="18500"/>
                  </a:moveTo>
                  <a:lnTo>
                    <a:pt x="140724" y="18821"/>
                  </a:lnTo>
                  <a:lnTo>
                    <a:pt x="136814" y="18821"/>
                  </a:lnTo>
                  <a:lnTo>
                    <a:pt x="135860" y="18925"/>
                  </a:lnTo>
                  <a:lnTo>
                    <a:pt x="144768" y="18925"/>
                  </a:lnTo>
                  <a:lnTo>
                    <a:pt x="144320" y="18500"/>
                  </a:lnTo>
                  <a:close/>
                </a:path>
                <a:path w="438785" h="79375">
                  <a:moveTo>
                    <a:pt x="123493" y="18809"/>
                  </a:moveTo>
                  <a:close/>
                </a:path>
                <a:path w="438785" h="79375">
                  <a:moveTo>
                    <a:pt x="134806" y="3596"/>
                  </a:moveTo>
                  <a:lnTo>
                    <a:pt x="131738" y="4230"/>
                  </a:lnTo>
                  <a:lnTo>
                    <a:pt x="127717" y="5180"/>
                  </a:lnTo>
                  <a:lnTo>
                    <a:pt x="124866" y="8035"/>
                  </a:lnTo>
                  <a:lnTo>
                    <a:pt x="124336" y="13745"/>
                  </a:lnTo>
                  <a:lnTo>
                    <a:pt x="124020" y="15962"/>
                  </a:lnTo>
                  <a:lnTo>
                    <a:pt x="123569" y="18395"/>
                  </a:lnTo>
                  <a:lnTo>
                    <a:pt x="123595" y="18821"/>
                  </a:lnTo>
                  <a:lnTo>
                    <a:pt x="134929" y="18821"/>
                  </a:lnTo>
                  <a:lnTo>
                    <a:pt x="135752" y="14270"/>
                  </a:lnTo>
                  <a:lnTo>
                    <a:pt x="136390" y="11419"/>
                  </a:lnTo>
                  <a:lnTo>
                    <a:pt x="137344" y="8035"/>
                  </a:lnTo>
                  <a:lnTo>
                    <a:pt x="137974" y="5497"/>
                  </a:lnTo>
                  <a:lnTo>
                    <a:pt x="134806" y="3596"/>
                  </a:lnTo>
                  <a:close/>
                </a:path>
                <a:path w="438785" h="79375">
                  <a:moveTo>
                    <a:pt x="293176" y="46836"/>
                  </a:moveTo>
                  <a:lnTo>
                    <a:pt x="280498" y="46836"/>
                  </a:lnTo>
                  <a:lnTo>
                    <a:pt x="281344" y="51912"/>
                  </a:lnTo>
                  <a:lnTo>
                    <a:pt x="291597" y="73271"/>
                  </a:lnTo>
                  <a:lnTo>
                    <a:pt x="293608" y="76334"/>
                  </a:lnTo>
                  <a:lnTo>
                    <a:pt x="298048" y="77605"/>
                  </a:lnTo>
                  <a:lnTo>
                    <a:pt x="302699" y="77605"/>
                  </a:lnTo>
                  <a:lnTo>
                    <a:pt x="303229" y="77710"/>
                  </a:lnTo>
                  <a:lnTo>
                    <a:pt x="304816" y="77710"/>
                  </a:lnTo>
                  <a:lnTo>
                    <a:pt x="307246" y="77814"/>
                  </a:lnTo>
                  <a:lnTo>
                    <a:pt x="308303" y="75067"/>
                  </a:lnTo>
                  <a:lnTo>
                    <a:pt x="306929" y="73479"/>
                  </a:lnTo>
                  <a:lnTo>
                    <a:pt x="301595" y="66973"/>
                  </a:lnTo>
                  <a:lnTo>
                    <a:pt x="297321" y="60040"/>
                  </a:lnTo>
                  <a:lnTo>
                    <a:pt x="294336" y="52770"/>
                  </a:lnTo>
                  <a:lnTo>
                    <a:pt x="293176" y="46836"/>
                  </a:lnTo>
                  <a:close/>
                </a:path>
                <a:path w="438785" h="79375">
                  <a:moveTo>
                    <a:pt x="296039" y="3276"/>
                  </a:moveTo>
                  <a:lnTo>
                    <a:pt x="290225" y="3276"/>
                  </a:lnTo>
                  <a:lnTo>
                    <a:pt x="289058" y="3384"/>
                  </a:lnTo>
                  <a:lnTo>
                    <a:pt x="282614" y="3384"/>
                  </a:lnTo>
                  <a:lnTo>
                    <a:pt x="279651" y="3488"/>
                  </a:lnTo>
                  <a:lnTo>
                    <a:pt x="269307" y="3488"/>
                  </a:lnTo>
                  <a:lnTo>
                    <a:pt x="266965" y="6235"/>
                  </a:lnTo>
                  <a:lnTo>
                    <a:pt x="266119" y="14573"/>
                  </a:lnTo>
                  <a:lnTo>
                    <a:pt x="265273" y="18784"/>
                  </a:lnTo>
                  <a:lnTo>
                    <a:pt x="263620" y="27899"/>
                  </a:lnTo>
                  <a:lnTo>
                    <a:pt x="258401" y="55717"/>
                  </a:lnTo>
                  <a:lnTo>
                    <a:pt x="255755" y="68511"/>
                  </a:lnTo>
                  <a:lnTo>
                    <a:pt x="254487" y="72529"/>
                  </a:lnTo>
                  <a:lnTo>
                    <a:pt x="253749" y="75067"/>
                  </a:lnTo>
                  <a:lnTo>
                    <a:pt x="256496" y="77710"/>
                  </a:lnTo>
                  <a:lnTo>
                    <a:pt x="259985" y="77710"/>
                  </a:lnTo>
                  <a:lnTo>
                    <a:pt x="265174" y="77605"/>
                  </a:lnTo>
                  <a:lnTo>
                    <a:pt x="267916" y="75067"/>
                  </a:lnTo>
                  <a:lnTo>
                    <a:pt x="268252" y="72529"/>
                  </a:lnTo>
                  <a:lnTo>
                    <a:pt x="268232" y="71892"/>
                  </a:lnTo>
                  <a:lnTo>
                    <a:pt x="268444" y="71262"/>
                  </a:lnTo>
                  <a:lnTo>
                    <a:pt x="268549" y="70096"/>
                  </a:lnTo>
                  <a:lnTo>
                    <a:pt x="269712" y="62906"/>
                  </a:lnTo>
                  <a:lnTo>
                    <a:pt x="271296" y="54025"/>
                  </a:lnTo>
                  <a:lnTo>
                    <a:pt x="272463" y="46836"/>
                  </a:lnTo>
                  <a:lnTo>
                    <a:pt x="293176" y="46836"/>
                  </a:lnTo>
                  <a:lnTo>
                    <a:pt x="292867" y="45252"/>
                  </a:lnTo>
                  <a:lnTo>
                    <a:pt x="292126" y="45252"/>
                  </a:lnTo>
                  <a:lnTo>
                    <a:pt x="296463" y="44089"/>
                  </a:lnTo>
                  <a:lnTo>
                    <a:pt x="302065" y="42397"/>
                  </a:lnTo>
                  <a:lnTo>
                    <a:pt x="305143" y="39330"/>
                  </a:lnTo>
                  <a:lnTo>
                    <a:pt x="277009" y="39330"/>
                  </a:lnTo>
                  <a:lnTo>
                    <a:pt x="275526" y="39222"/>
                  </a:lnTo>
                  <a:lnTo>
                    <a:pt x="273942" y="39222"/>
                  </a:lnTo>
                  <a:lnTo>
                    <a:pt x="276480" y="25640"/>
                  </a:lnTo>
                  <a:lnTo>
                    <a:pt x="278063" y="17410"/>
                  </a:lnTo>
                  <a:lnTo>
                    <a:pt x="278489" y="15314"/>
                  </a:lnTo>
                  <a:lnTo>
                    <a:pt x="279651" y="10872"/>
                  </a:lnTo>
                  <a:lnTo>
                    <a:pt x="278701" y="10872"/>
                  </a:lnTo>
                  <a:lnTo>
                    <a:pt x="285361" y="10148"/>
                  </a:lnTo>
                  <a:lnTo>
                    <a:pt x="312955" y="10148"/>
                  </a:lnTo>
                  <a:lnTo>
                    <a:pt x="307033" y="6235"/>
                  </a:lnTo>
                  <a:lnTo>
                    <a:pt x="302489" y="3488"/>
                  </a:lnTo>
                  <a:lnTo>
                    <a:pt x="272989" y="3488"/>
                  </a:lnTo>
                  <a:lnTo>
                    <a:pt x="269396" y="3384"/>
                  </a:lnTo>
                  <a:lnTo>
                    <a:pt x="299322" y="3384"/>
                  </a:lnTo>
                  <a:lnTo>
                    <a:pt x="296039" y="3276"/>
                  </a:lnTo>
                  <a:close/>
                </a:path>
                <a:path w="438785" h="79375">
                  <a:moveTo>
                    <a:pt x="265174" y="77605"/>
                  </a:moveTo>
                  <a:lnTo>
                    <a:pt x="260831" y="77605"/>
                  </a:lnTo>
                  <a:lnTo>
                    <a:pt x="261043" y="77710"/>
                  </a:lnTo>
                  <a:lnTo>
                    <a:pt x="265061" y="77710"/>
                  </a:lnTo>
                  <a:close/>
                </a:path>
                <a:path w="438785" h="79375">
                  <a:moveTo>
                    <a:pt x="312955" y="10148"/>
                  </a:moveTo>
                  <a:lnTo>
                    <a:pt x="294664" y="10148"/>
                  </a:lnTo>
                  <a:lnTo>
                    <a:pt x="300478" y="12668"/>
                  </a:lnTo>
                  <a:lnTo>
                    <a:pt x="300478" y="25744"/>
                  </a:lnTo>
                  <a:lnTo>
                    <a:pt x="298260" y="34063"/>
                  </a:lnTo>
                  <a:lnTo>
                    <a:pt x="290649" y="37235"/>
                  </a:lnTo>
                  <a:lnTo>
                    <a:pt x="286736" y="39013"/>
                  </a:lnTo>
                  <a:lnTo>
                    <a:pt x="282506" y="39330"/>
                  </a:lnTo>
                  <a:lnTo>
                    <a:pt x="305143" y="39330"/>
                  </a:lnTo>
                  <a:lnTo>
                    <a:pt x="306929" y="37551"/>
                  </a:lnTo>
                  <a:lnTo>
                    <a:pt x="314010" y="30593"/>
                  </a:lnTo>
                  <a:lnTo>
                    <a:pt x="314647" y="22889"/>
                  </a:lnTo>
                  <a:lnTo>
                    <a:pt x="314647" y="16160"/>
                  </a:lnTo>
                  <a:lnTo>
                    <a:pt x="312955" y="10148"/>
                  </a:lnTo>
                  <a:close/>
                </a:path>
                <a:path w="438785" h="79375">
                  <a:moveTo>
                    <a:pt x="337165" y="0"/>
                  </a:moveTo>
                  <a:lnTo>
                    <a:pt x="328075" y="0"/>
                  </a:lnTo>
                  <a:lnTo>
                    <a:pt x="325483" y="5180"/>
                  </a:lnTo>
                  <a:lnTo>
                    <a:pt x="325429" y="12265"/>
                  </a:lnTo>
                  <a:lnTo>
                    <a:pt x="328604" y="13957"/>
                  </a:lnTo>
                  <a:lnTo>
                    <a:pt x="337165" y="13957"/>
                  </a:lnTo>
                  <a:lnTo>
                    <a:pt x="340020" y="8564"/>
                  </a:lnTo>
                  <a:lnTo>
                    <a:pt x="340020" y="1691"/>
                  </a:lnTo>
                  <a:lnTo>
                    <a:pt x="337165" y="0"/>
                  </a:lnTo>
                  <a:close/>
                </a:path>
                <a:path w="438785" h="79375">
                  <a:moveTo>
                    <a:pt x="334310" y="19771"/>
                  </a:moveTo>
                  <a:lnTo>
                    <a:pt x="331142" y="20513"/>
                  </a:lnTo>
                  <a:lnTo>
                    <a:pt x="328813" y="20934"/>
                  </a:lnTo>
                  <a:lnTo>
                    <a:pt x="327333" y="21146"/>
                  </a:lnTo>
                  <a:lnTo>
                    <a:pt x="324054" y="21358"/>
                  </a:lnTo>
                  <a:lnTo>
                    <a:pt x="323107" y="24317"/>
                  </a:lnTo>
                  <a:lnTo>
                    <a:pt x="323177" y="26009"/>
                  </a:lnTo>
                  <a:lnTo>
                    <a:pt x="323244" y="31085"/>
                  </a:lnTo>
                  <a:lnTo>
                    <a:pt x="322362" y="37529"/>
                  </a:lnTo>
                  <a:lnTo>
                    <a:pt x="319765" y="51912"/>
                  </a:lnTo>
                  <a:lnTo>
                    <a:pt x="317834" y="62481"/>
                  </a:lnTo>
                  <a:lnTo>
                    <a:pt x="317186" y="66290"/>
                  </a:lnTo>
                  <a:lnTo>
                    <a:pt x="315810" y="72000"/>
                  </a:lnTo>
                  <a:lnTo>
                    <a:pt x="315744" y="72425"/>
                  </a:lnTo>
                  <a:lnTo>
                    <a:pt x="315281" y="74646"/>
                  </a:lnTo>
                  <a:lnTo>
                    <a:pt x="317502" y="77497"/>
                  </a:lnTo>
                  <a:lnTo>
                    <a:pt x="320569" y="77392"/>
                  </a:lnTo>
                  <a:lnTo>
                    <a:pt x="324900" y="77392"/>
                  </a:lnTo>
                  <a:lnTo>
                    <a:pt x="328180" y="75384"/>
                  </a:lnTo>
                  <a:lnTo>
                    <a:pt x="328461" y="71578"/>
                  </a:lnTo>
                  <a:lnTo>
                    <a:pt x="328705" y="68724"/>
                  </a:lnTo>
                  <a:lnTo>
                    <a:pt x="329552" y="62481"/>
                  </a:lnTo>
                  <a:lnTo>
                    <a:pt x="331512" y="51595"/>
                  </a:lnTo>
                  <a:lnTo>
                    <a:pt x="335156" y="31085"/>
                  </a:lnTo>
                  <a:lnTo>
                    <a:pt x="335686" y="28548"/>
                  </a:lnTo>
                  <a:lnTo>
                    <a:pt x="336110" y="26643"/>
                  </a:lnTo>
                  <a:lnTo>
                    <a:pt x="336214" y="26009"/>
                  </a:lnTo>
                  <a:lnTo>
                    <a:pt x="336956" y="22306"/>
                  </a:lnTo>
                  <a:lnTo>
                    <a:pt x="334310" y="19771"/>
                  </a:lnTo>
                  <a:close/>
                </a:path>
                <a:path w="438785" h="79375">
                  <a:moveTo>
                    <a:pt x="399229" y="68299"/>
                  </a:moveTo>
                  <a:lnTo>
                    <a:pt x="395846" y="69145"/>
                  </a:lnTo>
                  <a:lnTo>
                    <a:pt x="394895" y="71578"/>
                  </a:lnTo>
                  <a:lnTo>
                    <a:pt x="394049" y="74429"/>
                  </a:lnTo>
                  <a:lnTo>
                    <a:pt x="396058" y="77605"/>
                  </a:lnTo>
                  <a:lnTo>
                    <a:pt x="399333" y="78451"/>
                  </a:lnTo>
                  <a:lnTo>
                    <a:pt x="401342" y="78872"/>
                  </a:lnTo>
                  <a:lnTo>
                    <a:pt x="404201" y="79189"/>
                  </a:lnTo>
                  <a:lnTo>
                    <a:pt x="411707" y="79189"/>
                  </a:lnTo>
                  <a:lnTo>
                    <a:pt x="419105" y="78872"/>
                  </a:lnTo>
                  <a:lnTo>
                    <a:pt x="425448" y="74325"/>
                  </a:lnTo>
                  <a:lnTo>
                    <a:pt x="429489" y="71362"/>
                  </a:lnTo>
                  <a:lnTo>
                    <a:pt x="406526" y="71362"/>
                  </a:lnTo>
                  <a:lnTo>
                    <a:pt x="403880" y="70624"/>
                  </a:lnTo>
                  <a:lnTo>
                    <a:pt x="401872" y="69674"/>
                  </a:lnTo>
                  <a:lnTo>
                    <a:pt x="399229" y="68299"/>
                  </a:lnTo>
                  <a:close/>
                </a:path>
                <a:path w="438785" h="79375">
                  <a:moveTo>
                    <a:pt x="381359" y="18821"/>
                  </a:moveTo>
                  <a:lnTo>
                    <a:pt x="374169" y="18821"/>
                  </a:lnTo>
                  <a:lnTo>
                    <a:pt x="359050" y="22457"/>
                  </a:lnTo>
                  <a:lnTo>
                    <a:pt x="348361" y="31732"/>
                  </a:lnTo>
                  <a:lnTo>
                    <a:pt x="342012" y="44199"/>
                  </a:lnTo>
                  <a:lnTo>
                    <a:pt x="339932" y="57304"/>
                  </a:lnTo>
                  <a:lnTo>
                    <a:pt x="339915" y="66923"/>
                  </a:lnTo>
                  <a:lnTo>
                    <a:pt x="343829" y="71470"/>
                  </a:lnTo>
                  <a:lnTo>
                    <a:pt x="346259" y="73799"/>
                  </a:lnTo>
                  <a:lnTo>
                    <a:pt x="350277" y="77392"/>
                  </a:lnTo>
                  <a:lnTo>
                    <a:pt x="356091" y="79085"/>
                  </a:lnTo>
                  <a:lnTo>
                    <a:pt x="361908" y="79085"/>
                  </a:lnTo>
                  <a:lnTo>
                    <a:pt x="377172" y="75110"/>
                  </a:lnTo>
                  <a:lnTo>
                    <a:pt x="380023" y="72425"/>
                  </a:lnTo>
                  <a:lnTo>
                    <a:pt x="357361" y="72425"/>
                  </a:lnTo>
                  <a:lnTo>
                    <a:pt x="352602" y="68724"/>
                  </a:lnTo>
                  <a:lnTo>
                    <a:pt x="362684" y="29584"/>
                  </a:lnTo>
                  <a:lnTo>
                    <a:pt x="372586" y="25589"/>
                  </a:lnTo>
                  <a:lnTo>
                    <a:pt x="391861" y="25589"/>
                  </a:lnTo>
                  <a:lnTo>
                    <a:pt x="390456" y="24210"/>
                  </a:lnTo>
                  <a:lnTo>
                    <a:pt x="386963" y="20613"/>
                  </a:lnTo>
                  <a:lnTo>
                    <a:pt x="381359" y="18821"/>
                  </a:lnTo>
                  <a:close/>
                </a:path>
                <a:path w="438785" h="79375">
                  <a:moveTo>
                    <a:pt x="391861" y="25589"/>
                  </a:moveTo>
                  <a:lnTo>
                    <a:pt x="376179" y="25589"/>
                  </a:lnTo>
                  <a:lnTo>
                    <a:pt x="378612" y="27277"/>
                  </a:lnTo>
                  <a:lnTo>
                    <a:pt x="382946" y="31295"/>
                  </a:lnTo>
                  <a:lnTo>
                    <a:pt x="362859" y="72425"/>
                  </a:lnTo>
                  <a:lnTo>
                    <a:pt x="380023" y="72425"/>
                  </a:lnTo>
                  <a:lnTo>
                    <a:pt x="387771" y="65127"/>
                  </a:lnTo>
                  <a:lnTo>
                    <a:pt x="393949" y="52052"/>
                  </a:lnTo>
                  <a:lnTo>
                    <a:pt x="395923" y="39001"/>
                  </a:lnTo>
                  <a:lnTo>
                    <a:pt x="395802" y="31295"/>
                  </a:lnTo>
                  <a:lnTo>
                    <a:pt x="395737" y="29394"/>
                  </a:lnTo>
                  <a:lnTo>
                    <a:pt x="391861" y="25589"/>
                  </a:lnTo>
                  <a:close/>
                </a:path>
                <a:path w="438785" h="79375">
                  <a:moveTo>
                    <a:pt x="430099" y="18821"/>
                  </a:moveTo>
                  <a:lnTo>
                    <a:pt x="422910" y="18821"/>
                  </a:lnTo>
                  <a:lnTo>
                    <a:pt x="415091" y="19559"/>
                  </a:lnTo>
                  <a:lnTo>
                    <a:pt x="409698" y="23576"/>
                  </a:lnTo>
                  <a:lnTo>
                    <a:pt x="404622" y="27490"/>
                  </a:lnTo>
                  <a:lnTo>
                    <a:pt x="400921" y="32778"/>
                  </a:lnTo>
                  <a:lnTo>
                    <a:pt x="400921" y="45464"/>
                  </a:lnTo>
                  <a:lnTo>
                    <a:pt x="410015" y="50961"/>
                  </a:lnTo>
                  <a:lnTo>
                    <a:pt x="419530" y="56459"/>
                  </a:lnTo>
                  <a:lnTo>
                    <a:pt x="422280" y="58360"/>
                  </a:lnTo>
                  <a:lnTo>
                    <a:pt x="422280" y="66711"/>
                  </a:lnTo>
                  <a:lnTo>
                    <a:pt x="418158" y="71362"/>
                  </a:lnTo>
                  <a:lnTo>
                    <a:pt x="429489" y="71362"/>
                  </a:lnTo>
                  <a:lnTo>
                    <a:pt x="431791" y="69674"/>
                  </a:lnTo>
                  <a:lnTo>
                    <a:pt x="434012" y="63543"/>
                  </a:lnTo>
                  <a:lnTo>
                    <a:pt x="434012" y="52654"/>
                  </a:lnTo>
                  <a:lnTo>
                    <a:pt x="429153" y="49587"/>
                  </a:lnTo>
                  <a:lnTo>
                    <a:pt x="420588" y="44406"/>
                  </a:lnTo>
                  <a:lnTo>
                    <a:pt x="416783" y="42289"/>
                  </a:lnTo>
                  <a:lnTo>
                    <a:pt x="413186" y="40176"/>
                  </a:lnTo>
                  <a:lnTo>
                    <a:pt x="413186" y="31085"/>
                  </a:lnTo>
                  <a:lnTo>
                    <a:pt x="417203" y="25901"/>
                  </a:lnTo>
                  <a:lnTo>
                    <a:pt x="437413" y="25901"/>
                  </a:lnTo>
                  <a:lnTo>
                    <a:pt x="438668" y="23152"/>
                  </a:lnTo>
                  <a:lnTo>
                    <a:pt x="437188" y="20192"/>
                  </a:lnTo>
                  <a:lnTo>
                    <a:pt x="434120" y="19559"/>
                  </a:lnTo>
                  <a:lnTo>
                    <a:pt x="432216" y="19029"/>
                  </a:lnTo>
                  <a:lnTo>
                    <a:pt x="430099" y="18821"/>
                  </a:lnTo>
                  <a:close/>
                </a:path>
                <a:path w="438785" h="79375">
                  <a:moveTo>
                    <a:pt x="437413" y="25901"/>
                  </a:moveTo>
                  <a:lnTo>
                    <a:pt x="426824" y="25901"/>
                  </a:lnTo>
                  <a:lnTo>
                    <a:pt x="428727" y="26431"/>
                  </a:lnTo>
                  <a:lnTo>
                    <a:pt x="430315" y="27172"/>
                  </a:lnTo>
                  <a:lnTo>
                    <a:pt x="433062" y="28548"/>
                  </a:lnTo>
                  <a:lnTo>
                    <a:pt x="436446" y="28018"/>
                  </a:lnTo>
                  <a:lnTo>
                    <a:pt x="437413" y="25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563445" y="3916623"/>
            <a:ext cx="1742669" cy="234872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16002" rIns="0" bIns="0" rtlCol="0">
            <a:spAutoFit/>
          </a:bodyPr>
          <a:lstStyle/>
          <a:p>
            <a:pPr marL="76010" marR="41004">
              <a:lnSpc>
                <a:spcPct val="103800"/>
              </a:lnSpc>
              <a:spcBef>
                <a:spcPts val="126"/>
              </a:spcBef>
            </a:pPr>
            <a:r>
              <a:rPr sz="709" b="1" spc="24" dirty="0">
                <a:latin typeface="Century Gothic"/>
                <a:cs typeface="Century Gothic"/>
              </a:rPr>
              <a:t>INVESTIMENTO</a:t>
            </a:r>
            <a:r>
              <a:rPr sz="709" b="1" spc="-24" dirty="0">
                <a:latin typeface="Century Gothic"/>
                <a:cs typeface="Century Gothic"/>
              </a:rPr>
              <a:t> </a:t>
            </a:r>
            <a:r>
              <a:rPr sz="709" b="1" spc="16" dirty="0">
                <a:latin typeface="Century Gothic"/>
                <a:cs typeface="Century Gothic"/>
              </a:rPr>
              <a:t>DE</a:t>
            </a:r>
            <a:r>
              <a:rPr sz="709" b="1" spc="-20" dirty="0">
                <a:latin typeface="Century Gothic"/>
                <a:cs typeface="Century Gothic"/>
              </a:rPr>
              <a:t> </a:t>
            </a:r>
            <a:r>
              <a:rPr sz="709" b="1" spc="24" dirty="0">
                <a:latin typeface="Century Gothic"/>
                <a:cs typeface="Century Gothic"/>
              </a:rPr>
              <a:t>1.250,00</a:t>
            </a:r>
            <a:r>
              <a:rPr sz="709" b="1" spc="-24" dirty="0">
                <a:latin typeface="Century Gothic"/>
                <a:cs typeface="Century Gothic"/>
              </a:rPr>
              <a:t> </a:t>
            </a:r>
            <a:r>
              <a:rPr sz="709" b="1" spc="24" dirty="0">
                <a:latin typeface="Century Gothic"/>
                <a:cs typeface="Century Gothic"/>
              </a:rPr>
              <a:t>POR</a:t>
            </a:r>
            <a:r>
              <a:rPr sz="709" b="1" spc="-20" dirty="0">
                <a:latin typeface="Century Gothic"/>
                <a:cs typeface="Century Gothic"/>
              </a:rPr>
              <a:t> </a:t>
            </a:r>
            <a:r>
              <a:rPr sz="709" b="1" spc="28" dirty="0">
                <a:latin typeface="Century Gothic"/>
                <a:cs typeface="Century Gothic"/>
              </a:rPr>
              <a:t>MÊS </a:t>
            </a:r>
            <a:r>
              <a:rPr sz="709" b="1" spc="-189" dirty="0">
                <a:latin typeface="Century Gothic"/>
                <a:cs typeface="Century Gothic"/>
              </a:rPr>
              <a:t> </a:t>
            </a:r>
            <a:r>
              <a:rPr sz="709" b="1" spc="12" dirty="0">
                <a:latin typeface="Century Gothic"/>
                <a:cs typeface="Century Gothic"/>
              </a:rPr>
              <a:t>SÓ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-24" dirty="0">
                <a:latin typeface="Century Gothic"/>
                <a:cs typeface="Century Gothic"/>
              </a:rPr>
              <a:t>NO</a:t>
            </a:r>
            <a:r>
              <a:rPr sz="709" b="1" spc="-12" dirty="0">
                <a:latin typeface="Century Gothic"/>
                <a:cs typeface="Century Gothic"/>
              </a:rPr>
              <a:t> </a:t>
            </a:r>
            <a:r>
              <a:rPr sz="709" b="1" spc="20" dirty="0">
                <a:latin typeface="Century Gothic"/>
                <a:cs typeface="Century Gothic"/>
              </a:rPr>
              <a:t>PRIMEIRO</a:t>
            </a:r>
            <a:r>
              <a:rPr sz="709" b="1" spc="-16" dirty="0">
                <a:latin typeface="Century Gothic"/>
                <a:cs typeface="Century Gothic"/>
              </a:rPr>
              <a:t> ANO</a:t>
            </a:r>
            <a:endParaRPr sz="709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2021-2022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80347"/>
            <a:ext cx="6602964" cy="1222619"/>
          </a:xfrm>
          <a:custGeom>
            <a:avLst/>
            <a:gdLst/>
            <a:ahLst/>
            <a:cxnLst/>
            <a:rect l="l" t="t" r="r" b="b"/>
            <a:pathLst>
              <a:path w="5584825" h="1552575">
                <a:moveTo>
                  <a:pt x="0" y="1552329"/>
                </a:moveTo>
                <a:lnTo>
                  <a:pt x="0" y="0"/>
                </a:lnTo>
                <a:lnTo>
                  <a:pt x="5584313" y="0"/>
                </a:lnTo>
                <a:lnTo>
                  <a:pt x="5584313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" name="object 3"/>
          <p:cNvSpPr/>
          <p:nvPr/>
        </p:nvSpPr>
        <p:spPr>
          <a:xfrm>
            <a:off x="5801686" y="173817"/>
            <a:ext cx="603559" cy="219021"/>
          </a:xfrm>
          <a:custGeom>
            <a:avLst/>
            <a:gdLst/>
            <a:ahLst/>
            <a:cxnLst/>
            <a:rect l="l" t="t" r="r" b="b"/>
            <a:pathLst>
              <a:path w="766445" h="278130">
                <a:moveTo>
                  <a:pt x="199618" y="88950"/>
                </a:moveTo>
                <a:lnTo>
                  <a:pt x="192544" y="53035"/>
                </a:lnTo>
                <a:lnTo>
                  <a:pt x="179324" y="34988"/>
                </a:lnTo>
                <a:lnTo>
                  <a:pt x="172440" y="25590"/>
                </a:lnTo>
                <a:lnTo>
                  <a:pt x="164719" y="21297"/>
                </a:lnTo>
                <a:lnTo>
                  <a:pt x="164719" y="90855"/>
                </a:lnTo>
                <a:lnTo>
                  <a:pt x="159778" y="113677"/>
                </a:lnTo>
                <a:lnTo>
                  <a:pt x="145808" y="131318"/>
                </a:lnTo>
                <a:lnTo>
                  <a:pt x="124142" y="142697"/>
                </a:lnTo>
                <a:lnTo>
                  <a:pt x="96100" y="146723"/>
                </a:lnTo>
                <a:lnTo>
                  <a:pt x="34518" y="146723"/>
                </a:lnTo>
                <a:lnTo>
                  <a:pt x="34518" y="34988"/>
                </a:lnTo>
                <a:lnTo>
                  <a:pt x="97574" y="34988"/>
                </a:lnTo>
                <a:lnTo>
                  <a:pt x="147154" y="49403"/>
                </a:lnTo>
                <a:lnTo>
                  <a:pt x="164655" y="89712"/>
                </a:lnTo>
                <a:lnTo>
                  <a:pt x="164719" y="90855"/>
                </a:lnTo>
                <a:lnTo>
                  <a:pt x="164719" y="21297"/>
                </a:lnTo>
                <a:lnTo>
                  <a:pt x="140982" y="8064"/>
                </a:lnTo>
                <a:lnTo>
                  <a:pt x="99809" y="1892"/>
                </a:lnTo>
                <a:lnTo>
                  <a:pt x="0" y="1892"/>
                </a:lnTo>
                <a:lnTo>
                  <a:pt x="0" y="273329"/>
                </a:lnTo>
                <a:lnTo>
                  <a:pt x="34518" y="273329"/>
                </a:lnTo>
                <a:lnTo>
                  <a:pt x="34518" y="179425"/>
                </a:lnTo>
                <a:lnTo>
                  <a:pt x="94983" y="179425"/>
                </a:lnTo>
                <a:lnTo>
                  <a:pt x="133299" y="174129"/>
                </a:lnTo>
                <a:lnTo>
                  <a:pt x="176263" y="146723"/>
                </a:lnTo>
                <a:lnTo>
                  <a:pt x="199529" y="90093"/>
                </a:lnTo>
                <a:lnTo>
                  <a:pt x="199618" y="88950"/>
                </a:lnTo>
                <a:close/>
              </a:path>
              <a:path w="766445" h="278130">
                <a:moveTo>
                  <a:pt x="258965" y="1892"/>
                </a:moveTo>
                <a:lnTo>
                  <a:pt x="224447" y="1892"/>
                </a:lnTo>
                <a:lnTo>
                  <a:pt x="224447" y="273329"/>
                </a:lnTo>
                <a:lnTo>
                  <a:pt x="258965" y="273329"/>
                </a:lnTo>
                <a:lnTo>
                  <a:pt x="258965" y="1892"/>
                </a:lnTo>
                <a:close/>
              </a:path>
              <a:path w="766445" h="278130">
                <a:moveTo>
                  <a:pt x="544944" y="273329"/>
                </a:moveTo>
                <a:lnTo>
                  <a:pt x="513880" y="202996"/>
                </a:lnTo>
                <a:lnTo>
                  <a:pt x="499605" y="170675"/>
                </a:lnTo>
                <a:lnTo>
                  <a:pt x="463435" y="88773"/>
                </a:lnTo>
                <a:lnTo>
                  <a:pt x="463435" y="170675"/>
                </a:lnTo>
                <a:lnTo>
                  <a:pt x="353110" y="170675"/>
                </a:lnTo>
                <a:lnTo>
                  <a:pt x="408444" y="44183"/>
                </a:lnTo>
                <a:lnTo>
                  <a:pt x="463435" y="170675"/>
                </a:lnTo>
                <a:lnTo>
                  <a:pt x="463435" y="88773"/>
                </a:lnTo>
                <a:lnTo>
                  <a:pt x="443750" y="44183"/>
                </a:lnTo>
                <a:lnTo>
                  <a:pt x="424230" y="0"/>
                </a:lnTo>
                <a:lnTo>
                  <a:pt x="393420" y="0"/>
                </a:lnTo>
                <a:lnTo>
                  <a:pt x="272707" y="273329"/>
                </a:lnTo>
                <a:lnTo>
                  <a:pt x="308483" y="273329"/>
                </a:lnTo>
                <a:lnTo>
                  <a:pt x="339280" y="202996"/>
                </a:lnTo>
                <a:lnTo>
                  <a:pt x="477253" y="202996"/>
                </a:lnTo>
                <a:lnTo>
                  <a:pt x="507669" y="273329"/>
                </a:lnTo>
                <a:lnTo>
                  <a:pt x="544944" y="273329"/>
                </a:lnTo>
                <a:close/>
              </a:path>
              <a:path w="766445" h="278130">
                <a:moveTo>
                  <a:pt x="766089" y="1892"/>
                </a:moveTo>
                <a:lnTo>
                  <a:pt x="731570" y="1892"/>
                </a:lnTo>
                <a:lnTo>
                  <a:pt x="731570" y="159283"/>
                </a:lnTo>
                <a:lnTo>
                  <a:pt x="726516" y="195414"/>
                </a:lnTo>
                <a:lnTo>
                  <a:pt x="711771" y="222135"/>
                </a:lnTo>
                <a:lnTo>
                  <a:pt x="688009" y="238721"/>
                </a:lnTo>
                <a:lnTo>
                  <a:pt x="655891" y="244424"/>
                </a:lnTo>
                <a:lnTo>
                  <a:pt x="623303" y="238594"/>
                </a:lnTo>
                <a:lnTo>
                  <a:pt x="599198" y="221640"/>
                </a:lnTo>
                <a:lnTo>
                  <a:pt x="584238" y="194310"/>
                </a:lnTo>
                <a:lnTo>
                  <a:pt x="579107" y="157378"/>
                </a:lnTo>
                <a:lnTo>
                  <a:pt x="579107" y="1892"/>
                </a:lnTo>
                <a:lnTo>
                  <a:pt x="544576" y="1892"/>
                </a:lnTo>
                <a:lnTo>
                  <a:pt x="544576" y="159283"/>
                </a:lnTo>
                <a:lnTo>
                  <a:pt x="552119" y="208991"/>
                </a:lnTo>
                <a:lnTo>
                  <a:pt x="573900" y="246151"/>
                </a:lnTo>
                <a:lnTo>
                  <a:pt x="608660" y="269443"/>
                </a:lnTo>
                <a:lnTo>
                  <a:pt x="655154" y="277507"/>
                </a:lnTo>
                <a:lnTo>
                  <a:pt x="701789" y="269290"/>
                </a:lnTo>
                <a:lnTo>
                  <a:pt x="736676" y="245554"/>
                </a:lnTo>
                <a:lnTo>
                  <a:pt x="758532" y="207657"/>
                </a:lnTo>
                <a:lnTo>
                  <a:pt x="766089" y="156997"/>
                </a:lnTo>
                <a:lnTo>
                  <a:pt x="766089" y="1892"/>
                </a:lnTo>
                <a:close/>
              </a:path>
            </a:pathLst>
          </a:custGeom>
          <a:solidFill>
            <a:srgbClr val="005D83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4" name="object 4"/>
          <p:cNvGrpSpPr/>
          <p:nvPr/>
        </p:nvGrpSpPr>
        <p:grpSpPr>
          <a:xfrm>
            <a:off x="5270808" y="174152"/>
            <a:ext cx="203520" cy="216021"/>
            <a:chOff x="3893151" y="221151"/>
            <a:chExt cx="258445" cy="274320"/>
          </a:xfrm>
        </p:grpSpPr>
        <p:sp>
          <p:nvSpPr>
            <p:cNvPr id="5" name="object 5"/>
            <p:cNvSpPr/>
            <p:nvPr/>
          </p:nvSpPr>
          <p:spPr>
            <a:xfrm>
              <a:off x="4075649" y="221154"/>
              <a:ext cx="75565" cy="274320"/>
            </a:xfrm>
            <a:custGeom>
              <a:avLst/>
              <a:gdLst/>
              <a:ahLst/>
              <a:cxnLst/>
              <a:rect l="l" t="t" r="r" b="b"/>
              <a:pathLst>
                <a:path w="75564" h="274320">
                  <a:moveTo>
                    <a:pt x="75384" y="0"/>
                  </a:moveTo>
                  <a:lnTo>
                    <a:pt x="0" y="0"/>
                  </a:lnTo>
                  <a:lnTo>
                    <a:pt x="0" y="274049"/>
                  </a:lnTo>
                  <a:lnTo>
                    <a:pt x="75384" y="274049"/>
                  </a:lnTo>
                  <a:lnTo>
                    <a:pt x="75384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151" y="221151"/>
              <a:ext cx="202891" cy="18569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435253" y="166871"/>
            <a:ext cx="343032" cy="229522"/>
            <a:chOff x="4101976" y="211905"/>
            <a:chExt cx="435609" cy="291465"/>
          </a:xfrm>
        </p:grpSpPr>
        <p:sp>
          <p:nvSpPr>
            <p:cNvPr id="8" name="object 8"/>
            <p:cNvSpPr/>
            <p:nvPr/>
          </p:nvSpPr>
          <p:spPr>
            <a:xfrm>
              <a:off x="4253317" y="211905"/>
              <a:ext cx="143510" cy="291465"/>
            </a:xfrm>
            <a:custGeom>
              <a:avLst/>
              <a:gdLst/>
              <a:ahLst/>
              <a:cxnLst/>
              <a:rect l="l" t="t" r="r" b="b"/>
              <a:pathLst>
                <a:path w="143510" h="291465">
                  <a:moveTo>
                    <a:pt x="143013" y="0"/>
                  </a:moveTo>
                  <a:lnTo>
                    <a:pt x="98136" y="7103"/>
                  </a:lnTo>
                  <a:lnTo>
                    <a:pt x="59045" y="27448"/>
                  </a:lnTo>
                  <a:lnTo>
                    <a:pt x="28091" y="58673"/>
                  </a:lnTo>
                  <a:lnTo>
                    <a:pt x="7626" y="98411"/>
                  </a:lnTo>
                  <a:lnTo>
                    <a:pt x="0" y="144299"/>
                  </a:lnTo>
                  <a:lnTo>
                    <a:pt x="6818" y="190318"/>
                  </a:lnTo>
                  <a:lnTo>
                    <a:pt x="26583" y="230426"/>
                  </a:lnTo>
                  <a:lnTo>
                    <a:pt x="56984" y="262214"/>
                  </a:lnTo>
                  <a:lnTo>
                    <a:pt x="95711" y="283278"/>
                  </a:lnTo>
                  <a:lnTo>
                    <a:pt x="140456" y="291208"/>
                  </a:lnTo>
                  <a:lnTo>
                    <a:pt x="141210" y="205496"/>
                  </a:lnTo>
                  <a:lnTo>
                    <a:pt x="118629" y="200472"/>
                  </a:lnTo>
                  <a:lnTo>
                    <a:pt x="100281" y="187447"/>
                  </a:lnTo>
                  <a:lnTo>
                    <a:pt x="88007" y="168340"/>
                  </a:lnTo>
                  <a:lnTo>
                    <a:pt x="83652" y="145069"/>
                  </a:lnTo>
                  <a:lnTo>
                    <a:pt x="88417" y="121880"/>
                  </a:lnTo>
                  <a:lnTo>
                    <a:pt x="101023" y="103002"/>
                  </a:lnTo>
                  <a:lnTo>
                    <a:pt x="119596" y="90317"/>
                  </a:lnTo>
                  <a:lnTo>
                    <a:pt x="142260" y="85712"/>
                  </a:lnTo>
                  <a:lnTo>
                    <a:pt x="143013" y="0"/>
                  </a:lnTo>
                  <a:close/>
                </a:path>
              </a:pathLst>
            </a:custGeom>
            <a:solidFill>
              <a:srgbClr val="0985A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9" name="object 9"/>
            <p:cNvSpPr/>
            <p:nvPr/>
          </p:nvSpPr>
          <p:spPr>
            <a:xfrm>
              <a:off x="4393774" y="211905"/>
              <a:ext cx="144145" cy="291465"/>
            </a:xfrm>
            <a:custGeom>
              <a:avLst/>
              <a:gdLst/>
              <a:ahLst/>
              <a:cxnLst/>
              <a:rect l="l" t="t" r="r" b="b"/>
              <a:pathLst>
                <a:path w="144145" h="291465">
                  <a:moveTo>
                    <a:pt x="2552" y="0"/>
                  </a:moveTo>
                  <a:lnTo>
                    <a:pt x="1800" y="85712"/>
                  </a:lnTo>
                  <a:lnTo>
                    <a:pt x="24909" y="90615"/>
                  </a:lnTo>
                  <a:lnTo>
                    <a:pt x="43382" y="103625"/>
                  </a:lnTo>
                  <a:lnTo>
                    <a:pt x="55745" y="122783"/>
                  </a:lnTo>
                  <a:lnTo>
                    <a:pt x="60134" y="146146"/>
                  </a:lnTo>
                  <a:lnTo>
                    <a:pt x="55335" y="169423"/>
                  </a:lnTo>
                  <a:lnTo>
                    <a:pt x="42638" y="188350"/>
                  </a:lnTo>
                  <a:lnTo>
                    <a:pt x="23940" y="201018"/>
                  </a:lnTo>
                  <a:lnTo>
                    <a:pt x="753" y="205496"/>
                  </a:lnTo>
                  <a:lnTo>
                    <a:pt x="0" y="291208"/>
                  </a:lnTo>
                  <a:lnTo>
                    <a:pt x="45374" y="284216"/>
                  </a:lnTo>
                  <a:lnTo>
                    <a:pt x="84570" y="263902"/>
                  </a:lnTo>
                  <a:lnTo>
                    <a:pt x="115611" y="232663"/>
                  </a:lnTo>
                  <a:lnTo>
                    <a:pt x="136138" y="192875"/>
                  </a:lnTo>
                  <a:lnTo>
                    <a:pt x="143788" y="146916"/>
                  </a:lnTo>
                  <a:lnTo>
                    <a:pt x="136945" y="100823"/>
                  </a:lnTo>
                  <a:lnTo>
                    <a:pt x="117120" y="60665"/>
                  </a:lnTo>
                  <a:lnTo>
                    <a:pt x="86631" y="28859"/>
                  </a:lnTo>
                  <a:lnTo>
                    <a:pt x="47799" y="782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1976" y="221147"/>
              <a:ext cx="191135" cy="276225"/>
            </a:xfrm>
            <a:custGeom>
              <a:avLst/>
              <a:gdLst/>
              <a:ahLst/>
              <a:cxnLst/>
              <a:rect l="l" t="t" r="r" b="b"/>
              <a:pathLst>
                <a:path w="191135" h="276225">
                  <a:moveTo>
                    <a:pt x="86972" y="0"/>
                  </a:moveTo>
                  <a:lnTo>
                    <a:pt x="49061" y="0"/>
                  </a:lnTo>
                  <a:lnTo>
                    <a:pt x="49061" y="70895"/>
                  </a:lnTo>
                  <a:lnTo>
                    <a:pt x="72292" y="70895"/>
                  </a:lnTo>
                  <a:lnTo>
                    <a:pt x="83948" y="73306"/>
                  </a:lnTo>
                  <a:lnTo>
                    <a:pt x="93467" y="79883"/>
                  </a:lnTo>
                  <a:lnTo>
                    <a:pt x="99886" y="89637"/>
                  </a:lnTo>
                  <a:lnTo>
                    <a:pt x="102240" y="101580"/>
                  </a:lnTo>
                  <a:lnTo>
                    <a:pt x="99886" y="113525"/>
                  </a:lnTo>
                  <a:lnTo>
                    <a:pt x="93467" y="123278"/>
                  </a:lnTo>
                  <a:lnTo>
                    <a:pt x="83948" y="129853"/>
                  </a:lnTo>
                  <a:lnTo>
                    <a:pt x="72292" y="132264"/>
                  </a:lnTo>
                  <a:lnTo>
                    <a:pt x="0" y="132264"/>
                  </a:lnTo>
                  <a:lnTo>
                    <a:pt x="98625" y="275636"/>
                  </a:lnTo>
                  <a:lnTo>
                    <a:pt x="190536" y="275636"/>
                  </a:lnTo>
                  <a:lnTo>
                    <a:pt x="117946" y="180014"/>
                  </a:lnTo>
                  <a:lnTo>
                    <a:pt x="141935" y="166560"/>
                  </a:lnTo>
                  <a:lnTo>
                    <a:pt x="160808" y="146608"/>
                  </a:lnTo>
                  <a:lnTo>
                    <a:pt x="173161" y="121569"/>
                  </a:lnTo>
                  <a:lnTo>
                    <a:pt x="177591" y="92850"/>
                  </a:lnTo>
                  <a:lnTo>
                    <a:pt x="170470" y="56709"/>
                  </a:lnTo>
                  <a:lnTo>
                    <a:pt x="151049" y="27195"/>
                  </a:lnTo>
                  <a:lnTo>
                    <a:pt x="122244" y="7296"/>
                  </a:lnTo>
                  <a:lnTo>
                    <a:pt x="86972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11" name="object 11"/>
          <p:cNvSpPr/>
          <p:nvPr/>
        </p:nvSpPr>
        <p:spPr>
          <a:xfrm>
            <a:off x="5270724" y="175167"/>
            <a:ext cx="63506" cy="210520"/>
          </a:xfrm>
          <a:custGeom>
            <a:avLst/>
            <a:gdLst/>
            <a:ahLst/>
            <a:cxnLst/>
            <a:rect l="l" t="t" r="r" b="b"/>
            <a:pathLst>
              <a:path w="80645" h="267334">
                <a:moveTo>
                  <a:pt x="80074" y="0"/>
                </a:moveTo>
                <a:lnTo>
                  <a:pt x="0" y="0"/>
                </a:lnTo>
                <a:lnTo>
                  <a:pt x="0" y="267061"/>
                </a:lnTo>
                <a:lnTo>
                  <a:pt x="80074" y="267061"/>
                </a:lnTo>
                <a:lnTo>
                  <a:pt x="80074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12" name="object 12"/>
          <p:cNvSpPr/>
          <p:nvPr/>
        </p:nvSpPr>
        <p:spPr>
          <a:xfrm>
            <a:off x="6431227" y="175307"/>
            <a:ext cx="27503" cy="214021"/>
          </a:xfrm>
          <a:custGeom>
            <a:avLst/>
            <a:gdLst/>
            <a:ahLst/>
            <a:cxnLst/>
            <a:rect l="l" t="t" r="r" b="b"/>
            <a:pathLst>
              <a:path w="34925" h="271780">
                <a:moveTo>
                  <a:pt x="34518" y="0"/>
                </a:moveTo>
                <a:lnTo>
                  <a:pt x="0" y="0"/>
                </a:lnTo>
                <a:lnTo>
                  <a:pt x="0" y="55854"/>
                </a:lnTo>
                <a:lnTo>
                  <a:pt x="34518" y="43700"/>
                </a:lnTo>
                <a:lnTo>
                  <a:pt x="34518" y="0"/>
                </a:lnTo>
                <a:close/>
              </a:path>
              <a:path w="34925" h="271780">
                <a:moveTo>
                  <a:pt x="34531" y="65557"/>
                </a:moveTo>
                <a:lnTo>
                  <a:pt x="0" y="77724"/>
                </a:lnTo>
                <a:lnTo>
                  <a:pt x="0" y="271437"/>
                </a:lnTo>
                <a:lnTo>
                  <a:pt x="34531" y="271437"/>
                </a:lnTo>
                <a:lnTo>
                  <a:pt x="34531" y="65557"/>
                </a:lnTo>
                <a:close/>
              </a:path>
            </a:pathLst>
          </a:custGeom>
          <a:solidFill>
            <a:srgbClr val="005D83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7445" y="245268"/>
            <a:ext cx="116924" cy="1402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172795" y="443360"/>
            <a:ext cx="1294126" cy="132013"/>
            <a:chOff x="3768688" y="563013"/>
            <a:chExt cx="1643380" cy="167640"/>
          </a:xfrm>
        </p:grpSpPr>
        <p:sp>
          <p:nvSpPr>
            <p:cNvPr id="15" name="object 15"/>
            <p:cNvSpPr/>
            <p:nvPr/>
          </p:nvSpPr>
          <p:spPr>
            <a:xfrm>
              <a:off x="3768688" y="563013"/>
              <a:ext cx="1643380" cy="167640"/>
            </a:xfrm>
            <a:custGeom>
              <a:avLst/>
              <a:gdLst/>
              <a:ahLst/>
              <a:cxnLst/>
              <a:rect l="l" t="t" r="r" b="b"/>
              <a:pathLst>
                <a:path w="1643379" h="167640">
                  <a:moveTo>
                    <a:pt x="1643213" y="0"/>
                  </a:moveTo>
                  <a:lnTo>
                    <a:pt x="0" y="0"/>
                  </a:lnTo>
                  <a:lnTo>
                    <a:pt x="0" y="167299"/>
                  </a:lnTo>
                  <a:lnTo>
                    <a:pt x="1643213" y="167299"/>
                  </a:lnTo>
                  <a:lnTo>
                    <a:pt x="1643213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029" y="602880"/>
              <a:ext cx="492437" cy="8913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8816" y="175676"/>
            <a:ext cx="1328579" cy="41112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34662" y="1459125"/>
            <a:ext cx="3645784" cy="525150"/>
          </a:xfrm>
          <a:prstGeom prst="rect">
            <a:avLst/>
          </a:prstGeom>
        </p:spPr>
        <p:txBody>
          <a:bodyPr vert="horz" wrap="square" lIns="0" tIns="71507" rIns="0" bIns="0" rtlCol="0" anchor="ctr">
            <a:spAutoFit/>
          </a:bodyPr>
          <a:lstStyle/>
          <a:p>
            <a:pPr marL="613077" marR="4001" indent="-603575">
              <a:lnSpc>
                <a:spcPct val="79900"/>
              </a:lnSpc>
              <a:spcBef>
                <a:spcPts val="563"/>
              </a:spcBef>
            </a:pPr>
            <a:r>
              <a:rPr lang="pt-BR" sz="1700" b="1" spc="43" dirty="0"/>
              <a:t>QUINTAIS</a:t>
            </a:r>
            <a:r>
              <a:rPr lang="pt-BR" sz="1700" b="1" spc="-106" dirty="0"/>
              <a:t> </a:t>
            </a:r>
            <a:r>
              <a:rPr lang="pt-BR" sz="1700" b="1" spc="59" dirty="0"/>
              <a:t>PRODUTIVOS </a:t>
            </a:r>
            <a:r>
              <a:rPr lang="pt-BR" sz="1700" b="1" dirty="0"/>
              <a:t>INOVADORES</a:t>
            </a:r>
          </a:p>
          <a:p>
            <a:pPr marL="121015">
              <a:lnSpc>
                <a:spcPts val="1890"/>
              </a:lnSpc>
            </a:pPr>
            <a:r>
              <a:rPr lang="pt-BR" sz="1700" b="1" spc="-32" dirty="0"/>
              <a:t>NA</a:t>
            </a:r>
            <a:r>
              <a:rPr lang="pt-BR" sz="1700" b="1" spc="-51" dirty="0"/>
              <a:t> </a:t>
            </a:r>
            <a:r>
              <a:rPr lang="pt-BR" sz="1700" b="1" spc="90" dirty="0"/>
              <a:t>SERRA</a:t>
            </a:r>
            <a:r>
              <a:rPr lang="pt-BR" sz="1700" b="1" spc="-51" dirty="0"/>
              <a:t> </a:t>
            </a:r>
            <a:r>
              <a:rPr lang="pt-BR" sz="1700" b="1" spc="-39" dirty="0"/>
              <a:t>DO</a:t>
            </a:r>
            <a:r>
              <a:rPr lang="pt-BR" sz="1700" b="1" spc="-47" dirty="0"/>
              <a:t> </a:t>
            </a:r>
            <a:r>
              <a:rPr lang="pt-BR" sz="1700" b="1" spc="-59" dirty="0"/>
              <a:t>INÁCIO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64576" y="2125894"/>
            <a:ext cx="1160113" cy="139397"/>
          </a:xfrm>
          <a:prstGeom prst="rect">
            <a:avLst/>
          </a:prstGeom>
        </p:spPr>
        <p:txBody>
          <a:bodyPr vert="horz" wrap="square" lIns="0" tIns="12001" rIns="0" bIns="0" rtlCol="0">
            <a:spAutoFit/>
          </a:bodyPr>
          <a:lstStyle/>
          <a:p>
            <a:pPr marL="10001">
              <a:spcBef>
                <a:spcPts val="95"/>
              </a:spcBef>
            </a:pPr>
            <a:r>
              <a:rPr sz="827" b="1" spc="-12" dirty="0">
                <a:solidFill>
                  <a:srgbClr val="FFFFFF"/>
                </a:solidFill>
                <a:latin typeface="Century Gothic"/>
                <a:cs typeface="Century Gothic"/>
              </a:rPr>
              <a:t>Parceria:</a:t>
            </a:r>
            <a:r>
              <a:rPr sz="827" b="1" spc="-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27" b="1" spc="35" dirty="0">
                <a:solidFill>
                  <a:srgbClr val="FFFFFF"/>
                </a:solidFill>
                <a:latin typeface="Century Gothic"/>
                <a:cs typeface="Century Gothic"/>
              </a:rPr>
              <a:t>EMATER/SAF</a:t>
            </a:r>
            <a:endParaRPr sz="827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28109" y="2536715"/>
            <a:ext cx="208020" cy="281527"/>
          </a:xfrm>
          <a:custGeom>
            <a:avLst/>
            <a:gdLst/>
            <a:ahLst/>
            <a:cxnLst/>
            <a:rect l="l" t="t" r="r" b="b"/>
            <a:pathLst>
              <a:path w="264160" h="357504">
                <a:moveTo>
                  <a:pt x="139489" y="0"/>
                </a:moveTo>
                <a:lnTo>
                  <a:pt x="80430" y="10147"/>
                </a:lnTo>
                <a:lnTo>
                  <a:pt x="45773" y="31184"/>
                </a:lnTo>
                <a:lnTo>
                  <a:pt x="19688" y="60872"/>
                </a:lnTo>
                <a:lnTo>
                  <a:pt x="3867" y="96758"/>
                </a:lnTo>
                <a:lnTo>
                  <a:pt x="0" y="136390"/>
                </a:lnTo>
                <a:lnTo>
                  <a:pt x="9779" y="177314"/>
                </a:lnTo>
                <a:lnTo>
                  <a:pt x="34358" y="224822"/>
                </a:lnTo>
                <a:lnTo>
                  <a:pt x="63874" y="267942"/>
                </a:lnTo>
                <a:lnTo>
                  <a:pt x="95751" y="308923"/>
                </a:lnTo>
                <a:lnTo>
                  <a:pt x="127413" y="350016"/>
                </a:lnTo>
                <a:lnTo>
                  <a:pt x="132560" y="357043"/>
                </a:lnTo>
                <a:lnTo>
                  <a:pt x="133553" y="353526"/>
                </a:lnTo>
                <a:lnTo>
                  <a:pt x="137377" y="348439"/>
                </a:lnTo>
                <a:lnTo>
                  <a:pt x="169864" y="306799"/>
                </a:lnTo>
                <a:lnTo>
                  <a:pt x="205810" y="259567"/>
                </a:lnTo>
                <a:lnTo>
                  <a:pt x="238057" y="210050"/>
                </a:lnTo>
                <a:lnTo>
                  <a:pt x="250136" y="182663"/>
                </a:lnTo>
                <a:lnTo>
                  <a:pt x="139029" y="182663"/>
                </a:lnTo>
                <a:lnTo>
                  <a:pt x="119962" y="181735"/>
                </a:lnTo>
                <a:lnTo>
                  <a:pt x="104110" y="173907"/>
                </a:lnTo>
                <a:lnTo>
                  <a:pt x="92631" y="161044"/>
                </a:lnTo>
                <a:lnTo>
                  <a:pt x="86681" y="145014"/>
                </a:lnTo>
                <a:lnTo>
                  <a:pt x="87558" y="125777"/>
                </a:lnTo>
                <a:lnTo>
                  <a:pt x="95634" y="110155"/>
                </a:lnTo>
                <a:lnTo>
                  <a:pt x="108812" y="98997"/>
                </a:lnTo>
                <a:lnTo>
                  <a:pt x="124993" y="93156"/>
                </a:lnTo>
                <a:lnTo>
                  <a:pt x="258497" y="93156"/>
                </a:lnTo>
                <a:lnTo>
                  <a:pt x="247918" y="67521"/>
                </a:lnTo>
                <a:lnTo>
                  <a:pt x="222495" y="35440"/>
                </a:lnTo>
                <a:lnTo>
                  <a:pt x="186841" y="11580"/>
                </a:lnTo>
                <a:lnTo>
                  <a:pt x="156161" y="2024"/>
                </a:lnTo>
                <a:lnTo>
                  <a:pt x="139489" y="0"/>
                </a:lnTo>
                <a:close/>
              </a:path>
              <a:path w="264160" h="357504">
                <a:moveTo>
                  <a:pt x="258497" y="93156"/>
                </a:moveTo>
                <a:lnTo>
                  <a:pt x="124993" y="93156"/>
                </a:lnTo>
                <a:lnTo>
                  <a:pt x="144093" y="94015"/>
                </a:lnTo>
                <a:lnTo>
                  <a:pt x="159946" y="102089"/>
                </a:lnTo>
                <a:lnTo>
                  <a:pt x="171344" y="115224"/>
                </a:lnTo>
                <a:lnTo>
                  <a:pt x="177077" y="131262"/>
                </a:lnTo>
                <a:lnTo>
                  <a:pt x="175968" y="150120"/>
                </a:lnTo>
                <a:lnTo>
                  <a:pt x="167952" y="165719"/>
                </a:lnTo>
                <a:lnTo>
                  <a:pt x="154986" y="176939"/>
                </a:lnTo>
                <a:lnTo>
                  <a:pt x="139029" y="182663"/>
                </a:lnTo>
                <a:lnTo>
                  <a:pt x="250136" y="182663"/>
                </a:lnTo>
                <a:lnTo>
                  <a:pt x="259446" y="161556"/>
                </a:lnTo>
                <a:lnTo>
                  <a:pt x="264113" y="127522"/>
                </a:lnTo>
                <a:lnTo>
                  <a:pt x="259535" y="95672"/>
                </a:lnTo>
                <a:lnTo>
                  <a:pt x="258497" y="931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21" name="object 21"/>
          <p:cNvSpPr txBox="1"/>
          <p:nvPr/>
        </p:nvSpPr>
        <p:spPr>
          <a:xfrm>
            <a:off x="2791073" y="2887198"/>
            <a:ext cx="1279124" cy="144350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001">
              <a:spcBef>
                <a:spcPts val="87"/>
              </a:spcBef>
            </a:pPr>
            <a:r>
              <a:rPr sz="866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66" b="1" spc="-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66" b="1" spc="24" dirty="0">
                <a:solidFill>
                  <a:srgbClr val="006598"/>
                </a:solidFill>
                <a:latin typeface="Century Gothic"/>
                <a:cs typeface="Century Gothic"/>
              </a:rPr>
              <a:t>PAULISTANA</a:t>
            </a:r>
            <a:endParaRPr sz="866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39087" y="1081051"/>
            <a:ext cx="3425832" cy="3840372"/>
            <a:chOff x="2779829" y="1372801"/>
            <a:chExt cx="4350385" cy="487680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9829" y="1372801"/>
              <a:ext cx="4350258" cy="48767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8526" y="4034755"/>
              <a:ext cx="647552" cy="9024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478526" y="4034755"/>
              <a:ext cx="647700" cy="902969"/>
            </a:xfrm>
            <a:custGeom>
              <a:avLst/>
              <a:gdLst/>
              <a:ahLst/>
              <a:cxnLst/>
              <a:rect l="l" t="t" r="r" b="b"/>
              <a:pathLst>
                <a:path w="647700" h="902970">
                  <a:moveTo>
                    <a:pt x="23147" y="283404"/>
                  </a:moveTo>
                  <a:lnTo>
                    <a:pt x="16133" y="312400"/>
                  </a:lnTo>
                  <a:lnTo>
                    <a:pt x="40179" y="327303"/>
                  </a:lnTo>
                  <a:lnTo>
                    <a:pt x="71816" y="339525"/>
                  </a:lnTo>
                  <a:lnTo>
                    <a:pt x="87577" y="360476"/>
                  </a:lnTo>
                  <a:lnTo>
                    <a:pt x="74009" y="384903"/>
                  </a:lnTo>
                  <a:lnTo>
                    <a:pt x="44098" y="400584"/>
                  </a:lnTo>
                  <a:lnTo>
                    <a:pt x="14031" y="412489"/>
                  </a:lnTo>
                  <a:lnTo>
                    <a:pt x="0" y="425591"/>
                  </a:lnTo>
                  <a:lnTo>
                    <a:pt x="18190" y="444860"/>
                  </a:lnTo>
                  <a:lnTo>
                    <a:pt x="25900" y="461588"/>
                  </a:lnTo>
                  <a:lnTo>
                    <a:pt x="21509" y="484309"/>
                  </a:lnTo>
                  <a:lnTo>
                    <a:pt x="26768" y="509945"/>
                  </a:lnTo>
                  <a:lnTo>
                    <a:pt x="63432" y="535421"/>
                  </a:lnTo>
                  <a:lnTo>
                    <a:pt x="74330" y="543622"/>
                  </a:lnTo>
                  <a:lnTo>
                    <a:pt x="70969" y="551925"/>
                  </a:lnTo>
                  <a:lnTo>
                    <a:pt x="58540" y="560119"/>
                  </a:lnTo>
                  <a:lnTo>
                    <a:pt x="42235" y="567991"/>
                  </a:lnTo>
                  <a:lnTo>
                    <a:pt x="27245" y="575331"/>
                  </a:lnTo>
                  <a:lnTo>
                    <a:pt x="18761" y="581926"/>
                  </a:lnTo>
                  <a:lnTo>
                    <a:pt x="21975" y="587567"/>
                  </a:lnTo>
                  <a:lnTo>
                    <a:pt x="42078" y="592040"/>
                  </a:lnTo>
                  <a:lnTo>
                    <a:pt x="84261" y="595135"/>
                  </a:lnTo>
                  <a:lnTo>
                    <a:pt x="109530" y="609145"/>
                  </a:lnTo>
                  <a:lnTo>
                    <a:pt x="98622" y="638097"/>
                  </a:lnTo>
                  <a:lnTo>
                    <a:pt x="66107" y="668517"/>
                  </a:lnTo>
                  <a:lnTo>
                    <a:pt x="26557" y="686927"/>
                  </a:lnTo>
                  <a:lnTo>
                    <a:pt x="8206" y="703700"/>
                  </a:lnTo>
                  <a:lnTo>
                    <a:pt x="8168" y="736033"/>
                  </a:lnTo>
                  <a:lnTo>
                    <a:pt x="15859" y="776228"/>
                  </a:lnTo>
                  <a:lnTo>
                    <a:pt x="20694" y="816585"/>
                  </a:lnTo>
                  <a:lnTo>
                    <a:pt x="12088" y="849406"/>
                  </a:lnTo>
                  <a:lnTo>
                    <a:pt x="9550" y="859723"/>
                  </a:lnTo>
                  <a:lnTo>
                    <a:pt x="7778" y="879664"/>
                  </a:lnTo>
                  <a:lnTo>
                    <a:pt x="12411" y="897115"/>
                  </a:lnTo>
                  <a:lnTo>
                    <a:pt x="29088" y="899961"/>
                  </a:lnTo>
                  <a:lnTo>
                    <a:pt x="41077" y="872268"/>
                  </a:lnTo>
                  <a:lnTo>
                    <a:pt x="50423" y="865651"/>
                  </a:lnTo>
                  <a:lnTo>
                    <a:pt x="59555" y="872734"/>
                  </a:lnTo>
                  <a:lnTo>
                    <a:pt x="70899" y="886142"/>
                  </a:lnTo>
                  <a:lnTo>
                    <a:pt x="86885" y="898498"/>
                  </a:lnTo>
                  <a:lnTo>
                    <a:pt x="109939" y="902426"/>
                  </a:lnTo>
                  <a:lnTo>
                    <a:pt x="142492" y="890551"/>
                  </a:lnTo>
                  <a:lnTo>
                    <a:pt x="151563" y="878054"/>
                  </a:lnTo>
                  <a:lnTo>
                    <a:pt x="162606" y="854911"/>
                  </a:lnTo>
                  <a:lnTo>
                    <a:pt x="183348" y="823982"/>
                  </a:lnTo>
                  <a:lnTo>
                    <a:pt x="221515" y="788128"/>
                  </a:lnTo>
                  <a:lnTo>
                    <a:pt x="284836" y="750209"/>
                  </a:lnTo>
                  <a:lnTo>
                    <a:pt x="307754" y="734791"/>
                  </a:lnTo>
                  <a:lnTo>
                    <a:pt x="320117" y="722056"/>
                  </a:lnTo>
                  <a:lnTo>
                    <a:pt x="330226" y="717296"/>
                  </a:lnTo>
                  <a:lnTo>
                    <a:pt x="346378" y="725804"/>
                  </a:lnTo>
                  <a:lnTo>
                    <a:pt x="367020" y="735310"/>
                  </a:lnTo>
                  <a:lnTo>
                    <a:pt x="372305" y="722595"/>
                  </a:lnTo>
                  <a:lnTo>
                    <a:pt x="374007" y="700350"/>
                  </a:lnTo>
                  <a:lnTo>
                    <a:pt x="383901" y="681265"/>
                  </a:lnTo>
                  <a:lnTo>
                    <a:pt x="413762" y="678032"/>
                  </a:lnTo>
                  <a:lnTo>
                    <a:pt x="427811" y="674320"/>
                  </a:lnTo>
                  <a:lnTo>
                    <a:pt x="435439" y="657334"/>
                  </a:lnTo>
                  <a:lnTo>
                    <a:pt x="452690" y="632131"/>
                  </a:lnTo>
                  <a:lnTo>
                    <a:pt x="495608" y="603764"/>
                  </a:lnTo>
                  <a:lnTo>
                    <a:pt x="514552" y="593643"/>
                  </a:lnTo>
                  <a:lnTo>
                    <a:pt x="526087" y="585725"/>
                  </a:lnTo>
                  <a:lnTo>
                    <a:pt x="539991" y="577739"/>
                  </a:lnTo>
                  <a:lnTo>
                    <a:pt x="566038" y="567415"/>
                  </a:lnTo>
                  <a:lnTo>
                    <a:pt x="568842" y="541179"/>
                  </a:lnTo>
                  <a:lnTo>
                    <a:pt x="566628" y="526040"/>
                  </a:lnTo>
                  <a:lnTo>
                    <a:pt x="565733" y="509732"/>
                  </a:lnTo>
                  <a:lnTo>
                    <a:pt x="572492" y="479989"/>
                  </a:lnTo>
                  <a:lnTo>
                    <a:pt x="593240" y="424545"/>
                  </a:lnTo>
                  <a:lnTo>
                    <a:pt x="604568" y="389309"/>
                  </a:lnTo>
                  <a:lnTo>
                    <a:pt x="604563" y="367946"/>
                  </a:lnTo>
                  <a:lnTo>
                    <a:pt x="596002" y="356642"/>
                  </a:lnTo>
                  <a:lnTo>
                    <a:pt x="581664" y="351583"/>
                  </a:lnTo>
                  <a:lnTo>
                    <a:pt x="564327" y="348955"/>
                  </a:lnTo>
                  <a:lnTo>
                    <a:pt x="546768" y="344943"/>
                  </a:lnTo>
                  <a:lnTo>
                    <a:pt x="531766" y="335735"/>
                  </a:lnTo>
                  <a:lnTo>
                    <a:pt x="522099" y="317515"/>
                  </a:lnTo>
                  <a:lnTo>
                    <a:pt x="520545" y="286471"/>
                  </a:lnTo>
                  <a:lnTo>
                    <a:pt x="519652" y="244596"/>
                  </a:lnTo>
                  <a:lnTo>
                    <a:pt x="510268" y="212831"/>
                  </a:lnTo>
                  <a:lnTo>
                    <a:pt x="494953" y="189416"/>
                  </a:lnTo>
                  <a:lnTo>
                    <a:pt x="476264" y="172588"/>
                  </a:lnTo>
                  <a:lnTo>
                    <a:pt x="456760" y="160584"/>
                  </a:lnTo>
                  <a:lnTo>
                    <a:pt x="439000" y="151644"/>
                  </a:lnTo>
                  <a:lnTo>
                    <a:pt x="425541" y="144004"/>
                  </a:lnTo>
                  <a:lnTo>
                    <a:pt x="418942" y="135903"/>
                  </a:lnTo>
                  <a:lnTo>
                    <a:pt x="421761" y="125578"/>
                  </a:lnTo>
                  <a:lnTo>
                    <a:pt x="436557" y="111268"/>
                  </a:lnTo>
                  <a:lnTo>
                    <a:pt x="465887" y="91211"/>
                  </a:lnTo>
                  <a:lnTo>
                    <a:pt x="484492" y="84816"/>
                  </a:lnTo>
                  <a:lnTo>
                    <a:pt x="497098" y="90393"/>
                  </a:lnTo>
                  <a:lnTo>
                    <a:pt x="507957" y="101711"/>
                  </a:lnTo>
                  <a:lnTo>
                    <a:pt x="521320" y="112541"/>
                  </a:lnTo>
                  <a:lnTo>
                    <a:pt x="572567" y="107812"/>
                  </a:lnTo>
                  <a:lnTo>
                    <a:pt x="618955" y="79795"/>
                  </a:lnTo>
                  <a:lnTo>
                    <a:pt x="647552" y="19848"/>
                  </a:lnTo>
                  <a:lnTo>
                    <a:pt x="633601" y="0"/>
                  </a:lnTo>
                  <a:lnTo>
                    <a:pt x="594025" y="9101"/>
                  </a:lnTo>
                  <a:lnTo>
                    <a:pt x="576475" y="10896"/>
                  </a:lnTo>
                  <a:lnTo>
                    <a:pt x="536845" y="14937"/>
                  </a:lnTo>
                  <a:lnTo>
                    <a:pt x="490719" y="21334"/>
                  </a:lnTo>
                  <a:lnTo>
                    <a:pt x="453682" y="30197"/>
                  </a:lnTo>
                  <a:lnTo>
                    <a:pt x="408580" y="37787"/>
                  </a:lnTo>
                  <a:lnTo>
                    <a:pt x="345566" y="38675"/>
                  </a:lnTo>
                  <a:lnTo>
                    <a:pt x="283285" y="33362"/>
                  </a:lnTo>
                  <a:lnTo>
                    <a:pt x="240380" y="22350"/>
                  </a:lnTo>
                  <a:lnTo>
                    <a:pt x="207303" y="22371"/>
                  </a:lnTo>
                  <a:lnTo>
                    <a:pt x="170733" y="46012"/>
                  </a:lnTo>
                  <a:lnTo>
                    <a:pt x="136667" y="84008"/>
                  </a:lnTo>
                  <a:lnTo>
                    <a:pt x="111102" y="127092"/>
                  </a:lnTo>
                  <a:lnTo>
                    <a:pt x="100037" y="166000"/>
                  </a:lnTo>
                  <a:lnTo>
                    <a:pt x="87886" y="188593"/>
                  </a:lnTo>
                  <a:lnTo>
                    <a:pt x="61647" y="228248"/>
                  </a:lnTo>
                  <a:lnTo>
                    <a:pt x="35381" y="266130"/>
                  </a:lnTo>
                  <a:lnTo>
                    <a:pt x="23147" y="283404"/>
                  </a:lnTo>
                  <a:close/>
                </a:path>
              </a:pathLst>
            </a:custGeom>
            <a:ln w="27000">
              <a:solidFill>
                <a:srgbClr val="006598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5952095" y="4345654"/>
              <a:ext cx="575310" cy="168275"/>
            </a:xfrm>
            <a:custGeom>
              <a:avLst/>
              <a:gdLst/>
              <a:ahLst/>
              <a:cxnLst/>
              <a:rect l="l" t="t" r="r" b="b"/>
              <a:pathLst>
                <a:path w="575309" h="168275">
                  <a:moveTo>
                    <a:pt x="574893" y="168022"/>
                  </a:moveTo>
                  <a:lnTo>
                    <a:pt x="244351" y="168022"/>
                  </a:lnTo>
                  <a:lnTo>
                    <a:pt x="0" y="0"/>
                  </a:lnTo>
                </a:path>
              </a:pathLst>
            </a:custGeom>
            <a:ln w="3224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50207" y="3460189"/>
            <a:ext cx="2014695" cy="154513"/>
          </a:xfrm>
          <a:prstGeom prst="rect">
            <a:avLst/>
          </a:prstGeom>
        </p:spPr>
        <p:txBody>
          <a:bodyPr vert="horz" wrap="square" lIns="0" tIns="9001" rIns="0" bIns="0" rtlCol="0">
            <a:spAutoFit/>
          </a:bodyPr>
          <a:lstStyle/>
          <a:p>
            <a:pPr marL="10001">
              <a:spcBef>
                <a:spcPts val="71"/>
              </a:spcBef>
            </a:pPr>
            <a:r>
              <a:rPr sz="945" b="1" spc="4" dirty="0">
                <a:latin typeface="Century Gothic"/>
                <a:cs typeface="Century Gothic"/>
              </a:rPr>
              <a:t>150</a:t>
            </a:r>
            <a:r>
              <a:rPr sz="945" b="1" spc="-28" dirty="0">
                <a:latin typeface="Century Gothic"/>
                <a:cs typeface="Century Gothic"/>
              </a:rPr>
              <a:t> </a:t>
            </a:r>
            <a:r>
              <a:rPr sz="945" b="1" spc="12" dirty="0">
                <a:latin typeface="Century Gothic"/>
                <a:cs typeface="Century Gothic"/>
              </a:rPr>
              <a:t>FAMÍLIAS</a:t>
            </a:r>
            <a:r>
              <a:rPr sz="945" b="1" spc="-28" dirty="0">
                <a:latin typeface="Century Gothic"/>
                <a:cs typeface="Century Gothic"/>
              </a:rPr>
              <a:t> </a:t>
            </a:r>
            <a:r>
              <a:rPr sz="945" b="1" spc="-20" dirty="0">
                <a:latin typeface="Century Gothic"/>
                <a:cs typeface="Century Gothic"/>
              </a:rPr>
              <a:t>A</a:t>
            </a:r>
            <a:r>
              <a:rPr sz="945" b="1" spc="-28" dirty="0">
                <a:latin typeface="Century Gothic"/>
                <a:cs typeface="Century Gothic"/>
              </a:rPr>
              <a:t> </a:t>
            </a:r>
            <a:r>
              <a:rPr sz="945" b="1" spc="28" dirty="0">
                <a:latin typeface="Century Gothic"/>
                <a:cs typeface="Century Gothic"/>
              </a:rPr>
              <a:t>SEREM</a:t>
            </a:r>
            <a:r>
              <a:rPr sz="945" b="1" spc="-28" dirty="0">
                <a:latin typeface="Century Gothic"/>
                <a:cs typeface="Century Gothic"/>
              </a:rPr>
              <a:t> </a:t>
            </a:r>
            <a:r>
              <a:rPr sz="945" b="1" spc="8" dirty="0">
                <a:latin typeface="Century Gothic"/>
                <a:cs typeface="Century Gothic"/>
              </a:rPr>
              <a:t>ATENDIDAS</a:t>
            </a:r>
            <a:endParaRPr sz="945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01677" y="3676274"/>
            <a:ext cx="1663661" cy="173765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52005" rIns="0" bIns="0" rtlCol="0">
            <a:spAutoFit/>
          </a:bodyPr>
          <a:lstStyle/>
          <a:p>
            <a:pPr marL="49506">
              <a:spcBef>
                <a:spcPts val="410"/>
              </a:spcBef>
            </a:pPr>
            <a:r>
              <a:rPr sz="591" b="1" spc="-20" dirty="0">
                <a:latin typeface="Calibri"/>
                <a:cs typeface="Calibri"/>
              </a:rPr>
              <a:t>V</a:t>
            </a:r>
            <a:r>
              <a:rPr sz="591" b="1" spc="28" dirty="0">
                <a:latin typeface="Calibri"/>
                <a:cs typeface="Calibri"/>
              </a:rPr>
              <a:t>A</a:t>
            </a:r>
            <a:r>
              <a:rPr sz="591" b="1" spc="4" dirty="0">
                <a:latin typeface="Calibri"/>
                <a:cs typeface="Calibri"/>
              </a:rPr>
              <a:t>L</a:t>
            </a:r>
            <a:r>
              <a:rPr sz="591" b="1" spc="12" dirty="0">
                <a:latin typeface="Calibri"/>
                <a:cs typeface="Calibri"/>
              </a:rPr>
              <a:t>OR</a:t>
            </a:r>
            <a:r>
              <a:rPr sz="591" b="1" spc="-4" dirty="0">
                <a:latin typeface="Calibri"/>
                <a:cs typeface="Calibri"/>
              </a:rPr>
              <a:t> </a:t>
            </a:r>
            <a:r>
              <a:rPr sz="591" b="1" spc="-8" dirty="0">
                <a:latin typeface="Calibri"/>
                <a:cs typeface="Calibri"/>
              </a:rPr>
              <a:t>T</a:t>
            </a:r>
            <a:r>
              <a:rPr sz="591" b="1" spc="-4" dirty="0">
                <a:latin typeface="Calibri"/>
                <a:cs typeface="Calibri"/>
              </a:rPr>
              <a:t>O</a:t>
            </a:r>
            <a:r>
              <a:rPr sz="591" b="1" spc="-39" dirty="0">
                <a:latin typeface="Calibri"/>
                <a:cs typeface="Calibri"/>
              </a:rPr>
              <a:t>T</a:t>
            </a:r>
            <a:r>
              <a:rPr sz="591" b="1" spc="24" dirty="0">
                <a:latin typeface="Calibri"/>
                <a:cs typeface="Calibri"/>
              </a:rPr>
              <a:t>AL</a:t>
            </a:r>
            <a:r>
              <a:rPr sz="591" b="1" spc="-4" dirty="0">
                <a:latin typeface="Calibri"/>
                <a:cs typeface="Calibri"/>
              </a:rPr>
              <a:t> </a:t>
            </a:r>
            <a:r>
              <a:rPr sz="591" b="1" spc="16" dirty="0">
                <a:latin typeface="Calibri"/>
                <a:cs typeface="Calibri"/>
              </a:rPr>
              <a:t>INVESTIDO</a:t>
            </a:r>
            <a:r>
              <a:rPr sz="591" b="1" dirty="0">
                <a:latin typeface="Calibri"/>
                <a:cs typeface="Calibri"/>
              </a:rPr>
              <a:t> </a:t>
            </a:r>
            <a:r>
              <a:rPr sz="591" b="1" spc="-55" dirty="0">
                <a:latin typeface="Calibri"/>
                <a:cs typeface="Calibri"/>
              </a:rPr>
              <a:t> </a:t>
            </a:r>
            <a:r>
              <a:rPr sz="709" b="1" spc="-28" dirty="0">
                <a:latin typeface="Calibri"/>
                <a:cs typeface="Calibri"/>
              </a:rPr>
              <a:t>R$</a:t>
            </a:r>
            <a:r>
              <a:rPr sz="709" b="1" spc="-12" dirty="0">
                <a:latin typeface="Calibri"/>
                <a:cs typeface="Calibri"/>
              </a:rPr>
              <a:t> </a:t>
            </a:r>
            <a:r>
              <a:rPr sz="788" b="1" spc="-95" dirty="0">
                <a:latin typeface="Century Gothic"/>
                <a:cs typeface="Century Gothic"/>
              </a:rPr>
              <a:t>1</a:t>
            </a:r>
            <a:r>
              <a:rPr sz="788" b="1" spc="4" dirty="0">
                <a:latin typeface="Century Gothic"/>
                <a:cs typeface="Century Gothic"/>
              </a:rPr>
              <a:t>.8</a:t>
            </a:r>
            <a:r>
              <a:rPr sz="788" b="1" spc="43" dirty="0">
                <a:latin typeface="Century Gothic"/>
                <a:cs typeface="Century Gothic"/>
              </a:rPr>
              <a:t>4</a:t>
            </a:r>
            <a:r>
              <a:rPr sz="788" b="1" spc="16" dirty="0">
                <a:latin typeface="Century Gothic"/>
                <a:cs typeface="Century Gothic"/>
              </a:rPr>
              <a:t>2.</a:t>
            </a:r>
            <a:r>
              <a:rPr sz="788" b="1" spc="12" dirty="0">
                <a:latin typeface="Century Gothic"/>
                <a:cs typeface="Century Gothic"/>
              </a:rPr>
              <a:t>4</a:t>
            </a:r>
            <a:r>
              <a:rPr sz="788" b="1" spc="35" dirty="0">
                <a:latin typeface="Century Gothic"/>
                <a:cs typeface="Century Gothic"/>
              </a:rPr>
              <a:t>56,00</a:t>
            </a:r>
            <a:r>
              <a:rPr sz="709" b="1" spc="-98" dirty="0">
                <a:latin typeface="Calibri"/>
                <a:cs typeface="Calibri"/>
              </a:rPr>
              <a:t>*</a:t>
            </a:r>
            <a:endParaRPr sz="709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84639" y="5219434"/>
            <a:ext cx="460045" cy="292028"/>
            <a:chOff x="5688543" y="6628038"/>
            <a:chExt cx="584200" cy="37084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8543" y="6870937"/>
              <a:ext cx="581097" cy="12745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96521" y="6628038"/>
              <a:ext cx="575945" cy="209550"/>
            </a:xfrm>
            <a:custGeom>
              <a:avLst/>
              <a:gdLst/>
              <a:ahLst/>
              <a:cxnLst/>
              <a:rect l="l" t="t" r="r" b="b"/>
              <a:pathLst>
                <a:path w="575945" h="209550">
                  <a:moveTo>
                    <a:pt x="33713" y="1173"/>
                  </a:moveTo>
                  <a:lnTo>
                    <a:pt x="15623" y="1173"/>
                  </a:lnTo>
                  <a:lnTo>
                    <a:pt x="0" y="85982"/>
                  </a:lnTo>
                  <a:lnTo>
                    <a:pt x="14093" y="85982"/>
                  </a:lnTo>
                  <a:lnTo>
                    <a:pt x="16678" y="67186"/>
                  </a:lnTo>
                  <a:lnTo>
                    <a:pt x="45872" y="67186"/>
                  </a:lnTo>
                  <a:lnTo>
                    <a:pt x="43536" y="54504"/>
                  </a:lnTo>
                  <a:lnTo>
                    <a:pt x="18794" y="54504"/>
                  </a:lnTo>
                  <a:lnTo>
                    <a:pt x="24547" y="18089"/>
                  </a:lnTo>
                  <a:lnTo>
                    <a:pt x="36829" y="18089"/>
                  </a:lnTo>
                  <a:lnTo>
                    <a:pt x="33713" y="1173"/>
                  </a:lnTo>
                  <a:close/>
                </a:path>
                <a:path w="575945" h="209550">
                  <a:moveTo>
                    <a:pt x="45872" y="67186"/>
                  </a:moveTo>
                  <a:lnTo>
                    <a:pt x="32655" y="67186"/>
                  </a:lnTo>
                  <a:lnTo>
                    <a:pt x="35239" y="85982"/>
                  </a:lnTo>
                  <a:lnTo>
                    <a:pt x="49334" y="85982"/>
                  </a:lnTo>
                  <a:lnTo>
                    <a:pt x="45872" y="67186"/>
                  </a:lnTo>
                  <a:close/>
                </a:path>
                <a:path w="575945" h="209550">
                  <a:moveTo>
                    <a:pt x="36829" y="18089"/>
                  </a:moveTo>
                  <a:lnTo>
                    <a:pt x="24785" y="18089"/>
                  </a:lnTo>
                  <a:lnTo>
                    <a:pt x="30542" y="54504"/>
                  </a:lnTo>
                  <a:lnTo>
                    <a:pt x="43536" y="54504"/>
                  </a:lnTo>
                  <a:lnTo>
                    <a:pt x="36829" y="18089"/>
                  </a:lnTo>
                  <a:close/>
                </a:path>
                <a:path w="575945" h="209550">
                  <a:moveTo>
                    <a:pt x="82774" y="0"/>
                  </a:moveTo>
                  <a:lnTo>
                    <a:pt x="75571" y="0"/>
                  </a:lnTo>
                  <a:lnTo>
                    <a:pt x="72439" y="568"/>
                  </a:lnTo>
                  <a:lnTo>
                    <a:pt x="57793" y="72241"/>
                  </a:lnTo>
                  <a:lnTo>
                    <a:pt x="59593" y="77565"/>
                  </a:lnTo>
                  <a:lnTo>
                    <a:pt x="66800" y="85237"/>
                  </a:lnTo>
                  <a:lnTo>
                    <a:pt x="71495" y="87156"/>
                  </a:lnTo>
                  <a:lnTo>
                    <a:pt x="80740" y="87156"/>
                  </a:lnTo>
                  <a:lnTo>
                    <a:pt x="83498" y="86551"/>
                  </a:lnTo>
                  <a:lnTo>
                    <a:pt x="87649" y="84124"/>
                  </a:lnTo>
                  <a:lnTo>
                    <a:pt x="89783" y="82223"/>
                  </a:lnTo>
                  <a:lnTo>
                    <a:pt x="91975" y="79639"/>
                  </a:lnTo>
                  <a:lnTo>
                    <a:pt x="101724" y="79639"/>
                  </a:lnTo>
                  <a:lnTo>
                    <a:pt x="101724" y="74470"/>
                  </a:lnTo>
                  <a:lnTo>
                    <a:pt x="76664" y="74470"/>
                  </a:lnTo>
                  <a:lnTo>
                    <a:pt x="74904" y="73667"/>
                  </a:lnTo>
                  <a:lnTo>
                    <a:pt x="72867" y="70455"/>
                  </a:lnTo>
                  <a:lnTo>
                    <a:pt x="72359" y="68285"/>
                  </a:lnTo>
                  <a:lnTo>
                    <a:pt x="72359" y="18364"/>
                  </a:lnTo>
                  <a:lnTo>
                    <a:pt x="72985" y="15915"/>
                  </a:lnTo>
                  <a:lnTo>
                    <a:pt x="75491" y="13331"/>
                  </a:lnTo>
                  <a:lnTo>
                    <a:pt x="77017" y="12686"/>
                  </a:lnTo>
                  <a:lnTo>
                    <a:pt x="99144" y="12686"/>
                  </a:lnTo>
                  <a:lnTo>
                    <a:pt x="98769" y="11510"/>
                  </a:lnTo>
                  <a:lnTo>
                    <a:pt x="97397" y="9043"/>
                  </a:lnTo>
                  <a:lnTo>
                    <a:pt x="93718" y="4817"/>
                  </a:lnTo>
                  <a:lnTo>
                    <a:pt x="91424" y="3131"/>
                  </a:lnTo>
                  <a:lnTo>
                    <a:pt x="85945" y="626"/>
                  </a:lnTo>
                  <a:lnTo>
                    <a:pt x="82774" y="0"/>
                  </a:lnTo>
                  <a:close/>
                </a:path>
                <a:path w="575945" h="209550">
                  <a:moveTo>
                    <a:pt x="101724" y="79639"/>
                  </a:moveTo>
                  <a:lnTo>
                    <a:pt x="91975" y="79639"/>
                  </a:lnTo>
                  <a:lnTo>
                    <a:pt x="94675" y="85982"/>
                  </a:lnTo>
                  <a:lnTo>
                    <a:pt x="101724" y="85982"/>
                  </a:lnTo>
                  <a:lnTo>
                    <a:pt x="101724" y="79639"/>
                  </a:lnTo>
                  <a:close/>
                </a:path>
                <a:path w="575945" h="209550">
                  <a:moveTo>
                    <a:pt x="101724" y="42992"/>
                  </a:moveTo>
                  <a:lnTo>
                    <a:pt x="77878" y="42992"/>
                  </a:lnTo>
                  <a:lnTo>
                    <a:pt x="77878" y="54504"/>
                  </a:lnTo>
                  <a:lnTo>
                    <a:pt x="87158" y="54504"/>
                  </a:lnTo>
                  <a:lnTo>
                    <a:pt x="87158" y="66953"/>
                  </a:lnTo>
                  <a:lnTo>
                    <a:pt x="86572" y="69969"/>
                  </a:lnTo>
                  <a:lnTo>
                    <a:pt x="84221" y="73569"/>
                  </a:lnTo>
                  <a:lnTo>
                    <a:pt x="82148" y="74470"/>
                  </a:lnTo>
                  <a:lnTo>
                    <a:pt x="101724" y="74470"/>
                  </a:lnTo>
                  <a:lnTo>
                    <a:pt x="101724" y="42992"/>
                  </a:lnTo>
                  <a:close/>
                </a:path>
                <a:path w="575945" h="209550">
                  <a:moveTo>
                    <a:pt x="99144" y="12686"/>
                  </a:moveTo>
                  <a:lnTo>
                    <a:pt x="80229" y="12686"/>
                  </a:lnTo>
                  <a:lnTo>
                    <a:pt x="81460" y="12920"/>
                  </a:lnTo>
                  <a:lnTo>
                    <a:pt x="83577" y="13860"/>
                  </a:lnTo>
                  <a:lnTo>
                    <a:pt x="87158" y="25528"/>
                  </a:lnTo>
                  <a:lnTo>
                    <a:pt x="87158" y="28660"/>
                  </a:lnTo>
                  <a:lnTo>
                    <a:pt x="101019" y="28660"/>
                  </a:lnTo>
                  <a:lnTo>
                    <a:pt x="101019" y="20124"/>
                  </a:lnTo>
                  <a:lnTo>
                    <a:pt x="100561" y="17128"/>
                  </a:lnTo>
                  <a:lnTo>
                    <a:pt x="99144" y="12686"/>
                  </a:lnTo>
                  <a:close/>
                </a:path>
                <a:path w="575945" h="209550">
                  <a:moveTo>
                    <a:pt x="145108" y="1173"/>
                  </a:moveTo>
                  <a:lnTo>
                    <a:pt x="116525" y="1173"/>
                  </a:lnTo>
                  <a:lnTo>
                    <a:pt x="116525" y="85982"/>
                  </a:lnTo>
                  <a:lnTo>
                    <a:pt x="131090" y="85982"/>
                  </a:lnTo>
                  <a:lnTo>
                    <a:pt x="131090" y="51214"/>
                  </a:lnTo>
                  <a:lnTo>
                    <a:pt x="132421" y="51214"/>
                  </a:lnTo>
                  <a:lnTo>
                    <a:pt x="136512" y="51116"/>
                  </a:lnTo>
                  <a:lnTo>
                    <a:pt x="137666" y="51015"/>
                  </a:lnTo>
                  <a:lnTo>
                    <a:pt x="138606" y="50860"/>
                  </a:lnTo>
                  <a:lnTo>
                    <a:pt x="152467" y="50860"/>
                  </a:lnTo>
                  <a:lnTo>
                    <a:pt x="151411" y="47574"/>
                  </a:lnTo>
                  <a:lnTo>
                    <a:pt x="152665" y="47023"/>
                  </a:lnTo>
                  <a:lnTo>
                    <a:pt x="153896" y="46241"/>
                  </a:lnTo>
                  <a:lnTo>
                    <a:pt x="156325" y="44204"/>
                  </a:lnTo>
                  <a:lnTo>
                    <a:pt x="157420" y="42854"/>
                  </a:lnTo>
                  <a:lnTo>
                    <a:pt x="159378" y="39488"/>
                  </a:lnTo>
                  <a:lnTo>
                    <a:pt x="159476" y="39232"/>
                  </a:lnTo>
                  <a:lnTo>
                    <a:pt x="131090" y="39232"/>
                  </a:lnTo>
                  <a:lnTo>
                    <a:pt x="131090" y="13154"/>
                  </a:lnTo>
                  <a:lnTo>
                    <a:pt x="160327" y="13154"/>
                  </a:lnTo>
                  <a:lnTo>
                    <a:pt x="159555" y="10768"/>
                  </a:lnTo>
                  <a:lnTo>
                    <a:pt x="151253" y="3092"/>
                  </a:lnTo>
                  <a:lnTo>
                    <a:pt x="145108" y="1173"/>
                  </a:lnTo>
                  <a:close/>
                </a:path>
                <a:path w="575945" h="209550">
                  <a:moveTo>
                    <a:pt x="152467" y="50860"/>
                  </a:moveTo>
                  <a:lnTo>
                    <a:pt x="138606" y="50860"/>
                  </a:lnTo>
                  <a:lnTo>
                    <a:pt x="148943" y="85982"/>
                  </a:lnTo>
                  <a:lnTo>
                    <a:pt x="163746" y="85982"/>
                  </a:lnTo>
                  <a:lnTo>
                    <a:pt x="152467" y="50860"/>
                  </a:lnTo>
                  <a:close/>
                </a:path>
                <a:path w="575945" h="209550">
                  <a:moveTo>
                    <a:pt x="160327" y="13154"/>
                  </a:moveTo>
                  <a:lnTo>
                    <a:pt x="140172" y="13154"/>
                  </a:lnTo>
                  <a:lnTo>
                    <a:pt x="142956" y="14076"/>
                  </a:lnTo>
                  <a:lnTo>
                    <a:pt x="146243" y="17755"/>
                  </a:lnTo>
                  <a:lnTo>
                    <a:pt x="147067" y="21182"/>
                  </a:lnTo>
                  <a:lnTo>
                    <a:pt x="146978" y="29639"/>
                  </a:lnTo>
                  <a:lnTo>
                    <a:pt x="146869" y="30794"/>
                  </a:lnTo>
                  <a:lnTo>
                    <a:pt x="138214" y="39232"/>
                  </a:lnTo>
                  <a:lnTo>
                    <a:pt x="159476" y="39232"/>
                  </a:lnTo>
                  <a:lnTo>
                    <a:pt x="160163" y="37433"/>
                  </a:lnTo>
                  <a:lnTo>
                    <a:pt x="161336" y="32576"/>
                  </a:lnTo>
                  <a:lnTo>
                    <a:pt x="161516" y="30794"/>
                  </a:lnTo>
                  <a:lnTo>
                    <a:pt x="161632" y="17186"/>
                  </a:lnTo>
                  <a:lnTo>
                    <a:pt x="160327" y="13154"/>
                  </a:lnTo>
                  <a:close/>
                </a:path>
                <a:path w="575945" h="209550">
                  <a:moveTo>
                    <a:pt x="191818" y="1173"/>
                  </a:moveTo>
                  <a:lnTo>
                    <a:pt x="177252" y="1173"/>
                  </a:lnTo>
                  <a:lnTo>
                    <a:pt x="177252" y="85982"/>
                  </a:lnTo>
                  <a:lnTo>
                    <a:pt x="191818" y="85982"/>
                  </a:lnTo>
                  <a:lnTo>
                    <a:pt x="191818" y="1173"/>
                  </a:lnTo>
                  <a:close/>
                </a:path>
                <a:path w="575945" h="209550">
                  <a:moveTo>
                    <a:pt x="233831" y="0"/>
                  </a:moveTo>
                  <a:lnTo>
                    <a:pt x="226388" y="0"/>
                  </a:lnTo>
                  <a:lnTo>
                    <a:pt x="223084" y="568"/>
                  </a:lnTo>
                  <a:lnTo>
                    <a:pt x="207910" y="18756"/>
                  </a:lnTo>
                  <a:lnTo>
                    <a:pt x="207948" y="68638"/>
                  </a:lnTo>
                  <a:lnTo>
                    <a:pt x="226388" y="87156"/>
                  </a:lnTo>
                  <a:lnTo>
                    <a:pt x="233831" y="87156"/>
                  </a:lnTo>
                  <a:lnTo>
                    <a:pt x="250293" y="74470"/>
                  </a:lnTo>
                  <a:lnTo>
                    <a:pt x="227253" y="74470"/>
                  </a:lnTo>
                  <a:lnTo>
                    <a:pt x="225215" y="73706"/>
                  </a:lnTo>
                  <a:lnTo>
                    <a:pt x="223023" y="70653"/>
                  </a:lnTo>
                  <a:lnTo>
                    <a:pt x="222557" y="68638"/>
                  </a:lnTo>
                  <a:lnTo>
                    <a:pt x="222502" y="18756"/>
                  </a:lnTo>
                  <a:lnTo>
                    <a:pt x="223023" y="16502"/>
                  </a:lnTo>
                  <a:lnTo>
                    <a:pt x="225215" y="13449"/>
                  </a:lnTo>
                  <a:lnTo>
                    <a:pt x="227253" y="12686"/>
                  </a:lnTo>
                  <a:lnTo>
                    <a:pt x="249967" y="12686"/>
                  </a:lnTo>
                  <a:lnTo>
                    <a:pt x="249591" y="11510"/>
                  </a:lnTo>
                  <a:lnTo>
                    <a:pt x="248259" y="9043"/>
                  </a:lnTo>
                  <a:lnTo>
                    <a:pt x="244735" y="4817"/>
                  </a:lnTo>
                  <a:lnTo>
                    <a:pt x="242484" y="3131"/>
                  </a:lnTo>
                  <a:lnTo>
                    <a:pt x="237002" y="626"/>
                  </a:lnTo>
                  <a:lnTo>
                    <a:pt x="233831" y="0"/>
                  </a:lnTo>
                  <a:close/>
                </a:path>
                <a:path w="575945" h="209550">
                  <a:moveTo>
                    <a:pt x="251840" y="55678"/>
                  </a:moveTo>
                  <a:lnTo>
                    <a:pt x="237275" y="55678"/>
                  </a:lnTo>
                  <a:lnTo>
                    <a:pt x="237275" y="68638"/>
                  </a:lnTo>
                  <a:lnTo>
                    <a:pt x="236768" y="70750"/>
                  </a:lnTo>
                  <a:lnTo>
                    <a:pt x="234730" y="73728"/>
                  </a:lnTo>
                  <a:lnTo>
                    <a:pt x="232891" y="74470"/>
                  </a:lnTo>
                  <a:lnTo>
                    <a:pt x="250293" y="74470"/>
                  </a:lnTo>
                  <a:lnTo>
                    <a:pt x="251391" y="71222"/>
                  </a:lnTo>
                  <a:lnTo>
                    <a:pt x="251802" y="68638"/>
                  </a:lnTo>
                  <a:lnTo>
                    <a:pt x="251840" y="55678"/>
                  </a:lnTo>
                  <a:close/>
                </a:path>
                <a:path w="575945" h="209550">
                  <a:moveTo>
                    <a:pt x="249967" y="12686"/>
                  </a:moveTo>
                  <a:lnTo>
                    <a:pt x="232106" y="12686"/>
                  </a:lnTo>
                  <a:lnTo>
                    <a:pt x="233751" y="13489"/>
                  </a:lnTo>
                  <a:lnTo>
                    <a:pt x="236570" y="16700"/>
                  </a:lnTo>
                  <a:lnTo>
                    <a:pt x="237158" y="18870"/>
                  </a:lnTo>
                  <a:lnTo>
                    <a:pt x="237275" y="29480"/>
                  </a:lnTo>
                  <a:lnTo>
                    <a:pt x="251840" y="29480"/>
                  </a:lnTo>
                  <a:lnTo>
                    <a:pt x="251716" y="19303"/>
                  </a:lnTo>
                  <a:lnTo>
                    <a:pt x="251391" y="17150"/>
                  </a:lnTo>
                  <a:lnTo>
                    <a:pt x="249967" y="12686"/>
                  </a:lnTo>
                  <a:close/>
                </a:path>
                <a:path w="575945" h="209550">
                  <a:moveTo>
                    <a:pt x="281205" y="1173"/>
                  </a:moveTo>
                  <a:lnTo>
                    <a:pt x="266640" y="1173"/>
                  </a:lnTo>
                  <a:lnTo>
                    <a:pt x="266640" y="71964"/>
                  </a:lnTo>
                  <a:lnTo>
                    <a:pt x="268621" y="77565"/>
                  </a:lnTo>
                  <a:lnTo>
                    <a:pt x="276529" y="85237"/>
                  </a:lnTo>
                  <a:lnTo>
                    <a:pt x="281988" y="87156"/>
                  </a:lnTo>
                  <a:lnTo>
                    <a:pt x="295926" y="87156"/>
                  </a:lnTo>
                  <a:lnTo>
                    <a:pt x="301391" y="85237"/>
                  </a:lnTo>
                  <a:lnTo>
                    <a:pt x="309300" y="77565"/>
                  </a:lnTo>
                  <a:lnTo>
                    <a:pt x="310392" y="74470"/>
                  </a:lnTo>
                  <a:lnTo>
                    <a:pt x="283791" y="74470"/>
                  </a:lnTo>
                  <a:lnTo>
                    <a:pt x="281205" y="71377"/>
                  </a:lnTo>
                  <a:lnTo>
                    <a:pt x="281205" y="1173"/>
                  </a:lnTo>
                  <a:close/>
                </a:path>
                <a:path w="575945" h="209550">
                  <a:moveTo>
                    <a:pt x="311276" y="1173"/>
                  </a:moveTo>
                  <a:lnTo>
                    <a:pt x="296711" y="1173"/>
                  </a:lnTo>
                  <a:lnTo>
                    <a:pt x="296711" y="71377"/>
                  </a:lnTo>
                  <a:lnTo>
                    <a:pt x="294126" y="74470"/>
                  </a:lnTo>
                  <a:lnTo>
                    <a:pt x="310392" y="74470"/>
                  </a:lnTo>
                  <a:lnTo>
                    <a:pt x="311276" y="71964"/>
                  </a:lnTo>
                  <a:lnTo>
                    <a:pt x="311276" y="1173"/>
                  </a:lnTo>
                  <a:close/>
                </a:path>
                <a:path w="575945" h="209550">
                  <a:moveTo>
                    <a:pt x="339230" y="1173"/>
                  </a:moveTo>
                  <a:lnTo>
                    <a:pt x="324669" y="1173"/>
                  </a:lnTo>
                  <a:lnTo>
                    <a:pt x="324669" y="85982"/>
                  </a:lnTo>
                  <a:lnTo>
                    <a:pt x="362137" y="85982"/>
                  </a:lnTo>
                  <a:lnTo>
                    <a:pt x="362137" y="73296"/>
                  </a:lnTo>
                  <a:lnTo>
                    <a:pt x="339230" y="73296"/>
                  </a:lnTo>
                  <a:lnTo>
                    <a:pt x="339230" y="1173"/>
                  </a:lnTo>
                  <a:close/>
                </a:path>
                <a:path w="575945" h="209550">
                  <a:moveTo>
                    <a:pt x="391975" y="13860"/>
                  </a:moveTo>
                  <a:lnTo>
                    <a:pt x="377405" y="13860"/>
                  </a:lnTo>
                  <a:lnTo>
                    <a:pt x="377405" y="85982"/>
                  </a:lnTo>
                  <a:lnTo>
                    <a:pt x="391975" y="85982"/>
                  </a:lnTo>
                  <a:lnTo>
                    <a:pt x="391975" y="13860"/>
                  </a:lnTo>
                  <a:close/>
                </a:path>
                <a:path w="575945" h="209550">
                  <a:moveTo>
                    <a:pt x="406068" y="1173"/>
                  </a:moveTo>
                  <a:lnTo>
                    <a:pt x="363311" y="1173"/>
                  </a:lnTo>
                  <a:lnTo>
                    <a:pt x="363311" y="13860"/>
                  </a:lnTo>
                  <a:lnTo>
                    <a:pt x="406068" y="13860"/>
                  </a:lnTo>
                  <a:lnTo>
                    <a:pt x="406068" y="1173"/>
                  </a:lnTo>
                  <a:close/>
                </a:path>
                <a:path w="575945" h="209550">
                  <a:moveTo>
                    <a:pt x="429209" y="1173"/>
                  </a:moveTo>
                  <a:lnTo>
                    <a:pt x="414643" y="1173"/>
                  </a:lnTo>
                  <a:lnTo>
                    <a:pt x="414643" y="71964"/>
                  </a:lnTo>
                  <a:lnTo>
                    <a:pt x="416623" y="77565"/>
                  </a:lnTo>
                  <a:lnTo>
                    <a:pt x="424533" y="85237"/>
                  </a:lnTo>
                  <a:lnTo>
                    <a:pt x="429994" y="87156"/>
                  </a:lnTo>
                  <a:lnTo>
                    <a:pt x="443933" y="87156"/>
                  </a:lnTo>
                  <a:lnTo>
                    <a:pt x="449394" y="85237"/>
                  </a:lnTo>
                  <a:lnTo>
                    <a:pt x="457304" y="77565"/>
                  </a:lnTo>
                  <a:lnTo>
                    <a:pt x="458396" y="74470"/>
                  </a:lnTo>
                  <a:lnTo>
                    <a:pt x="431794" y="74470"/>
                  </a:lnTo>
                  <a:lnTo>
                    <a:pt x="429209" y="71377"/>
                  </a:lnTo>
                  <a:lnTo>
                    <a:pt x="429209" y="1173"/>
                  </a:lnTo>
                  <a:close/>
                </a:path>
                <a:path w="575945" h="209550">
                  <a:moveTo>
                    <a:pt x="459280" y="1173"/>
                  </a:moveTo>
                  <a:lnTo>
                    <a:pt x="444714" y="1173"/>
                  </a:lnTo>
                  <a:lnTo>
                    <a:pt x="444714" y="71377"/>
                  </a:lnTo>
                  <a:lnTo>
                    <a:pt x="442133" y="74470"/>
                  </a:lnTo>
                  <a:lnTo>
                    <a:pt x="458396" y="74470"/>
                  </a:lnTo>
                  <a:lnTo>
                    <a:pt x="459280" y="71964"/>
                  </a:lnTo>
                  <a:lnTo>
                    <a:pt x="459280" y="1173"/>
                  </a:lnTo>
                  <a:close/>
                </a:path>
                <a:path w="575945" h="209550">
                  <a:moveTo>
                    <a:pt x="501958" y="1173"/>
                  </a:moveTo>
                  <a:lnTo>
                    <a:pt x="473374" y="1173"/>
                  </a:lnTo>
                  <a:lnTo>
                    <a:pt x="473374" y="85982"/>
                  </a:lnTo>
                  <a:lnTo>
                    <a:pt x="487940" y="85982"/>
                  </a:lnTo>
                  <a:lnTo>
                    <a:pt x="487940" y="51214"/>
                  </a:lnTo>
                  <a:lnTo>
                    <a:pt x="489272" y="51214"/>
                  </a:lnTo>
                  <a:lnTo>
                    <a:pt x="493365" y="51116"/>
                  </a:lnTo>
                  <a:lnTo>
                    <a:pt x="494521" y="51015"/>
                  </a:lnTo>
                  <a:lnTo>
                    <a:pt x="495460" y="50860"/>
                  </a:lnTo>
                  <a:lnTo>
                    <a:pt x="509317" y="50860"/>
                  </a:lnTo>
                  <a:lnTo>
                    <a:pt x="508261" y="47574"/>
                  </a:lnTo>
                  <a:lnTo>
                    <a:pt x="509515" y="47023"/>
                  </a:lnTo>
                  <a:lnTo>
                    <a:pt x="510749" y="46241"/>
                  </a:lnTo>
                  <a:lnTo>
                    <a:pt x="513176" y="44204"/>
                  </a:lnTo>
                  <a:lnTo>
                    <a:pt x="514273" y="42854"/>
                  </a:lnTo>
                  <a:lnTo>
                    <a:pt x="516232" y="39488"/>
                  </a:lnTo>
                  <a:lnTo>
                    <a:pt x="516329" y="39232"/>
                  </a:lnTo>
                  <a:lnTo>
                    <a:pt x="487940" y="39232"/>
                  </a:lnTo>
                  <a:lnTo>
                    <a:pt x="487940" y="13154"/>
                  </a:lnTo>
                  <a:lnTo>
                    <a:pt x="517177" y="13154"/>
                  </a:lnTo>
                  <a:lnTo>
                    <a:pt x="516404" y="10768"/>
                  </a:lnTo>
                  <a:lnTo>
                    <a:pt x="508106" y="3092"/>
                  </a:lnTo>
                  <a:lnTo>
                    <a:pt x="501958" y="1173"/>
                  </a:lnTo>
                  <a:close/>
                </a:path>
                <a:path w="575945" h="209550">
                  <a:moveTo>
                    <a:pt x="509317" y="50860"/>
                  </a:moveTo>
                  <a:lnTo>
                    <a:pt x="495460" y="50860"/>
                  </a:lnTo>
                  <a:lnTo>
                    <a:pt x="505796" y="85982"/>
                  </a:lnTo>
                  <a:lnTo>
                    <a:pt x="520595" y="85982"/>
                  </a:lnTo>
                  <a:lnTo>
                    <a:pt x="509317" y="50860"/>
                  </a:lnTo>
                  <a:close/>
                </a:path>
                <a:path w="575945" h="209550">
                  <a:moveTo>
                    <a:pt x="517177" y="13154"/>
                  </a:moveTo>
                  <a:lnTo>
                    <a:pt x="497025" y="13154"/>
                  </a:lnTo>
                  <a:lnTo>
                    <a:pt x="499805" y="14076"/>
                  </a:lnTo>
                  <a:lnTo>
                    <a:pt x="503092" y="17755"/>
                  </a:lnTo>
                  <a:lnTo>
                    <a:pt x="503916" y="21182"/>
                  </a:lnTo>
                  <a:lnTo>
                    <a:pt x="503829" y="29639"/>
                  </a:lnTo>
                  <a:lnTo>
                    <a:pt x="503722" y="30794"/>
                  </a:lnTo>
                  <a:lnTo>
                    <a:pt x="495067" y="39232"/>
                  </a:lnTo>
                  <a:lnTo>
                    <a:pt x="516329" y="39232"/>
                  </a:lnTo>
                  <a:lnTo>
                    <a:pt x="517013" y="37433"/>
                  </a:lnTo>
                  <a:lnTo>
                    <a:pt x="518186" y="32576"/>
                  </a:lnTo>
                  <a:lnTo>
                    <a:pt x="518366" y="30794"/>
                  </a:lnTo>
                  <a:lnTo>
                    <a:pt x="518482" y="17186"/>
                  </a:lnTo>
                  <a:lnTo>
                    <a:pt x="517177" y="13154"/>
                  </a:lnTo>
                  <a:close/>
                </a:path>
                <a:path w="575945" h="209550">
                  <a:moveTo>
                    <a:pt x="560181" y="1173"/>
                  </a:moveTo>
                  <a:lnTo>
                    <a:pt x="542091" y="1173"/>
                  </a:lnTo>
                  <a:lnTo>
                    <a:pt x="526467" y="85982"/>
                  </a:lnTo>
                  <a:lnTo>
                    <a:pt x="540565" y="85982"/>
                  </a:lnTo>
                  <a:lnTo>
                    <a:pt x="543149" y="67186"/>
                  </a:lnTo>
                  <a:lnTo>
                    <a:pt x="572342" y="67186"/>
                  </a:lnTo>
                  <a:lnTo>
                    <a:pt x="570006" y="54504"/>
                  </a:lnTo>
                  <a:lnTo>
                    <a:pt x="545263" y="54504"/>
                  </a:lnTo>
                  <a:lnTo>
                    <a:pt x="551018" y="18089"/>
                  </a:lnTo>
                  <a:lnTo>
                    <a:pt x="563298" y="18089"/>
                  </a:lnTo>
                  <a:lnTo>
                    <a:pt x="560181" y="1173"/>
                  </a:lnTo>
                  <a:close/>
                </a:path>
                <a:path w="575945" h="209550">
                  <a:moveTo>
                    <a:pt x="572342" y="67186"/>
                  </a:moveTo>
                  <a:lnTo>
                    <a:pt x="559122" y="67186"/>
                  </a:lnTo>
                  <a:lnTo>
                    <a:pt x="561708" y="85982"/>
                  </a:lnTo>
                  <a:lnTo>
                    <a:pt x="575805" y="85982"/>
                  </a:lnTo>
                  <a:lnTo>
                    <a:pt x="572342" y="67186"/>
                  </a:lnTo>
                  <a:close/>
                </a:path>
                <a:path w="575945" h="209550">
                  <a:moveTo>
                    <a:pt x="563298" y="18089"/>
                  </a:moveTo>
                  <a:lnTo>
                    <a:pt x="551253" y="18089"/>
                  </a:lnTo>
                  <a:lnTo>
                    <a:pt x="557009" y="54504"/>
                  </a:lnTo>
                  <a:lnTo>
                    <a:pt x="570006" y="54504"/>
                  </a:lnTo>
                  <a:lnTo>
                    <a:pt x="563298" y="18089"/>
                  </a:lnTo>
                  <a:close/>
                </a:path>
                <a:path w="575945" h="209550">
                  <a:moveTo>
                    <a:pt x="231282" y="124444"/>
                  </a:moveTo>
                  <a:lnTo>
                    <a:pt x="190637" y="124444"/>
                  </a:lnTo>
                  <a:lnTo>
                    <a:pt x="190637" y="209254"/>
                  </a:lnTo>
                  <a:lnTo>
                    <a:pt x="205202" y="209254"/>
                  </a:lnTo>
                  <a:lnTo>
                    <a:pt x="205202" y="171665"/>
                  </a:lnTo>
                  <a:lnTo>
                    <a:pt x="224701" y="171665"/>
                  </a:lnTo>
                  <a:lnTo>
                    <a:pt x="224701" y="158979"/>
                  </a:lnTo>
                  <a:lnTo>
                    <a:pt x="205202" y="158979"/>
                  </a:lnTo>
                  <a:lnTo>
                    <a:pt x="205202" y="137130"/>
                  </a:lnTo>
                  <a:lnTo>
                    <a:pt x="231282" y="137130"/>
                  </a:lnTo>
                  <a:lnTo>
                    <a:pt x="231282" y="124444"/>
                  </a:lnTo>
                  <a:close/>
                </a:path>
                <a:path w="575945" h="209550">
                  <a:moveTo>
                    <a:pt x="266522" y="124444"/>
                  </a:moveTo>
                  <a:lnTo>
                    <a:pt x="248432" y="124444"/>
                  </a:lnTo>
                  <a:lnTo>
                    <a:pt x="232807" y="209254"/>
                  </a:lnTo>
                  <a:lnTo>
                    <a:pt x="246901" y="209254"/>
                  </a:lnTo>
                  <a:lnTo>
                    <a:pt x="249486" y="190458"/>
                  </a:lnTo>
                  <a:lnTo>
                    <a:pt x="278683" y="190458"/>
                  </a:lnTo>
                  <a:lnTo>
                    <a:pt x="276346" y="177775"/>
                  </a:lnTo>
                  <a:lnTo>
                    <a:pt x="251603" y="177775"/>
                  </a:lnTo>
                  <a:lnTo>
                    <a:pt x="257360" y="141361"/>
                  </a:lnTo>
                  <a:lnTo>
                    <a:pt x="269638" y="141361"/>
                  </a:lnTo>
                  <a:lnTo>
                    <a:pt x="266522" y="124444"/>
                  </a:lnTo>
                  <a:close/>
                </a:path>
                <a:path w="575945" h="209550">
                  <a:moveTo>
                    <a:pt x="278683" y="190458"/>
                  </a:moveTo>
                  <a:lnTo>
                    <a:pt x="265464" y="190458"/>
                  </a:lnTo>
                  <a:lnTo>
                    <a:pt x="268048" y="209254"/>
                  </a:lnTo>
                  <a:lnTo>
                    <a:pt x="282145" y="209254"/>
                  </a:lnTo>
                  <a:lnTo>
                    <a:pt x="278683" y="190458"/>
                  </a:lnTo>
                  <a:close/>
                </a:path>
                <a:path w="575945" h="209550">
                  <a:moveTo>
                    <a:pt x="269638" y="141361"/>
                  </a:moveTo>
                  <a:lnTo>
                    <a:pt x="257594" y="141361"/>
                  </a:lnTo>
                  <a:lnTo>
                    <a:pt x="263351" y="177775"/>
                  </a:lnTo>
                  <a:lnTo>
                    <a:pt x="276346" y="177775"/>
                  </a:lnTo>
                  <a:lnTo>
                    <a:pt x="269638" y="141361"/>
                  </a:lnTo>
                  <a:close/>
                </a:path>
                <a:path w="575945" h="209550">
                  <a:moveTo>
                    <a:pt x="308926" y="124444"/>
                  </a:moveTo>
                  <a:lnTo>
                    <a:pt x="289782" y="124444"/>
                  </a:lnTo>
                  <a:lnTo>
                    <a:pt x="289782" y="209254"/>
                  </a:lnTo>
                  <a:lnTo>
                    <a:pt x="302464" y="209254"/>
                  </a:lnTo>
                  <a:lnTo>
                    <a:pt x="302464" y="143003"/>
                  </a:lnTo>
                  <a:lnTo>
                    <a:pt x="312795" y="143003"/>
                  </a:lnTo>
                  <a:lnTo>
                    <a:pt x="308926" y="124444"/>
                  </a:lnTo>
                  <a:close/>
                </a:path>
                <a:path w="575945" h="209550">
                  <a:moveTo>
                    <a:pt x="312795" y="143003"/>
                  </a:moveTo>
                  <a:lnTo>
                    <a:pt x="302701" y="143003"/>
                  </a:lnTo>
                  <a:lnTo>
                    <a:pt x="315856" y="209254"/>
                  </a:lnTo>
                  <a:lnTo>
                    <a:pt x="322905" y="209254"/>
                  </a:lnTo>
                  <a:lnTo>
                    <a:pt x="329902" y="174012"/>
                  </a:lnTo>
                  <a:lnTo>
                    <a:pt x="319261" y="174012"/>
                  </a:lnTo>
                  <a:lnTo>
                    <a:pt x="312795" y="143003"/>
                  </a:lnTo>
                  <a:close/>
                </a:path>
                <a:path w="575945" h="209550">
                  <a:moveTo>
                    <a:pt x="348979" y="143003"/>
                  </a:moveTo>
                  <a:lnTo>
                    <a:pt x="336297" y="143003"/>
                  </a:lnTo>
                  <a:lnTo>
                    <a:pt x="336297" y="209254"/>
                  </a:lnTo>
                  <a:lnTo>
                    <a:pt x="348979" y="209254"/>
                  </a:lnTo>
                  <a:lnTo>
                    <a:pt x="348979" y="143003"/>
                  </a:lnTo>
                  <a:close/>
                </a:path>
                <a:path w="575945" h="209550">
                  <a:moveTo>
                    <a:pt x="348979" y="124444"/>
                  </a:moveTo>
                  <a:lnTo>
                    <a:pt x="329835" y="124444"/>
                  </a:lnTo>
                  <a:lnTo>
                    <a:pt x="319500" y="174012"/>
                  </a:lnTo>
                  <a:lnTo>
                    <a:pt x="329902" y="174012"/>
                  </a:lnTo>
                  <a:lnTo>
                    <a:pt x="336059" y="143003"/>
                  </a:lnTo>
                  <a:lnTo>
                    <a:pt x="348979" y="143003"/>
                  </a:lnTo>
                  <a:lnTo>
                    <a:pt x="348979" y="124444"/>
                  </a:lnTo>
                  <a:close/>
                </a:path>
                <a:path w="575945" h="209550">
                  <a:moveTo>
                    <a:pt x="378936" y="124444"/>
                  </a:moveTo>
                  <a:lnTo>
                    <a:pt x="364370" y="124444"/>
                  </a:lnTo>
                  <a:lnTo>
                    <a:pt x="364370" y="209254"/>
                  </a:lnTo>
                  <a:lnTo>
                    <a:pt x="378936" y="209254"/>
                  </a:lnTo>
                  <a:lnTo>
                    <a:pt x="378936" y="124444"/>
                  </a:lnTo>
                  <a:close/>
                </a:path>
                <a:path w="575945" h="209550">
                  <a:moveTo>
                    <a:pt x="408887" y="124444"/>
                  </a:moveTo>
                  <a:lnTo>
                    <a:pt x="394322" y="124444"/>
                  </a:lnTo>
                  <a:lnTo>
                    <a:pt x="394322" y="209254"/>
                  </a:lnTo>
                  <a:lnTo>
                    <a:pt x="431794" y="209254"/>
                  </a:lnTo>
                  <a:lnTo>
                    <a:pt x="431794" y="196566"/>
                  </a:lnTo>
                  <a:lnTo>
                    <a:pt x="408887" y="196566"/>
                  </a:lnTo>
                  <a:lnTo>
                    <a:pt x="408887" y="124444"/>
                  </a:lnTo>
                  <a:close/>
                </a:path>
                <a:path w="575945" h="209550">
                  <a:moveTo>
                    <a:pt x="457282" y="124444"/>
                  </a:moveTo>
                  <a:lnTo>
                    <a:pt x="442720" y="124444"/>
                  </a:lnTo>
                  <a:lnTo>
                    <a:pt x="442720" y="209254"/>
                  </a:lnTo>
                  <a:lnTo>
                    <a:pt x="457282" y="209254"/>
                  </a:lnTo>
                  <a:lnTo>
                    <a:pt x="457282" y="124444"/>
                  </a:lnTo>
                  <a:close/>
                </a:path>
                <a:path w="575945" h="209550">
                  <a:moveTo>
                    <a:pt x="501450" y="124444"/>
                  </a:moveTo>
                  <a:lnTo>
                    <a:pt x="483360" y="124444"/>
                  </a:lnTo>
                  <a:lnTo>
                    <a:pt x="467737" y="209254"/>
                  </a:lnTo>
                  <a:lnTo>
                    <a:pt x="481830" y="209254"/>
                  </a:lnTo>
                  <a:lnTo>
                    <a:pt x="484416" y="190458"/>
                  </a:lnTo>
                  <a:lnTo>
                    <a:pt x="513612" y="190458"/>
                  </a:lnTo>
                  <a:lnTo>
                    <a:pt x="511276" y="177775"/>
                  </a:lnTo>
                  <a:lnTo>
                    <a:pt x="486531" y="177775"/>
                  </a:lnTo>
                  <a:lnTo>
                    <a:pt x="492288" y="141361"/>
                  </a:lnTo>
                  <a:lnTo>
                    <a:pt x="504567" y="141361"/>
                  </a:lnTo>
                  <a:lnTo>
                    <a:pt x="501450" y="124444"/>
                  </a:lnTo>
                  <a:close/>
                </a:path>
                <a:path w="575945" h="209550">
                  <a:moveTo>
                    <a:pt x="513612" y="190458"/>
                  </a:moveTo>
                  <a:lnTo>
                    <a:pt x="500392" y="190458"/>
                  </a:lnTo>
                  <a:lnTo>
                    <a:pt x="502977" y="209254"/>
                  </a:lnTo>
                  <a:lnTo>
                    <a:pt x="517075" y="209254"/>
                  </a:lnTo>
                  <a:lnTo>
                    <a:pt x="513612" y="190458"/>
                  </a:lnTo>
                  <a:close/>
                </a:path>
                <a:path w="575945" h="209550">
                  <a:moveTo>
                    <a:pt x="504567" y="141361"/>
                  </a:moveTo>
                  <a:lnTo>
                    <a:pt x="492522" y="141361"/>
                  </a:lnTo>
                  <a:lnTo>
                    <a:pt x="498279" y="177775"/>
                  </a:lnTo>
                  <a:lnTo>
                    <a:pt x="511276" y="177775"/>
                  </a:lnTo>
                  <a:lnTo>
                    <a:pt x="504567" y="141361"/>
                  </a:lnTo>
                  <a:close/>
                </a:path>
                <a:path w="575945" h="209550">
                  <a:moveTo>
                    <a:pt x="554114" y="124444"/>
                  </a:moveTo>
                  <a:lnTo>
                    <a:pt x="525531" y="124444"/>
                  </a:lnTo>
                  <a:lnTo>
                    <a:pt x="525531" y="209254"/>
                  </a:lnTo>
                  <a:lnTo>
                    <a:pt x="540096" y="209254"/>
                  </a:lnTo>
                  <a:lnTo>
                    <a:pt x="540096" y="174485"/>
                  </a:lnTo>
                  <a:lnTo>
                    <a:pt x="541428" y="174485"/>
                  </a:lnTo>
                  <a:lnTo>
                    <a:pt x="545518" y="174383"/>
                  </a:lnTo>
                  <a:lnTo>
                    <a:pt x="546674" y="174287"/>
                  </a:lnTo>
                  <a:lnTo>
                    <a:pt x="547613" y="174132"/>
                  </a:lnTo>
                  <a:lnTo>
                    <a:pt x="561474" y="174132"/>
                  </a:lnTo>
                  <a:lnTo>
                    <a:pt x="560419" y="170845"/>
                  </a:lnTo>
                  <a:lnTo>
                    <a:pt x="561671" y="170294"/>
                  </a:lnTo>
                  <a:lnTo>
                    <a:pt x="562903" y="169509"/>
                  </a:lnTo>
                  <a:lnTo>
                    <a:pt x="565332" y="167476"/>
                  </a:lnTo>
                  <a:lnTo>
                    <a:pt x="566427" y="166126"/>
                  </a:lnTo>
                  <a:lnTo>
                    <a:pt x="568385" y="162759"/>
                  </a:lnTo>
                  <a:lnTo>
                    <a:pt x="568484" y="162500"/>
                  </a:lnTo>
                  <a:lnTo>
                    <a:pt x="540096" y="162500"/>
                  </a:lnTo>
                  <a:lnTo>
                    <a:pt x="540096" y="136425"/>
                  </a:lnTo>
                  <a:lnTo>
                    <a:pt x="569334" y="136425"/>
                  </a:lnTo>
                  <a:lnTo>
                    <a:pt x="568562" y="134039"/>
                  </a:lnTo>
                  <a:lnTo>
                    <a:pt x="560260" y="126363"/>
                  </a:lnTo>
                  <a:lnTo>
                    <a:pt x="554114" y="124444"/>
                  </a:lnTo>
                  <a:close/>
                </a:path>
                <a:path w="575945" h="209550">
                  <a:moveTo>
                    <a:pt x="561474" y="174132"/>
                  </a:moveTo>
                  <a:lnTo>
                    <a:pt x="547613" y="174132"/>
                  </a:lnTo>
                  <a:lnTo>
                    <a:pt x="557949" y="209254"/>
                  </a:lnTo>
                  <a:lnTo>
                    <a:pt x="572752" y="209254"/>
                  </a:lnTo>
                  <a:lnTo>
                    <a:pt x="561474" y="174132"/>
                  </a:lnTo>
                  <a:close/>
                </a:path>
                <a:path w="575945" h="209550">
                  <a:moveTo>
                    <a:pt x="569334" y="136425"/>
                  </a:moveTo>
                  <a:lnTo>
                    <a:pt x="549179" y="136425"/>
                  </a:lnTo>
                  <a:lnTo>
                    <a:pt x="551962" y="137347"/>
                  </a:lnTo>
                  <a:lnTo>
                    <a:pt x="555249" y="141027"/>
                  </a:lnTo>
                  <a:lnTo>
                    <a:pt x="556073" y="144449"/>
                  </a:lnTo>
                  <a:lnTo>
                    <a:pt x="555984" y="152910"/>
                  </a:lnTo>
                  <a:lnTo>
                    <a:pt x="555875" y="154066"/>
                  </a:lnTo>
                  <a:lnTo>
                    <a:pt x="547221" y="162500"/>
                  </a:lnTo>
                  <a:lnTo>
                    <a:pt x="568484" y="162500"/>
                  </a:lnTo>
                  <a:lnTo>
                    <a:pt x="569170" y="160704"/>
                  </a:lnTo>
                  <a:lnTo>
                    <a:pt x="570344" y="155848"/>
                  </a:lnTo>
                  <a:lnTo>
                    <a:pt x="570523" y="154066"/>
                  </a:lnTo>
                  <a:lnTo>
                    <a:pt x="570638" y="140458"/>
                  </a:lnTo>
                  <a:lnTo>
                    <a:pt x="569334" y="13642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1852" y="5161291"/>
            <a:ext cx="296308" cy="344595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217362" y="5302027"/>
            <a:ext cx="4500" cy="204019"/>
          </a:xfrm>
          <a:custGeom>
            <a:avLst/>
            <a:gdLst/>
            <a:ahLst/>
            <a:cxnLst/>
            <a:rect l="l" t="t" r="r" b="b"/>
            <a:pathLst>
              <a:path w="5714" h="259079">
                <a:moveTo>
                  <a:pt x="5598" y="0"/>
                </a:moveTo>
                <a:lnTo>
                  <a:pt x="0" y="0"/>
                </a:lnTo>
                <a:lnTo>
                  <a:pt x="0" y="258875"/>
                </a:lnTo>
                <a:lnTo>
                  <a:pt x="5598" y="258875"/>
                </a:lnTo>
                <a:lnTo>
                  <a:pt x="5598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34" name="object 34"/>
          <p:cNvGrpSpPr/>
          <p:nvPr/>
        </p:nvGrpSpPr>
        <p:grpSpPr>
          <a:xfrm>
            <a:off x="6003225" y="5295931"/>
            <a:ext cx="564555" cy="208020"/>
            <a:chOff x="4823230" y="6725180"/>
            <a:chExt cx="716915" cy="26416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1031" y="6942458"/>
              <a:ext cx="595703" cy="464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3230" y="6725180"/>
              <a:ext cx="716478" cy="19258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7299737" y="4979538"/>
            <a:ext cx="432042" cy="524551"/>
            <a:chOff x="6469642" y="6323399"/>
            <a:chExt cx="548640" cy="66611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9642" y="6348167"/>
              <a:ext cx="547127" cy="5727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8785" y="6323399"/>
              <a:ext cx="370361" cy="4131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70833" y="6941976"/>
              <a:ext cx="546846" cy="4725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481618" y="150002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189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2021-2022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80347"/>
            <a:ext cx="6565960" cy="1222619"/>
          </a:xfrm>
          <a:custGeom>
            <a:avLst/>
            <a:gdLst/>
            <a:ahLst/>
            <a:cxnLst/>
            <a:rect l="l" t="t" r="r" b="b"/>
            <a:pathLst>
              <a:path w="5537835" h="1552575">
                <a:moveTo>
                  <a:pt x="0" y="1552329"/>
                </a:moveTo>
                <a:lnTo>
                  <a:pt x="0" y="0"/>
                </a:lnTo>
                <a:lnTo>
                  <a:pt x="5537379" y="0"/>
                </a:lnTo>
                <a:lnTo>
                  <a:pt x="5537379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143" y="1375417"/>
            <a:ext cx="3250815" cy="789278"/>
          </a:xfrm>
          <a:prstGeom prst="rect">
            <a:avLst/>
          </a:prstGeom>
        </p:spPr>
        <p:txBody>
          <a:bodyPr vert="horz" wrap="square" lIns="0" tIns="38504" rIns="0" bIns="0" rtlCol="0" anchor="ctr">
            <a:spAutoFit/>
          </a:bodyPr>
          <a:lstStyle/>
          <a:p>
            <a:pPr marL="10001" marR="4001">
              <a:lnSpc>
                <a:spcPts val="1512"/>
              </a:lnSpc>
              <a:spcBef>
                <a:spcPts val="303"/>
              </a:spcBef>
            </a:pPr>
            <a:r>
              <a:rPr sz="1418" spc="35" dirty="0"/>
              <a:t>LABORATÓRIOS </a:t>
            </a:r>
            <a:r>
              <a:rPr sz="1418" spc="47" dirty="0"/>
              <a:t>PRODUTIVOS </a:t>
            </a:r>
            <a:r>
              <a:rPr sz="1418" spc="51" dirty="0"/>
              <a:t> </a:t>
            </a:r>
            <a:r>
              <a:rPr sz="1418" spc="67" dirty="0"/>
              <a:t>SUSTENTÁVEIS</a:t>
            </a:r>
            <a:r>
              <a:rPr sz="1418" spc="-28" dirty="0"/>
              <a:t> </a:t>
            </a:r>
            <a:r>
              <a:rPr sz="1418" spc="28" dirty="0"/>
              <a:t>NAS</a:t>
            </a:r>
            <a:r>
              <a:rPr sz="1418" spc="-28" dirty="0"/>
              <a:t> </a:t>
            </a:r>
            <a:r>
              <a:rPr sz="1418" spc="32" dirty="0"/>
              <a:t>EFA’S</a:t>
            </a:r>
            <a:r>
              <a:rPr sz="1418" spc="-24" dirty="0"/>
              <a:t> </a:t>
            </a:r>
            <a:r>
              <a:rPr sz="1418" spc="35" dirty="0"/>
              <a:t>E</a:t>
            </a:r>
            <a:r>
              <a:rPr sz="1418" spc="-28" dirty="0"/>
              <a:t> </a:t>
            </a:r>
            <a:r>
              <a:rPr sz="1418" spc="24" dirty="0"/>
              <a:t>ESCOLAS </a:t>
            </a:r>
            <a:r>
              <a:rPr sz="1418" spc="-381" dirty="0"/>
              <a:t> </a:t>
            </a:r>
            <a:r>
              <a:rPr sz="1418" spc="-4" dirty="0"/>
              <a:t>AGROTÉCNICAS</a:t>
            </a:r>
            <a:endParaRPr sz="1418" dirty="0"/>
          </a:p>
          <a:p>
            <a:pPr>
              <a:lnSpc>
                <a:spcPts val="1366"/>
              </a:lnSpc>
            </a:pPr>
            <a:r>
              <a:rPr sz="1142" spc="-28" dirty="0"/>
              <a:t>Parceria: </a:t>
            </a:r>
            <a:r>
              <a:rPr sz="1142" spc="24" dirty="0"/>
              <a:t>EMATER/SEDUC/SAF/EMBRAPA</a:t>
            </a:r>
            <a:endParaRPr sz="1142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441" y="2493684"/>
            <a:ext cx="122251" cy="165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39981" y="2736879"/>
            <a:ext cx="1449141" cy="1529033"/>
          </a:xfrm>
          <a:prstGeom prst="rect">
            <a:avLst/>
          </a:prstGeom>
        </p:spPr>
        <p:txBody>
          <a:bodyPr vert="horz" wrap="square" lIns="0" tIns="6501" rIns="0" bIns="0" rtlCol="0">
            <a:spAutoFit/>
          </a:bodyPr>
          <a:lstStyle/>
          <a:p>
            <a:pPr marL="211526" marR="205526" algn="ctr">
              <a:lnSpc>
                <a:spcPct val="105100"/>
              </a:lnSpc>
              <a:spcBef>
                <a:spcPts val="51"/>
              </a:spcBef>
            </a:pP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spc="12" dirty="0">
                <a:solidFill>
                  <a:srgbClr val="006598"/>
                </a:solidFill>
                <a:latin typeface="Century Gothic"/>
                <a:cs typeface="Century Gothic"/>
              </a:rPr>
              <a:t>PARNAÍBA </a:t>
            </a:r>
            <a:r>
              <a:rPr sz="630" b="1" spc="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spc="28" dirty="0">
                <a:solidFill>
                  <a:srgbClr val="006598"/>
                </a:solidFill>
                <a:latin typeface="Century Gothic"/>
                <a:cs typeface="Century Gothic"/>
              </a:rPr>
              <a:t>PIRIPIRI </a:t>
            </a:r>
            <a:r>
              <a:rPr sz="630" b="1" spc="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spc="24" dirty="0">
                <a:solidFill>
                  <a:srgbClr val="006598"/>
                </a:solidFill>
                <a:latin typeface="Century Gothic"/>
                <a:cs typeface="Century Gothic"/>
              </a:rPr>
              <a:t>ESPERANTINA </a:t>
            </a:r>
            <a:r>
              <a:rPr sz="630" b="1" spc="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35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630" b="1" spc="24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GIONAL</a:t>
            </a:r>
            <a:r>
              <a:rPr sz="630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-47" dirty="0">
                <a:solidFill>
                  <a:srgbClr val="006598"/>
                </a:solidFill>
                <a:latin typeface="Century Gothic"/>
                <a:cs typeface="Century Gothic"/>
              </a:rPr>
              <a:t>C</a:t>
            </a:r>
            <a:r>
              <a:rPr sz="630" b="1" spc="4" dirty="0">
                <a:solidFill>
                  <a:srgbClr val="006598"/>
                </a:solidFill>
                <a:latin typeface="Century Gothic"/>
                <a:cs typeface="Century Gothic"/>
              </a:rPr>
              <a:t>AMPO</a:t>
            </a:r>
            <a:r>
              <a:rPr sz="630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4" dirty="0">
                <a:solidFill>
                  <a:srgbClr val="006598"/>
                </a:solidFill>
                <a:latin typeface="Century Gothic"/>
                <a:cs typeface="Century Gothic"/>
              </a:rPr>
              <a:t>MAIOR 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VALENÇA </a:t>
            </a:r>
            <a:r>
              <a:rPr sz="630" b="1" spc="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PICOS</a:t>
            </a:r>
            <a:endParaRPr sz="630">
              <a:latin typeface="Century Gothic"/>
              <a:cs typeface="Century Gothic"/>
            </a:endParaRPr>
          </a:p>
          <a:p>
            <a:pPr marL="282535" marR="4001" indent="-273034">
              <a:lnSpc>
                <a:spcPct val="105100"/>
              </a:lnSpc>
            </a:pP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630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12" dirty="0">
                <a:solidFill>
                  <a:srgbClr val="006598"/>
                </a:solidFill>
                <a:latin typeface="Century Gothic"/>
                <a:cs typeface="Century Gothic"/>
              </a:rPr>
              <a:t>RAIMUNDO</a:t>
            </a:r>
            <a:r>
              <a:rPr sz="630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-8" dirty="0">
                <a:solidFill>
                  <a:srgbClr val="006598"/>
                </a:solidFill>
                <a:latin typeface="Century Gothic"/>
                <a:cs typeface="Century Gothic"/>
              </a:rPr>
              <a:t>NONATO </a:t>
            </a:r>
            <a:r>
              <a:rPr sz="630" b="1" spc="-161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spc="4" dirty="0">
                <a:solidFill>
                  <a:srgbClr val="006598"/>
                </a:solidFill>
                <a:latin typeface="Century Gothic"/>
                <a:cs typeface="Century Gothic"/>
              </a:rPr>
              <a:t>BOM </a:t>
            </a:r>
            <a:r>
              <a:rPr sz="630" b="1" spc="47" dirty="0">
                <a:solidFill>
                  <a:srgbClr val="006598"/>
                </a:solidFill>
                <a:latin typeface="Century Gothic"/>
                <a:cs typeface="Century Gothic"/>
              </a:rPr>
              <a:t>JESUS </a:t>
            </a:r>
            <a:r>
              <a:rPr sz="630" b="1" spc="51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16" dirty="0">
                <a:solidFill>
                  <a:srgbClr val="006598"/>
                </a:solidFill>
                <a:latin typeface="Century Gothic"/>
                <a:cs typeface="Century Gothic"/>
              </a:rPr>
              <a:t>CORRENTE</a:t>
            </a:r>
            <a:endParaRPr sz="630">
              <a:latin typeface="Century Gothic"/>
              <a:cs typeface="Century Gothic"/>
            </a:endParaRPr>
          </a:p>
          <a:p>
            <a:pPr marL="159520" marR="153519" algn="ctr">
              <a:lnSpc>
                <a:spcPct val="105100"/>
              </a:lnSpc>
            </a:pP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630" b="1" spc="24" dirty="0">
                <a:solidFill>
                  <a:srgbClr val="006598"/>
                </a:solidFill>
                <a:latin typeface="Century Gothic"/>
                <a:cs typeface="Century Gothic"/>
              </a:rPr>
              <a:t>URUÇUÍ </a:t>
            </a:r>
            <a:r>
              <a:rPr sz="630" b="1" spc="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 FLORIANO </a:t>
            </a:r>
            <a:r>
              <a:rPr sz="630" b="1" spc="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CANTO</a:t>
            </a:r>
            <a:r>
              <a:rPr sz="630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-8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630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39" dirty="0">
                <a:solidFill>
                  <a:srgbClr val="006598"/>
                </a:solidFill>
                <a:latin typeface="Century Gothic"/>
                <a:cs typeface="Century Gothic"/>
              </a:rPr>
              <a:t>BURITI </a:t>
            </a:r>
            <a:r>
              <a:rPr sz="630" b="1" spc="-16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5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16" dirty="0">
                <a:solidFill>
                  <a:srgbClr val="006598"/>
                </a:solidFill>
                <a:latin typeface="Century Gothic"/>
                <a:cs typeface="Century Gothic"/>
              </a:rPr>
              <a:t>OEIRAS </a:t>
            </a:r>
            <a:r>
              <a:rPr sz="630" b="1" spc="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28" dirty="0">
                <a:solidFill>
                  <a:srgbClr val="006598"/>
                </a:solidFill>
                <a:latin typeface="Century Gothic"/>
                <a:cs typeface="Century Gothic"/>
              </a:rPr>
              <a:t>TERESINA</a:t>
            </a:r>
            <a:endParaRPr sz="630">
              <a:latin typeface="Century Gothic"/>
              <a:cs typeface="Century Gothic"/>
            </a:endParaRPr>
          </a:p>
          <a:p>
            <a:pPr algn="ctr">
              <a:spcBef>
                <a:spcPts val="39"/>
              </a:spcBef>
            </a:pPr>
            <a:r>
              <a:rPr sz="630" b="1" spc="8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630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630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16" dirty="0">
                <a:solidFill>
                  <a:srgbClr val="006598"/>
                </a:solidFill>
                <a:latin typeface="Century Gothic"/>
                <a:cs typeface="Century Gothic"/>
              </a:rPr>
              <a:t>PEDRO</a:t>
            </a:r>
            <a:r>
              <a:rPr sz="630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-8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630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630" b="1" spc="20" dirty="0">
                <a:solidFill>
                  <a:srgbClr val="006598"/>
                </a:solidFill>
                <a:latin typeface="Century Gothic"/>
                <a:cs typeface="Century Gothic"/>
              </a:rPr>
              <a:t>PIAUÍ</a:t>
            </a:r>
            <a:endParaRPr sz="63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349" y="4754520"/>
            <a:ext cx="2077702" cy="127310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18002" rIns="0" bIns="0" rtlCol="0">
            <a:spAutoFit/>
          </a:bodyPr>
          <a:lstStyle/>
          <a:p>
            <a:pPr marL="44506">
              <a:spcBef>
                <a:spcPts val="142"/>
              </a:spcBef>
            </a:pPr>
            <a:r>
              <a:rPr sz="709" b="1" spc="24" dirty="0">
                <a:latin typeface="Century Gothic"/>
                <a:cs typeface="Century Gothic"/>
              </a:rPr>
              <a:t>TOTAL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12" dirty="0">
                <a:latin typeface="Century Gothic"/>
                <a:cs typeface="Century Gothic"/>
              </a:rPr>
              <a:t>INVESTIDO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4" dirty="0">
                <a:latin typeface="Century Gothic"/>
                <a:cs typeface="Century Gothic"/>
              </a:rPr>
              <a:t>SEDUC: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32" dirty="0">
                <a:latin typeface="Century Gothic"/>
                <a:cs typeface="Century Gothic"/>
              </a:rPr>
              <a:t>R$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28" dirty="0">
                <a:latin typeface="Century Gothic"/>
                <a:cs typeface="Century Gothic"/>
              </a:rPr>
              <a:t>1.500.000,00*</a:t>
            </a:r>
            <a:endParaRPr sz="709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0349" y="4389758"/>
            <a:ext cx="2077702" cy="143309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0" rIns="0" bIns="0" rtlCol="0">
            <a:spAutoFit/>
          </a:bodyPr>
          <a:lstStyle/>
          <a:p>
            <a:pPr marL="549069">
              <a:lnSpc>
                <a:spcPts val="1158"/>
              </a:lnSpc>
            </a:pPr>
            <a:r>
              <a:rPr sz="984" b="1" spc="28" dirty="0">
                <a:latin typeface="Century Gothic"/>
                <a:cs typeface="Century Gothic"/>
              </a:rPr>
              <a:t>INVESTIMENTOS</a:t>
            </a:r>
            <a:endParaRPr sz="984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0349" y="4563853"/>
            <a:ext cx="2077702" cy="135389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26003" rIns="0" bIns="0" rtlCol="0">
            <a:spAutoFit/>
          </a:bodyPr>
          <a:lstStyle/>
          <a:p>
            <a:pPr marL="46506">
              <a:spcBef>
                <a:spcPts val="205"/>
              </a:spcBef>
            </a:pPr>
            <a:r>
              <a:rPr sz="709" b="1" spc="-4" dirty="0">
                <a:latin typeface="Century Gothic"/>
                <a:cs typeface="Century Gothic"/>
              </a:rPr>
              <a:t>VALOS</a:t>
            </a:r>
            <a:r>
              <a:rPr sz="709" b="1" spc="-20" dirty="0">
                <a:latin typeface="Century Gothic"/>
                <a:cs typeface="Century Gothic"/>
              </a:rPr>
              <a:t> </a:t>
            </a:r>
            <a:r>
              <a:rPr sz="709" b="1" spc="12" dirty="0">
                <a:latin typeface="Century Gothic"/>
                <a:cs typeface="Century Gothic"/>
              </a:rPr>
              <a:t>INVESTIDO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16" dirty="0">
                <a:latin typeface="Century Gothic"/>
                <a:cs typeface="Century Gothic"/>
              </a:rPr>
              <a:t>POR</a:t>
            </a:r>
            <a:r>
              <a:rPr sz="709" b="1" spc="-20" dirty="0">
                <a:latin typeface="Century Gothic"/>
                <a:cs typeface="Century Gothic"/>
              </a:rPr>
              <a:t> </a:t>
            </a:r>
            <a:r>
              <a:rPr sz="709" b="1" spc="-4" dirty="0">
                <a:latin typeface="Century Gothic"/>
                <a:cs typeface="Century Gothic"/>
              </a:rPr>
              <a:t>ESCOLA:</a:t>
            </a:r>
            <a:r>
              <a:rPr sz="709" b="1" spc="-16" dirty="0">
                <a:latin typeface="Century Gothic"/>
                <a:cs typeface="Century Gothic"/>
              </a:rPr>
              <a:t> </a:t>
            </a:r>
            <a:r>
              <a:rPr sz="709" b="1" spc="32" dirty="0">
                <a:latin typeface="Century Gothic"/>
                <a:cs typeface="Century Gothic"/>
              </a:rPr>
              <a:t>R$</a:t>
            </a:r>
            <a:r>
              <a:rPr sz="709" b="1" spc="-20" dirty="0">
                <a:latin typeface="Century Gothic"/>
                <a:cs typeface="Century Gothic"/>
              </a:rPr>
              <a:t> </a:t>
            </a:r>
            <a:r>
              <a:rPr sz="709" b="1" spc="43" dirty="0">
                <a:latin typeface="Century Gothic"/>
                <a:cs typeface="Century Gothic"/>
              </a:rPr>
              <a:t>50.000,00</a:t>
            </a:r>
            <a:endParaRPr sz="709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1618" y="133563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2930" y="1092490"/>
            <a:ext cx="3271317" cy="4523939"/>
            <a:chOff x="2879945" y="1387327"/>
            <a:chExt cx="4154170" cy="57448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9945" y="1387327"/>
              <a:ext cx="4152748" cy="5555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2918" y="6898110"/>
              <a:ext cx="520524" cy="1141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50064" y="6680529"/>
              <a:ext cx="516255" cy="187960"/>
            </a:xfrm>
            <a:custGeom>
              <a:avLst/>
              <a:gdLst/>
              <a:ahLst/>
              <a:cxnLst/>
              <a:rect l="l" t="t" r="r" b="b"/>
              <a:pathLst>
                <a:path w="516254" h="187959">
                  <a:moveTo>
                    <a:pt x="30196" y="1051"/>
                  </a:moveTo>
                  <a:lnTo>
                    <a:pt x="13994" y="1051"/>
                  </a:lnTo>
                  <a:lnTo>
                    <a:pt x="0" y="77021"/>
                  </a:lnTo>
                  <a:lnTo>
                    <a:pt x="12625" y="77021"/>
                  </a:lnTo>
                  <a:lnTo>
                    <a:pt x="14940" y="60185"/>
                  </a:lnTo>
                  <a:lnTo>
                    <a:pt x="41089" y="60185"/>
                  </a:lnTo>
                  <a:lnTo>
                    <a:pt x="38996" y="48823"/>
                  </a:lnTo>
                  <a:lnTo>
                    <a:pt x="16833" y="48823"/>
                  </a:lnTo>
                  <a:lnTo>
                    <a:pt x="21988" y="16203"/>
                  </a:lnTo>
                  <a:lnTo>
                    <a:pt x="32987" y="16203"/>
                  </a:lnTo>
                  <a:lnTo>
                    <a:pt x="30196" y="1051"/>
                  </a:lnTo>
                  <a:close/>
                </a:path>
                <a:path w="516254" h="187959">
                  <a:moveTo>
                    <a:pt x="41089" y="60185"/>
                  </a:moveTo>
                  <a:lnTo>
                    <a:pt x="29250" y="60185"/>
                  </a:lnTo>
                  <a:lnTo>
                    <a:pt x="31564" y="77021"/>
                  </a:lnTo>
                  <a:lnTo>
                    <a:pt x="44190" y="77021"/>
                  </a:lnTo>
                  <a:lnTo>
                    <a:pt x="41089" y="60185"/>
                  </a:lnTo>
                  <a:close/>
                </a:path>
                <a:path w="516254" h="187959">
                  <a:moveTo>
                    <a:pt x="32987" y="16203"/>
                  </a:moveTo>
                  <a:lnTo>
                    <a:pt x="22198" y="16203"/>
                  </a:lnTo>
                  <a:lnTo>
                    <a:pt x="27357" y="48823"/>
                  </a:lnTo>
                  <a:lnTo>
                    <a:pt x="38996" y="48823"/>
                  </a:lnTo>
                  <a:lnTo>
                    <a:pt x="32987" y="16203"/>
                  </a:lnTo>
                  <a:close/>
                </a:path>
                <a:path w="516254" h="187959">
                  <a:moveTo>
                    <a:pt x="74142" y="0"/>
                  </a:moveTo>
                  <a:lnTo>
                    <a:pt x="67690" y="0"/>
                  </a:lnTo>
                  <a:lnTo>
                    <a:pt x="64886" y="507"/>
                  </a:lnTo>
                  <a:lnTo>
                    <a:pt x="51767" y="64710"/>
                  </a:lnTo>
                  <a:lnTo>
                    <a:pt x="53380" y="69480"/>
                  </a:lnTo>
                  <a:lnTo>
                    <a:pt x="59836" y="76352"/>
                  </a:lnTo>
                  <a:lnTo>
                    <a:pt x="64044" y="78073"/>
                  </a:lnTo>
                  <a:lnTo>
                    <a:pt x="72320" y="78073"/>
                  </a:lnTo>
                  <a:lnTo>
                    <a:pt x="74794" y="77529"/>
                  </a:lnTo>
                  <a:lnTo>
                    <a:pt x="78508" y="75355"/>
                  </a:lnTo>
                  <a:lnTo>
                    <a:pt x="80420" y="73652"/>
                  </a:lnTo>
                  <a:lnTo>
                    <a:pt x="82386" y="71337"/>
                  </a:lnTo>
                  <a:lnTo>
                    <a:pt x="91119" y="71337"/>
                  </a:lnTo>
                  <a:lnTo>
                    <a:pt x="91119" y="66708"/>
                  </a:lnTo>
                  <a:lnTo>
                    <a:pt x="68673" y="66708"/>
                  </a:lnTo>
                  <a:lnTo>
                    <a:pt x="67096" y="65987"/>
                  </a:lnTo>
                  <a:lnTo>
                    <a:pt x="65271" y="63111"/>
                  </a:lnTo>
                  <a:lnTo>
                    <a:pt x="64814" y="61168"/>
                  </a:lnTo>
                  <a:lnTo>
                    <a:pt x="64814" y="16449"/>
                  </a:lnTo>
                  <a:lnTo>
                    <a:pt x="65375" y="14255"/>
                  </a:lnTo>
                  <a:lnTo>
                    <a:pt x="67622" y="11941"/>
                  </a:lnTo>
                  <a:lnTo>
                    <a:pt x="68987" y="11365"/>
                  </a:lnTo>
                  <a:lnTo>
                    <a:pt x="88807" y="11365"/>
                  </a:lnTo>
                  <a:lnTo>
                    <a:pt x="88470" y="10311"/>
                  </a:lnTo>
                  <a:lnTo>
                    <a:pt x="87246" y="8100"/>
                  </a:lnTo>
                  <a:lnTo>
                    <a:pt x="83948" y="4312"/>
                  </a:lnTo>
                  <a:lnTo>
                    <a:pt x="81897" y="2804"/>
                  </a:lnTo>
                  <a:lnTo>
                    <a:pt x="76986" y="561"/>
                  </a:lnTo>
                  <a:lnTo>
                    <a:pt x="74142" y="0"/>
                  </a:lnTo>
                  <a:close/>
                </a:path>
                <a:path w="516254" h="187959">
                  <a:moveTo>
                    <a:pt x="91119" y="71337"/>
                  </a:moveTo>
                  <a:lnTo>
                    <a:pt x="82386" y="71337"/>
                  </a:lnTo>
                  <a:lnTo>
                    <a:pt x="84809" y="77021"/>
                  </a:lnTo>
                  <a:lnTo>
                    <a:pt x="91119" y="77021"/>
                  </a:lnTo>
                  <a:lnTo>
                    <a:pt x="91119" y="71337"/>
                  </a:lnTo>
                  <a:close/>
                </a:path>
                <a:path w="516254" h="187959">
                  <a:moveTo>
                    <a:pt x="91119" y="38508"/>
                  </a:moveTo>
                  <a:lnTo>
                    <a:pt x="69761" y="38508"/>
                  </a:lnTo>
                  <a:lnTo>
                    <a:pt x="69761" y="48823"/>
                  </a:lnTo>
                  <a:lnTo>
                    <a:pt x="78073" y="48823"/>
                  </a:lnTo>
                  <a:lnTo>
                    <a:pt x="78073" y="59975"/>
                  </a:lnTo>
                  <a:lnTo>
                    <a:pt x="77547" y="62675"/>
                  </a:lnTo>
                  <a:lnTo>
                    <a:pt x="75441" y="65901"/>
                  </a:lnTo>
                  <a:lnTo>
                    <a:pt x="73583" y="66708"/>
                  </a:lnTo>
                  <a:lnTo>
                    <a:pt x="91119" y="66708"/>
                  </a:lnTo>
                  <a:lnTo>
                    <a:pt x="91119" y="38508"/>
                  </a:lnTo>
                  <a:close/>
                </a:path>
                <a:path w="516254" h="187959">
                  <a:moveTo>
                    <a:pt x="88807" y="11365"/>
                  </a:moveTo>
                  <a:lnTo>
                    <a:pt x="71862" y="11365"/>
                  </a:lnTo>
                  <a:lnTo>
                    <a:pt x="72969" y="11574"/>
                  </a:lnTo>
                  <a:lnTo>
                    <a:pt x="74862" y="12416"/>
                  </a:lnTo>
                  <a:lnTo>
                    <a:pt x="78073" y="22867"/>
                  </a:lnTo>
                  <a:lnTo>
                    <a:pt x="78073" y="25675"/>
                  </a:lnTo>
                  <a:lnTo>
                    <a:pt x="90490" y="25675"/>
                  </a:lnTo>
                  <a:lnTo>
                    <a:pt x="90490" y="18028"/>
                  </a:lnTo>
                  <a:lnTo>
                    <a:pt x="90080" y="15342"/>
                  </a:lnTo>
                  <a:lnTo>
                    <a:pt x="88807" y="11365"/>
                  </a:lnTo>
                  <a:close/>
                </a:path>
                <a:path w="516254" h="187959">
                  <a:moveTo>
                    <a:pt x="129981" y="1051"/>
                  </a:moveTo>
                  <a:lnTo>
                    <a:pt x="104374" y="1051"/>
                  </a:lnTo>
                  <a:lnTo>
                    <a:pt x="104374" y="77021"/>
                  </a:lnTo>
                  <a:lnTo>
                    <a:pt x="117425" y="77021"/>
                  </a:lnTo>
                  <a:lnTo>
                    <a:pt x="117425" y="45874"/>
                  </a:lnTo>
                  <a:lnTo>
                    <a:pt x="118616" y="45874"/>
                  </a:lnTo>
                  <a:lnTo>
                    <a:pt x="122281" y="45788"/>
                  </a:lnTo>
                  <a:lnTo>
                    <a:pt x="123318" y="45698"/>
                  </a:lnTo>
                  <a:lnTo>
                    <a:pt x="124160" y="45558"/>
                  </a:lnTo>
                  <a:lnTo>
                    <a:pt x="136572" y="45558"/>
                  </a:lnTo>
                  <a:lnTo>
                    <a:pt x="135627" y="42613"/>
                  </a:lnTo>
                  <a:lnTo>
                    <a:pt x="136749" y="42119"/>
                  </a:lnTo>
                  <a:lnTo>
                    <a:pt x="137854" y="41422"/>
                  </a:lnTo>
                  <a:lnTo>
                    <a:pt x="140028" y="39596"/>
                  </a:lnTo>
                  <a:lnTo>
                    <a:pt x="141011" y="38387"/>
                  </a:lnTo>
                  <a:lnTo>
                    <a:pt x="142765" y="35370"/>
                  </a:lnTo>
                  <a:lnTo>
                    <a:pt x="142852" y="35143"/>
                  </a:lnTo>
                  <a:lnTo>
                    <a:pt x="117425" y="35143"/>
                  </a:lnTo>
                  <a:lnTo>
                    <a:pt x="117425" y="11783"/>
                  </a:lnTo>
                  <a:lnTo>
                    <a:pt x="143612" y="11783"/>
                  </a:lnTo>
                  <a:lnTo>
                    <a:pt x="142920" y="9644"/>
                  </a:lnTo>
                  <a:lnTo>
                    <a:pt x="135486" y="2768"/>
                  </a:lnTo>
                  <a:lnTo>
                    <a:pt x="129981" y="1051"/>
                  </a:lnTo>
                  <a:close/>
                </a:path>
                <a:path w="516254" h="187959">
                  <a:moveTo>
                    <a:pt x="136572" y="45558"/>
                  </a:moveTo>
                  <a:lnTo>
                    <a:pt x="124160" y="45558"/>
                  </a:lnTo>
                  <a:lnTo>
                    <a:pt x="133416" y="77021"/>
                  </a:lnTo>
                  <a:lnTo>
                    <a:pt x="146674" y="77021"/>
                  </a:lnTo>
                  <a:lnTo>
                    <a:pt x="136572" y="45558"/>
                  </a:lnTo>
                  <a:close/>
                </a:path>
                <a:path w="516254" h="187959">
                  <a:moveTo>
                    <a:pt x="143612" y="11783"/>
                  </a:moveTo>
                  <a:lnTo>
                    <a:pt x="125561" y="11783"/>
                  </a:lnTo>
                  <a:lnTo>
                    <a:pt x="128052" y="12607"/>
                  </a:lnTo>
                  <a:lnTo>
                    <a:pt x="130996" y="15905"/>
                  </a:lnTo>
                  <a:lnTo>
                    <a:pt x="131734" y="18972"/>
                  </a:lnTo>
                  <a:lnTo>
                    <a:pt x="131655" y="26550"/>
                  </a:lnTo>
                  <a:lnTo>
                    <a:pt x="131559" y="27583"/>
                  </a:lnTo>
                  <a:lnTo>
                    <a:pt x="123808" y="35143"/>
                  </a:lnTo>
                  <a:lnTo>
                    <a:pt x="142852" y="35143"/>
                  </a:lnTo>
                  <a:lnTo>
                    <a:pt x="143468" y="33530"/>
                  </a:lnTo>
                  <a:lnTo>
                    <a:pt x="144518" y="29182"/>
                  </a:lnTo>
                  <a:lnTo>
                    <a:pt x="144678" y="27583"/>
                  </a:lnTo>
                  <a:lnTo>
                    <a:pt x="144781" y="15397"/>
                  </a:lnTo>
                  <a:lnTo>
                    <a:pt x="143612" y="11783"/>
                  </a:lnTo>
                  <a:close/>
                </a:path>
                <a:path w="516254" h="187959">
                  <a:moveTo>
                    <a:pt x="171820" y="1051"/>
                  </a:moveTo>
                  <a:lnTo>
                    <a:pt x="158774" y="1051"/>
                  </a:lnTo>
                  <a:lnTo>
                    <a:pt x="158774" y="77021"/>
                  </a:lnTo>
                  <a:lnTo>
                    <a:pt x="171820" y="77021"/>
                  </a:lnTo>
                  <a:lnTo>
                    <a:pt x="171820" y="1051"/>
                  </a:lnTo>
                  <a:close/>
                </a:path>
                <a:path w="516254" h="187959">
                  <a:moveTo>
                    <a:pt x="209456" y="0"/>
                  </a:moveTo>
                  <a:lnTo>
                    <a:pt x="202792" y="0"/>
                  </a:lnTo>
                  <a:lnTo>
                    <a:pt x="199829" y="507"/>
                  </a:lnTo>
                  <a:lnTo>
                    <a:pt x="186235" y="16800"/>
                  </a:lnTo>
                  <a:lnTo>
                    <a:pt x="186268" y="61480"/>
                  </a:lnTo>
                  <a:lnTo>
                    <a:pt x="202792" y="78073"/>
                  </a:lnTo>
                  <a:lnTo>
                    <a:pt x="209456" y="78073"/>
                  </a:lnTo>
                  <a:lnTo>
                    <a:pt x="224201" y="66708"/>
                  </a:lnTo>
                  <a:lnTo>
                    <a:pt x="203561" y="66708"/>
                  </a:lnTo>
                  <a:lnTo>
                    <a:pt x="201736" y="66024"/>
                  </a:lnTo>
                  <a:lnTo>
                    <a:pt x="199774" y="63287"/>
                  </a:lnTo>
                  <a:lnTo>
                    <a:pt x="199357" y="61480"/>
                  </a:lnTo>
                  <a:lnTo>
                    <a:pt x="199310" y="16800"/>
                  </a:lnTo>
                  <a:lnTo>
                    <a:pt x="199774" y="14781"/>
                  </a:lnTo>
                  <a:lnTo>
                    <a:pt x="201736" y="12045"/>
                  </a:lnTo>
                  <a:lnTo>
                    <a:pt x="203561" y="11365"/>
                  </a:lnTo>
                  <a:lnTo>
                    <a:pt x="223908" y="11365"/>
                  </a:lnTo>
                  <a:lnTo>
                    <a:pt x="223570" y="10311"/>
                  </a:lnTo>
                  <a:lnTo>
                    <a:pt x="222379" y="8100"/>
                  </a:lnTo>
                  <a:lnTo>
                    <a:pt x="219222" y="4312"/>
                  </a:lnTo>
                  <a:lnTo>
                    <a:pt x="217206" y="2804"/>
                  </a:lnTo>
                  <a:lnTo>
                    <a:pt x="212295" y="561"/>
                  </a:lnTo>
                  <a:lnTo>
                    <a:pt x="209456" y="0"/>
                  </a:lnTo>
                  <a:close/>
                </a:path>
                <a:path w="516254" h="187959">
                  <a:moveTo>
                    <a:pt x="225590" y="49874"/>
                  </a:moveTo>
                  <a:lnTo>
                    <a:pt x="212540" y="49874"/>
                  </a:lnTo>
                  <a:lnTo>
                    <a:pt x="212540" y="61480"/>
                  </a:lnTo>
                  <a:lnTo>
                    <a:pt x="212087" y="63378"/>
                  </a:lnTo>
                  <a:lnTo>
                    <a:pt x="210262" y="66042"/>
                  </a:lnTo>
                  <a:lnTo>
                    <a:pt x="208612" y="66708"/>
                  </a:lnTo>
                  <a:lnTo>
                    <a:pt x="224201" y="66708"/>
                  </a:lnTo>
                  <a:lnTo>
                    <a:pt x="225187" y="63795"/>
                  </a:lnTo>
                  <a:lnTo>
                    <a:pt x="225556" y="61480"/>
                  </a:lnTo>
                  <a:lnTo>
                    <a:pt x="225590" y="49874"/>
                  </a:lnTo>
                  <a:close/>
                </a:path>
                <a:path w="516254" h="187959">
                  <a:moveTo>
                    <a:pt x="223908" y="11365"/>
                  </a:moveTo>
                  <a:lnTo>
                    <a:pt x="207911" y="11365"/>
                  </a:lnTo>
                  <a:lnTo>
                    <a:pt x="209383" y="12081"/>
                  </a:lnTo>
                  <a:lnTo>
                    <a:pt x="211910" y="14958"/>
                  </a:lnTo>
                  <a:lnTo>
                    <a:pt x="212436" y="16906"/>
                  </a:lnTo>
                  <a:lnTo>
                    <a:pt x="212540" y="26409"/>
                  </a:lnTo>
                  <a:lnTo>
                    <a:pt x="225590" y="26409"/>
                  </a:lnTo>
                  <a:lnTo>
                    <a:pt x="225478" y="17291"/>
                  </a:lnTo>
                  <a:lnTo>
                    <a:pt x="225187" y="15361"/>
                  </a:lnTo>
                  <a:lnTo>
                    <a:pt x="223908" y="11365"/>
                  </a:lnTo>
                  <a:close/>
                </a:path>
                <a:path w="516254" h="187959">
                  <a:moveTo>
                    <a:pt x="251891" y="1051"/>
                  </a:moveTo>
                  <a:lnTo>
                    <a:pt x="238846" y="1051"/>
                  </a:lnTo>
                  <a:lnTo>
                    <a:pt x="238846" y="64465"/>
                  </a:lnTo>
                  <a:lnTo>
                    <a:pt x="240616" y="69480"/>
                  </a:lnTo>
                  <a:lnTo>
                    <a:pt x="247702" y="76352"/>
                  </a:lnTo>
                  <a:lnTo>
                    <a:pt x="252594" y="78073"/>
                  </a:lnTo>
                  <a:lnTo>
                    <a:pt x="265079" y="78073"/>
                  </a:lnTo>
                  <a:lnTo>
                    <a:pt x="269975" y="76352"/>
                  </a:lnTo>
                  <a:lnTo>
                    <a:pt x="277059" y="69480"/>
                  </a:lnTo>
                  <a:lnTo>
                    <a:pt x="278038" y="66708"/>
                  </a:lnTo>
                  <a:lnTo>
                    <a:pt x="254207" y="66708"/>
                  </a:lnTo>
                  <a:lnTo>
                    <a:pt x="251891" y="63939"/>
                  </a:lnTo>
                  <a:lnTo>
                    <a:pt x="251891" y="1051"/>
                  </a:lnTo>
                  <a:close/>
                </a:path>
                <a:path w="516254" h="187959">
                  <a:moveTo>
                    <a:pt x="278831" y="1051"/>
                  </a:moveTo>
                  <a:lnTo>
                    <a:pt x="265780" y="1051"/>
                  </a:lnTo>
                  <a:lnTo>
                    <a:pt x="265780" y="63939"/>
                  </a:lnTo>
                  <a:lnTo>
                    <a:pt x="263470" y="66708"/>
                  </a:lnTo>
                  <a:lnTo>
                    <a:pt x="278038" y="66708"/>
                  </a:lnTo>
                  <a:lnTo>
                    <a:pt x="278831" y="64465"/>
                  </a:lnTo>
                  <a:lnTo>
                    <a:pt x="278831" y="1051"/>
                  </a:lnTo>
                  <a:close/>
                </a:path>
                <a:path w="516254" h="187959">
                  <a:moveTo>
                    <a:pt x="303869" y="1051"/>
                  </a:moveTo>
                  <a:lnTo>
                    <a:pt x="290826" y="1051"/>
                  </a:lnTo>
                  <a:lnTo>
                    <a:pt x="290826" y="77021"/>
                  </a:lnTo>
                  <a:lnTo>
                    <a:pt x="324388" y="77021"/>
                  </a:lnTo>
                  <a:lnTo>
                    <a:pt x="324388" y="65656"/>
                  </a:lnTo>
                  <a:lnTo>
                    <a:pt x="303869" y="65656"/>
                  </a:lnTo>
                  <a:lnTo>
                    <a:pt x="303869" y="1051"/>
                  </a:lnTo>
                  <a:close/>
                </a:path>
                <a:path w="516254" h="187959">
                  <a:moveTo>
                    <a:pt x="351115" y="12416"/>
                  </a:moveTo>
                  <a:lnTo>
                    <a:pt x="338065" y="12416"/>
                  </a:lnTo>
                  <a:lnTo>
                    <a:pt x="338065" y="77021"/>
                  </a:lnTo>
                  <a:lnTo>
                    <a:pt x="351115" y="77021"/>
                  </a:lnTo>
                  <a:lnTo>
                    <a:pt x="351115" y="12416"/>
                  </a:lnTo>
                  <a:close/>
                </a:path>
                <a:path w="516254" h="187959">
                  <a:moveTo>
                    <a:pt x="363740" y="1051"/>
                  </a:moveTo>
                  <a:lnTo>
                    <a:pt x="325440" y="1051"/>
                  </a:lnTo>
                  <a:lnTo>
                    <a:pt x="325440" y="12416"/>
                  </a:lnTo>
                  <a:lnTo>
                    <a:pt x="363740" y="12416"/>
                  </a:lnTo>
                  <a:lnTo>
                    <a:pt x="363740" y="1051"/>
                  </a:lnTo>
                  <a:close/>
                </a:path>
                <a:path w="516254" h="187959">
                  <a:moveTo>
                    <a:pt x="384469" y="1051"/>
                  </a:moveTo>
                  <a:lnTo>
                    <a:pt x="371422" y="1051"/>
                  </a:lnTo>
                  <a:lnTo>
                    <a:pt x="371422" y="64465"/>
                  </a:lnTo>
                  <a:lnTo>
                    <a:pt x="373194" y="69480"/>
                  </a:lnTo>
                  <a:lnTo>
                    <a:pt x="380278" y="76352"/>
                  </a:lnTo>
                  <a:lnTo>
                    <a:pt x="385171" y="78073"/>
                  </a:lnTo>
                  <a:lnTo>
                    <a:pt x="397656" y="78073"/>
                  </a:lnTo>
                  <a:lnTo>
                    <a:pt x="402551" y="76352"/>
                  </a:lnTo>
                  <a:lnTo>
                    <a:pt x="409633" y="69480"/>
                  </a:lnTo>
                  <a:lnTo>
                    <a:pt x="410612" y="66708"/>
                  </a:lnTo>
                  <a:lnTo>
                    <a:pt x="386784" y="66708"/>
                  </a:lnTo>
                  <a:lnTo>
                    <a:pt x="384469" y="63939"/>
                  </a:lnTo>
                  <a:lnTo>
                    <a:pt x="384469" y="1051"/>
                  </a:lnTo>
                  <a:close/>
                </a:path>
                <a:path w="516254" h="187959">
                  <a:moveTo>
                    <a:pt x="411405" y="1051"/>
                  </a:moveTo>
                  <a:lnTo>
                    <a:pt x="398358" y="1051"/>
                  </a:lnTo>
                  <a:lnTo>
                    <a:pt x="398358" y="63939"/>
                  </a:lnTo>
                  <a:lnTo>
                    <a:pt x="396043" y="66708"/>
                  </a:lnTo>
                  <a:lnTo>
                    <a:pt x="410612" y="66708"/>
                  </a:lnTo>
                  <a:lnTo>
                    <a:pt x="411405" y="64465"/>
                  </a:lnTo>
                  <a:lnTo>
                    <a:pt x="411405" y="1051"/>
                  </a:lnTo>
                  <a:close/>
                </a:path>
                <a:path w="516254" h="187959">
                  <a:moveTo>
                    <a:pt x="449637" y="1051"/>
                  </a:moveTo>
                  <a:lnTo>
                    <a:pt x="424030" y="1051"/>
                  </a:lnTo>
                  <a:lnTo>
                    <a:pt x="424030" y="77021"/>
                  </a:lnTo>
                  <a:lnTo>
                    <a:pt x="437079" y="77021"/>
                  </a:lnTo>
                  <a:lnTo>
                    <a:pt x="437079" y="45874"/>
                  </a:lnTo>
                  <a:lnTo>
                    <a:pt x="438271" y="45874"/>
                  </a:lnTo>
                  <a:lnTo>
                    <a:pt x="441935" y="45788"/>
                  </a:lnTo>
                  <a:lnTo>
                    <a:pt x="442973" y="45698"/>
                  </a:lnTo>
                  <a:lnTo>
                    <a:pt x="443815" y="45558"/>
                  </a:lnTo>
                  <a:lnTo>
                    <a:pt x="456226" y="45558"/>
                  </a:lnTo>
                  <a:lnTo>
                    <a:pt x="455281" y="42613"/>
                  </a:lnTo>
                  <a:lnTo>
                    <a:pt x="456404" y="42119"/>
                  </a:lnTo>
                  <a:lnTo>
                    <a:pt x="457509" y="41422"/>
                  </a:lnTo>
                  <a:lnTo>
                    <a:pt x="459684" y="39596"/>
                  </a:lnTo>
                  <a:lnTo>
                    <a:pt x="460667" y="38387"/>
                  </a:lnTo>
                  <a:lnTo>
                    <a:pt x="462419" y="35370"/>
                  </a:lnTo>
                  <a:lnTo>
                    <a:pt x="462506" y="35143"/>
                  </a:lnTo>
                  <a:lnTo>
                    <a:pt x="437079" y="35143"/>
                  </a:lnTo>
                  <a:lnTo>
                    <a:pt x="437079" y="11783"/>
                  </a:lnTo>
                  <a:lnTo>
                    <a:pt x="463266" y="11783"/>
                  </a:lnTo>
                  <a:lnTo>
                    <a:pt x="462574" y="9644"/>
                  </a:lnTo>
                  <a:lnTo>
                    <a:pt x="455141" y="2768"/>
                  </a:lnTo>
                  <a:lnTo>
                    <a:pt x="449637" y="1051"/>
                  </a:lnTo>
                  <a:close/>
                </a:path>
                <a:path w="516254" h="187959">
                  <a:moveTo>
                    <a:pt x="456226" y="45558"/>
                  </a:moveTo>
                  <a:lnTo>
                    <a:pt x="443815" y="45558"/>
                  </a:lnTo>
                  <a:lnTo>
                    <a:pt x="453071" y="77021"/>
                  </a:lnTo>
                  <a:lnTo>
                    <a:pt x="466330" y="77021"/>
                  </a:lnTo>
                  <a:lnTo>
                    <a:pt x="456226" y="45558"/>
                  </a:lnTo>
                  <a:close/>
                </a:path>
                <a:path w="516254" h="187959">
                  <a:moveTo>
                    <a:pt x="463266" y="11783"/>
                  </a:moveTo>
                  <a:lnTo>
                    <a:pt x="445216" y="11783"/>
                  </a:lnTo>
                  <a:lnTo>
                    <a:pt x="447706" y="12607"/>
                  </a:lnTo>
                  <a:lnTo>
                    <a:pt x="450651" y="15905"/>
                  </a:lnTo>
                  <a:lnTo>
                    <a:pt x="451389" y="18972"/>
                  </a:lnTo>
                  <a:lnTo>
                    <a:pt x="451310" y="26550"/>
                  </a:lnTo>
                  <a:lnTo>
                    <a:pt x="451213" y="27583"/>
                  </a:lnTo>
                  <a:lnTo>
                    <a:pt x="443462" y="35143"/>
                  </a:lnTo>
                  <a:lnTo>
                    <a:pt x="462506" y="35143"/>
                  </a:lnTo>
                  <a:lnTo>
                    <a:pt x="463122" y="33530"/>
                  </a:lnTo>
                  <a:lnTo>
                    <a:pt x="464173" y="29182"/>
                  </a:lnTo>
                  <a:lnTo>
                    <a:pt x="464333" y="27583"/>
                  </a:lnTo>
                  <a:lnTo>
                    <a:pt x="464436" y="15397"/>
                  </a:lnTo>
                  <a:lnTo>
                    <a:pt x="463266" y="11783"/>
                  </a:lnTo>
                  <a:close/>
                </a:path>
                <a:path w="516254" h="187959">
                  <a:moveTo>
                    <a:pt x="501789" y="1051"/>
                  </a:moveTo>
                  <a:lnTo>
                    <a:pt x="485585" y="1051"/>
                  </a:lnTo>
                  <a:lnTo>
                    <a:pt x="471589" y="77021"/>
                  </a:lnTo>
                  <a:lnTo>
                    <a:pt x="484214" y="77021"/>
                  </a:lnTo>
                  <a:lnTo>
                    <a:pt x="486529" y="60185"/>
                  </a:lnTo>
                  <a:lnTo>
                    <a:pt x="512681" y="60185"/>
                  </a:lnTo>
                  <a:lnTo>
                    <a:pt x="510588" y="48823"/>
                  </a:lnTo>
                  <a:lnTo>
                    <a:pt x="488426" y="48823"/>
                  </a:lnTo>
                  <a:lnTo>
                    <a:pt x="493581" y="16203"/>
                  </a:lnTo>
                  <a:lnTo>
                    <a:pt x="504580" y="16203"/>
                  </a:lnTo>
                  <a:lnTo>
                    <a:pt x="501789" y="1051"/>
                  </a:lnTo>
                  <a:close/>
                </a:path>
                <a:path w="516254" h="187959">
                  <a:moveTo>
                    <a:pt x="512681" y="60185"/>
                  </a:moveTo>
                  <a:lnTo>
                    <a:pt x="500839" y="60185"/>
                  </a:lnTo>
                  <a:lnTo>
                    <a:pt x="503153" y="77021"/>
                  </a:lnTo>
                  <a:lnTo>
                    <a:pt x="515782" y="77021"/>
                  </a:lnTo>
                  <a:lnTo>
                    <a:pt x="512681" y="60185"/>
                  </a:lnTo>
                  <a:close/>
                </a:path>
                <a:path w="516254" h="187959">
                  <a:moveTo>
                    <a:pt x="504580" y="16203"/>
                  </a:moveTo>
                  <a:lnTo>
                    <a:pt x="493791" y="16203"/>
                  </a:lnTo>
                  <a:lnTo>
                    <a:pt x="498949" y="48823"/>
                  </a:lnTo>
                  <a:lnTo>
                    <a:pt x="510588" y="48823"/>
                  </a:lnTo>
                  <a:lnTo>
                    <a:pt x="504580" y="16203"/>
                  </a:lnTo>
                  <a:close/>
                </a:path>
                <a:path w="516254" h="187959">
                  <a:moveTo>
                    <a:pt x="207170" y="111474"/>
                  </a:moveTo>
                  <a:lnTo>
                    <a:pt x="170766" y="111474"/>
                  </a:lnTo>
                  <a:lnTo>
                    <a:pt x="170766" y="187441"/>
                  </a:lnTo>
                  <a:lnTo>
                    <a:pt x="183812" y="187441"/>
                  </a:lnTo>
                  <a:lnTo>
                    <a:pt x="183812" y="153770"/>
                  </a:lnTo>
                  <a:lnTo>
                    <a:pt x="201279" y="153770"/>
                  </a:lnTo>
                  <a:lnTo>
                    <a:pt x="201279" y="142408"/>
                  </a:lnTo>
                  <a:lnTo>
                    <a:pt x="183812" y="142408"/>
                  </a:lnTo>
                  <a:lnTo>
                    <a:pt x="183812" y="122835"/>
                  </a:lnTo>
                  <a:lnTo>
                    <a:pt x="207170" y="122835"/>
                  </a:lnTo>
                  <a:lnTo>
                    <a:pt x="207170" y="111474"/>
                  </a:lnTo>
                  <a:close/>
                </a:path>
                <a:path w="516254" h="187959">
                  <a:moveTo>
                    <a:pt x="238738" y="111474"/>
                  </a:moveTo>
                  <a:lnTo>
                    <a:pt x="222534" y="111474"/>
                  </a:lnTo>
                  <a:lnTo>
                    <a:pt x="208541" y="187441"/>
                  </a:lnTo>
                  <a:lnTo>
                    <a:pt x="221166" y="187441"/>
                  </a:lnTo>
                  <a:lnTo>
                    <a:pt x="223480" y="170607"/>
                  </a:lnTo>
                  <a:lnTo>
                    <a:pt x="249633" y="170607"/>
                  </a:lnTo>
                  <a:lnTo>
                    <a:pt x="247539" y="159242"/>
                  </a:lnTo>
                  <a:lnTo>
                    <a:pt x="225374" y="159242"/>
                  </a:lnTo>
                  <a:lnTo>
                    <a:pt x="230530" y="126626"/>
                  </a:lnTo>
                  <a:lnTo>
                    <a:pt x="241530" y="126626"/>
                  </a:lnTo>
                  <a:lnTo>
                    <a:pt x="238738" y="111474"/>
                  </a:lnTo>
                  <a:close/>
                </a:path>
                <a:path w="516254" h="187959">
                  <a:moveTo>
                    <a:pt x="249633" y="170607"/>
                  </a:moveTo>
                  <a:lnTo>
                    <a:pt x="237790" y="170607"/>
                  </a:lnTo>
                  <a:lnTo>
                    <a:pt x="240106" y="187441"/>
                  </a:lnTo>
                  <a:lnTo>
                    <a:pt x="252735" y="187441"/>
                  </a:lnTo>
                  <a:lnTo>
                    <a:pt x="249633" y="170607"/>
                  </a:lnTo>
                  <a:close/>
                </a:path>
                <a:path w="516254" h="187959">
                  <a:moveTo>
                    <a:pt x="241530" y="126626"/>
                  </a:moveTo>
                  <a:lnTo>
                    <a:pt x="230742" y="126626"/>
                  </a:lnTo>
                  <a:lnTo>
                    <a:pt x="235897" y="159242"/>
                  </a:lnTo>
                  <a:lnTo>
                    <a:pt x="247539" y="159242"/>
                  </a:lnTo>
                  <a:lnTo>
                    <a:pt x="241530" y="126626"/>
                  </a:lnTo>
                  <a:close/>
                </a:path>
                <a:path w="516254" h="187959">
                  <a:moveTo>
                    <a:pt x="276725" y="111474"/>
                  </a:moveTo>
                  <a:lnTo>
                    <a:pt x="259575" y="111474"/>
                  </a:lnTo>
                  <a:lnTo>
                    <a:pt x="259575" y="187441"/>
                  </a:lnTo>
                  <a:lnTo>
                    <a:pt x="270936" y="187441"/>
                  </a:lnTo>
                  <a:lnTo>
                    <a:pt x="270936" y="128098"/>
                  </a:lnTo>
                  <a:lnTo>
                    <a:pt x="280191" y="128098"/>
                  </a:lnTo>
                  <a:lnTo>
                    <a:pt x="276725" y="111474"/>
                  </a:lnTo>
                  <a:close/>
                </a:path>
                <a:path w="516254" h="187959">
                  <a:moveTo>
                    <a:pt x="280191" y="128098"/>
                  </a:moveTo>
                  <a:lnTo>
                    <a:pt x="271148" y="128098"/>
                  </a:lnTo>
                  <a:lnTo>
                    <a:pt x="282931" y="187441"/>
                  </a:lnTo>
                  <a:lnTo>
                    <a:pt x="289246" y="187441"/>
                  </a:lnTo>
                  <a:lnTo>
                    <a:pt x="295513" y="155875"/>
                  </a:lnTo>
                  <a:lnTo>
                    <a:pt x="285983" y="155875"/>
                  </a:lnTo>
                  <a:lnTo>
                    <a:pt x="280191" y="128098"/>
                  </a:lnTo>
                  <a:close/>
                </a:path>
                <a:path w="516254" h="187959">
                  <a:moveTo>
                    <a:pt x="312602" y="128098"/>
                  </a:moveTo>
                  <a:lnTo>
                    <a:pt x="301241" y="128098"/>
                  </a:lnTo>
                  <a:lnTo>
                    <a:pt x="301241" y="187441"/>
                  </a:lnTo>
                  <a:lnTo>
                    <a:pt x="312602" y="187441"/>
                  </a:lnTo>
                  <a:lnTo>
                    <a:pt x="312602" y="128098"/>
                  </a:lnTo>
                  <a:close/>
                </a:path>
                <a:path w="516254" h="187959">
                  <a:moveTo>
                    <a:pt x="312602" y="111474"/>
                  </a:moveTo>
                  <a:lnTo>
                    <a:pt x="295452" y="111474"/>
                  </a:lnTo>
                  <a:lnTo>
                    <a:pt x="286193" y="155875"/>
                  </a:lnTo>
                  <a:lnTo>
                    <a:pt x="295513" y="155875"/>
                  </a:lnTo>
                  <a:lnTo>
                    <a:pt x="301028" y="128098"/>
                  </a:lnTo>
                  <a:lnTo>
                    <a:pt x="312602" y="128098"/>
                  </a:lnTo>
                  <a:lnTo>
                    <a:pt x="312602" y="111474"/>
                  </a:lnTo>
                  <a:close/>
                </a:path>
                <a:path w="516254" h="187959">
                  <a:moveTo>
                    <a:pt x="339432" y="111474"/>
                  </a:moveTo>
                  <a:lnTo>
                    <a:pt x="326387" y="111474"/>
                  </a:lnTo>
                  <a:lnTo>
                    <a:pt x="326387" y="187441"/>
                  </a:lnTo>
                  <a:lnTo>
                    <a:pt x="339432" y="187441"/>
                  </a:lnTo>
                  <a:lnTo>
                    <a:pt x="339432" y="111474"/>
                  </a:lnTo>
                  <a:close/>
                </a:path>
                <a:path w="516254" h="187959">
                  <a:moveTo>
                    <a:pt x="366264" y="111474"/>
                  </a:moveTo>
                  <a:lnTo>
                    <a:pt x="353217" y="111474"/>
                  </a:lnTo>
                  <a:lnTo>
                    <a:pt x="353217" y="187441"/>
                  </a:lnTo>
                  <a:lnTo>
                    <a:pt x="386784" y="187441"/>
                  </a:lnTo>
                  <a:lnTo>
                    <a:pt x="386784" y="176079"/>
                  </a:lnTo>
                  <a:lnTo>
                    <a:pt x="366264" y="176079"/>
                  </a:lnTo>
                  <a:lnTo>
                    <a:pt x="366264" y="111474"/>
                  </a:lnTo>
                  <a:close/>
                </a:path>
                <a:path w="516254" h="187959">
                  <a:moveTo>
                    <a:pt x="409615" y="111474"/>
                  </a:moveTo>
                  <a:lnTo>
                    <a:pt x="396568" y="111474"/>
                  </a:lnTo>
                  <a:lnTo>
                    <a:pt x="396568" y="187441"/>
                  </a:lnTo>
                  <a:lnTo>
                    <a:pt x="409615" y="187441"/>
                  </a:lnTo>
                  <a:lnTo>
                    <a:pt x="409615" y="111474"/>
                  </a:lnTo>
                  <a:close/>
                </a:path>
                <a:path w="516254" h="187959">
                  <a:moveTo>
                    <a:pt x="449179" y="111474"/>
                  </a:moveTo>
                  <a:lnTo>
                    <a:pt x="432976" y="111474"/>
                  </a:lnTo>
                  <a:lnTo>
                    <a:pt x="418983" y="187441"/>
                  </a:lnTo>
                  <a:lnTo>
                    <a:pt x="431608" y="187441"/>
                  </a:lnTo>
                  <a:lnTo>
                    <a:pt x="433922" y="170607"/>
                  </a:lnTo>
                  <a:lnTo>
                    <a:pt x="460072" y="170607"/>
                  </a:lnTo>
                  <a:lnTo>
                    <a:pt x="457978" y="159242"/>
                  </a:lnTo>
                  <a:lnTo>
                    <a:pt x="435815" y="159242"/>
                  </a:lnTo>
                  <a:lnTo>
                    <a:pt x="440971" y="126626"/>
                  </a:lnTo>
                  <a:lnTo>
                    <a:pt x="451970" y="126626"/>
                  </a:lnTo>
                  <a:lnTo>
                    <a:pt x="449179" y="111474"/>
                  </a:lnTo>
                  <a:close/>
                </a:path>
                <a:path w="516254" h="187959">
                  <a:moveTo>
                    <a:pt x="460072" y="170607"/>
                  </a:moveTo>
                  <a:lnTo>
                    <a:pt x="448232" y="170607"/>
                  </a:lnTo>
                  <a:lnTo>
                    <a:pt x="450547" y="187441"/>
                  </a:lnTo>
                  <a:lnTo>
                    <a:pt x="463172" y="187441"/>
                  </a:lnTo>
                  <a:lnTo>
                    <a:pt x="460072" y="170607"/>
                  </a:lnTo>
                  <a:close/>
                </a:path>
                <a:path w="516254" h="187959">
                  <a:moveTo>
                    <a:pt x="451970" y="126626"/>
                  </a:moveTo>
                  <a:lnTo>
                    <a:pt x="441180" y="126626"/>
                  </a:lnTo>
                  <a:lnTo>
                    <a:pt x="446338" y="159242"/>
                  </a:lnTo>
                  <a:lnTo>
                    <a:pt x="457978" y="159242"/>
                  </a:lnTo>
                  <a:lnTo>
                    <a:pt x="451970" y="126626"/>
                  </a:lnTo>
                  <a:close/>
                </a:path>
                <a:path w="516254" h="187959">
                  <a:moveTo>
                    <a:pt x="496354" y="111474"/>
                  </a:moveTo>
                  <a:lnTo>
                    <a:pt x="470750" y="111474"/>
                  </a:lnTo>
                  <a:lnTo>
                    <a:pt x="470750" y="187441"/>
                  </a:lnTo>
                  <a:lnTo>
                    <a:pt x="483797" y="187441"/>
                  </a:lnTo>
                  <a:lnTo>
                    <a:pt x="483797" y="156297"/>
                  </a:lnTo>
                  <a:lnTo>
                    <a:pt x="484988" y="156297"/>
                  </a:lnTo>
                  <a:lnTo>
                    <a:pt x="488654" y="156207"/>
                  </a:lnTo>
                  <a:lnTo>
                    <a:pt x="489690" y="156121"/>
                  </a:lnTo>
                  <a:lnTo>
                    <a:pt x="490532" y="155981"/>
                  </a:lnTo>
                  <a:lnTo>
                    <a:pt x="502944" y="155981"/>
                  </a:lnTo>
                  <a:lnTo>
                    <a:pt x="501999" y="153036"/>
                  </a:lnTo>
                  <a:lnTo>
                    <a:pt x="503121" y="152543"/>
                  </a:lnTo>
                  <a:lnTo>
                    <a:pt x="504226" y="151841"/>
                  </a:lnTo>
                  <a:lnTo>
                    <a:pt x="506401" y="150018"/>
                  </a:lnTo>
                  <a:lnTo>
                    <a:pt x="507384" y="148809"/>
                  </a:lnTo>
                  <a:lnTo>
                    <a:pt x="509137" y="145793"/>
                  </a:lnTo>
                  <a:lnTo>
                    <a:pt x="509225" y="145562"/>
                  </a:lnTo>
                  <a:lnTo>
                    <a:pt x="483797" y="145562"/>
                  </a:lnTo>
                  <a:lnTo>
                    <a:pt x="483797" y="122205"/>
                  </a:lnTo>
                  <a:lnTo>
                    <a:pt x="509987" y="122205"/>
                  </a:lnTo>
                  <a:lnTo>
                    <a:pt x="509295" y="120067"/>
                  </a:lnTo>
                  <a:lnTo>
                    <a:pt x="501862" y="113191"/>
                  </a:lnTo>
                  <a:lnTo>
                    <a:pt x="496354" y="111474"/>
                  </a:lnTo>
                  <a:close/>
                </a:path>
                <a:path w="516254" h="187959">
                  <a:moveTo>
                    <a:pt x="502944" y="155981"/>
                  </a:moveTo>
                  <a:lnTo>
                    <a:pt x="490532" y="155981"/>
                  </a:lnTo>
                  <a:lnTo>
                    <a:pt x="499791" y="187441"/>
                  </a:lnTo>
                  <a:lnTo>
                    <a:pt x="513046" y="187441"/>
                  </a:lnTo>
                  <a:lnTo>
                    <a:pt x="502944" y="155981"/>
                  </a:lnTo>
                  <a:close/>
                </a:path>
                <a:path w="516254" h="187959">
                  <a:moveTo>
                    <a:pt x="509987" y="122205"/>
                  </a:moveTo>
                  <a:lnTo>
                    <a:pt x="491933" y="122205"/>
                  </a:lnTo>
                  <a:lnTo>
                    <a:pt x="494423" y="123029"/>
                  </a:lnTo>
                  <a:lnTo>
                    <a:pt x="497368" y="126328"/>
                  </a:lnTo>
                  <a:lnTo>
                    <a:pt x="498106" y="129395"/>
                  </a:lnTo>
                  <a:lnTo>
                    <a:pt x="498027" y="136973"/>
                  </a:lnTo>
                  <a:lnTo>
                    <a:pt x="497930" y="138005"/>
                  </a:lnTo>
                  <a:lnTo>
                    <a:pt x="490179" y="145562"/>
                  </a:lnTo>
                  <a:lnTo>
                    <a:pt x="509225" y="145562"/>
                  </a:lnTo>
                  <a:lnTo>
                    <a:pt x="509838" y="143949"/>
                  </a:lnTo>
                  <a:lnTo>
                    <a:pt x="510890" y="139600"/>
                  </a:lnTo>
                  <a:lnTo>
                    <a:pt x="511052" y="138005"/>
                  </a:lnTo>
                  <a:lnTo>
                    <a:pt x="511157" y="125816"/>
                  </a:lnTo>
                  <a:lnTo>
                    <a:pt x="509987" y="12220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4225" y="6602453"/>
              <a:ext cx="337060" cy="3910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48892" y="6774483"/>
              <a:ext cx="5080" cy="232410"/>
            </a:xfrm>
            <a:custGeom>
              <a:avLst/>
              <a:gdLst/>
              <a:ahLst/>
              <a:cxnLst/>
              <a:rect l="l" t="t" r="r" b="b"/>
              <a:pathLst>
                <a:path w="5079" h="232409">
                  <a:moveTo>
                    <a:pt x="5011" y="0"/>
                  </a:moveTo>
                  <a:lnTo>
                    <a:pt x="0" y="0"/>
                  </a:lnTo>
                  <a:lnTo>
                    <a:pt x="0" y="231886"/>
                  </a:lnTo>
                  <a:lnTo>
                    <a:pt x="5011" y="231886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3445" y="6949277"/>
              <a:ext cx="533610" cy="415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2447" y="6407646"/>
              <a:ext cx="331754" cy="3701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3666" y="6961743"/>
              <a:ext cx="489843" cy="423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7923" y="6754646"/>
              <a:ext cx="641797" cy="1725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1476" y="6777654"/>
              <a:ext cx="566341" cy="3539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58780" y="6773769"/>
              <a:ext cx="398105" cy="23235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08816" y="175676"/>
            <a:ext cx="1328579" cy="411126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237934" y="168133"/>
            <a:ext cx="1199116" cy="215021"/>
            <a:chOff x="3851405" y="213508"/>
            <a:chExt cx="1522730" cy="273050"/>
          </a:xfrm>
        </p:grpSpPr>
        <p:sp>
          <p:nvSpPr>
            <p:cNvPr id="24" name="object 24"/>
            <p:cNvSpPr/>
            <p:nvPr/>
          </p:nvSpPr>
          <p:spPr>
            <a:xfrm>
              <a:off x="4593361" y="221755"/>
              <a:ext cx="717550" cy="260350"/>
            </a:xfrm>
            <a:custGeom>
              <a:avLst/>
              <a:gdLst/>
              <a:ahLst/>
              <a:cxnLst/>
              <a:rect l="l" t="t" r="r" b="b"/>
              <a:pathLst>
                <a:path w="717550" h="260350">
                  <a:moveTo>
                    <a:pt x="186855" y="83273"/>
                  </a:moveTo>
                  <a:lnTo>
                    <a:pt x="180238" y="49657"/>
                  </a:lnTo>
                  <a:lnTo>
                    <a:pt x="167855" y="32753"/>
                  </a:lnTo>
                  <a:lnTo>
                    <a:pt x="161417" y="23964"/>
                  </a:lnTo>
                  <a:lnTo>
                    <a:pt x="154190" y="19939"/>
                  </a:lnTo>
                  <a:lnTo>
                    <a:pt x="154190" y="85051"/>
                  </a:lnTo>
                  <a:lnTo>
                    <a:pt x="149555" y="106413"/>
                  </a:lnTo>
                  <a:lnTo>
                    <a:pt x="136486" y="122923"/>
                  </a:lnTo>
                  <a:lnTo>
                    <a:pt x="116205" y="133578"/>
                  </a:lnTo>
                  <a:lnTo>
                    <a:pt x="89954" y="137350"/>
                  </a:lnTo>
                  <a:lnTo>
                    <a:pt x="32321" y="137350"/>
                  </a:lnTo>
                  <a:lnTo>
                    <a:pt x="32321" y="32753"/>
                  </a:lnTo>
                  <a:lnTo>
                    <a:pt x="91351" y="32753"/>
                  </a:lnTo>
                  <a:lnTo>
                    <a:pt x="137744" y="46253"/>
                  </a:lnTo>
                  <a:lnTo>
                    <a:pt x="154127" y="83985"/>
                  </a:lnTo>
                  <a:lnTo>
                    <a:pt x="154190" y="85051"/>
                  </a:lnTo>
                  <a:lnTo>
                    <a:pt x="154190" y="19939"/>
                  </a:lnTo>
                  <a:lnTo>
                    <a:pt x="131965" y="7556"/>
                  </a:lnTo>
                  <a:lnTo>
                    <a:pt x="93421" y="1790"/>
                  </a:lnTo>
                  <a:lnTo>
                    <a:pt x="0" y="1790"/>
                  </a:lnTo>
                  <a:lnTo>
                    <a:pt x="0" y="255841"/>
                  </a:lnTo>
                  <a:lnTo>
                    <a:pt x="32321" y="255841"/>
                  </a:lnTo>
                  <a:lnTo>
                    <a:pt x="32321" y="167957"/>
                  </a:lnTo>
                  <a:lnTo>
                    <a:pt x="88912" y="167957"/>
                  </a:lnTo>
                  <a:lnTo>
                    <a:pt x="156159" y="147726"/>
                  </a:lnTo>
                  <a:lnTo>
                    <a:pt x="186766" y="84340"/>
                  </a:lnTo>
                  <a:lnTo>
                    <a:pt x="186855" y="83273"/>
                  </a:lnTo>
                  <a:close/>
                </a:path>
                <a:path w="717550" h="260350">
                  <a:moveTo>
                    <a:pt x="242392" y="1790"/>
                  </a:moveTo>
                  <a:lnTo>
                    <a:pt x="210083" y="1790"/>
                  </a:lnTo>
                  <a:lnTo>
                    <a:pt x="210083" y="255841"/>
                  </a:lnTo>
                  <a:lnTo>
                    <a:pt x="242392" y="255841"/>
                  </a:lnTo>
                  <a:lnTo>
                    <a:pt x="242392" y="1790"/>
                  </a:lnTo>
                  <a:close/>
                </a:path>
                <a:path w="717550" h="260350">
                  <a:moveTo>
                    <a:pt x="510070" y="255841"/>
                  </a:moveTo>
                  <a:lnTo>
                    <a:pt x="480999" y="190017"/>
                  </a:lnTo>
                  <a:lnTo>
                    <a:pt x="467639" y="159753"/>
                  </a:lnTo>
                  <a:lnTo>
                    <a:pt x="433781" y="83096"/>
                  </a:lnTo>
                  <a:lnTo>
                    <a:pt x="433781" y="159753"/>
                  </a:lnTo>
                  <a:lnTo>
                    <a:pt x="330517" y="159753"/>
                  </a:lnTo>
                  <a:lnTo>
                    <a:pt x="382308" y="41363"/>
                  </a:lnTo>
                  <a:lnTo>
                    <a:pt x="433781" y="159753"/>
                  </a:lnTo>
                  <a:lnTo>
                    <a:pt x="433781" y="83096"/>
                  </a:lnTo>
                  <a:lnTo>
                    <a:pt x="415353" y="41363"/>
                  </a:lnTo>
                  <a:lnTo>
                    <a:pt x="397090" y="0"/>
                  </a:lnTo>
                  <a:lnTo>
                    <a:pt x="368249" y="0"/>
                  </a:lnTo>
                  <a:lnTo>
                    <a:pt x="255257" y="255841"/>
                  </a:lnTo>
                  <a:lnTo>
                    <a:pt x="288747" y="255841"/>
                  </a:lnTo>
                  <a:lnTo>
                    <a:pt x="317576" y="190017"/>
                  </a:lnTo>
                  <a:lnTo>
                    <a:pt x="446709" y="190017"/>
                  </a:lnTo>
                  <a:lnTo>
                    <a:pt x="475195" y="255841"/>
                  </a:lnTo>
                  <a:lnTo>
                    <a:pt x="510070" y="255841"/>
                  </a:lnTo>
                  <a:close/>
                </a:path>
                <a:path w="717550" h="260350">
                  <a:moveTo>
                    <a:pt x="717067" y="1790"/>
                  </a:moveTo>
                  <a:lnTo>
                    <a:pt x="684758" y="1790"/>
                  </a:lnTo>
                  <a:lnTo>
                    <a:pt x="684758" y="149098"/>
                  </a:lnTo>
                  <a:lnTo>
                    <a:pt x="680021" y="182918"/>
                  </a:lnTo>
                  <a:lnTo>
                    <a:pt x="666216" y="207937"/>
                  </a:lnTo>
                  <a:lnTo>
                    <a:pt x="643978" y="223456"/>
                  </a:lnTo>
                  <a:lnTo>
                    <a:pt x="613930" y="228790"/>
                  </a:lnTo>
                  <a:lnTo>
                    <a:pt x="583425" y="223342"/>
                  </a:lnTo>
                  <a:lnTo>
                    <a:pt x="560857" y="207467"/>
                  </a:lnTo>
                  <a:lnTo>
                    <a:pt x="546849" y="181889"/>
                  </a:lnTo>
                  <a:lnTo>
                    <a:pt x="542048" y="147320"/>
                  </a:lnTo>
                  <a:lnTo>
                    <a:pt x="542048" y="1790"/>
                  </a:lnTo>
                  <a:lnTo>
                    <a:pt x="509739" y="1790"/>
                  </a:lnTo>
                  <a:lnTo>
                    <a:pt x="509739" y="149098"/>
                  </a:lnTo>
                  <a:lnTo>
                    <a:pt x="516788" y="195618"/>
                  </a:lnTo>
                  <a:lnTo>
                    <a:pt x="537184" y="230416"/>
                  </a:lnTo>
                  <a:lnTo>
                    <a:pt x="569722" y="252209"/>
                  </a:lnTo>
                  <a:lnTo>
                    <a:pt x="613232" y="259753"/>
                  </a:lnTo>
                  <a:lnTo>
                    <a:pt x="656882" y="252069"/>
                  </a:lnTo>
                  <a:lnTo>
                    <a:pt x="689533" y="229844"/>
                  </a:lnTo>
                  <a:lnTo>
                    <a:pt x="709980" y="194386"/>
                  </a:lnTo>
                  <a:lnTo>
                    <a:pt x="717067" y="146964"/>
                  </a:lnTo>
                  <a:lnTo>
                    <a:pt x="717067" y="179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9487" y="213508"/>
              <a:ext cx="133985" cy="273050"/>
            </a:xfrm>
            <a:custGeom>
              <a:avLst/>
              <a:gdLst/>
              <a:ahLst/>
              <a:cxnLst/>
              <a:rect l="l" t="t" r="r" b="b"/>
              <a:pathLst>
                <a:path w="133985" h="273050">
                  <a:moveTo>
                    <a:pt x="133859" y="0"/>
                  </a:moveTo>
                  <a:lnTo>
                    <a:pt x="91853" y="6651"/>
                  </a:lnTo>
                  <a:lnTo>
                    <a:pt x="55264" y="25696"/>
                  </a:lnTo>
                  <a:lnTo>
                    <a:pt x="26292" y="54923"/>
                  </a:lnTo>
                  <a:lnTo>
                    <a:pt x="7137" y="92118"/>
                  </a:lnTo>
                  <a:lnTo>
                    <a:pt x="0" y="135068"/>
                  </a:lnTo>
                  <a:lnTo>
                    <a:pt x="6383" y="178140"/>
                  </a:lnTo>
                  <a:lnTo>
                    <a:pt x="24882" y="215681"/>
                  </a:lnTo>
                  <a:lnTo>
                    <a:pt x="53337" y="245435"/>
                  </a:lnTo>
                  <a:lnTo>
                    <a:pt x="89586" y="265151"/>
                  </a:lnTo>
                  <a:lnTo>
                    <a:pt x="131467" y="272573"/>
                  </a:lnTo>
                  <a:lnTo>
                    <a:pt x="132173" y="192344"/>
                  </a:lnTo>
                  <a:lnTo>
                    <a:pt x="111037" y="187642"/>
                  </a:lnTo>
                  <a:lnTo>
                    <a:pt x="93863" y="175451"/>
                  </a:lnTo>
                  <a:lnTo>
                    <a:pt x="82375" y="157568"/>
                  </a:lnTo>
                  <a:lnTo>
                    <a:pt x="78300" y="135788"/>
                  </a:lnTo>
                  <a:lnTo>
                    <a:pt x="82758" y="114084"/>
                  </a:lnTo>
                  <a:lnTo>
                    <a:pt x="94557" y="96415"/>
                  </a:lnTo>
                  <a:lnTo>
                    <a:pt x="111941" y="84544"/>
                  </a:lnTo>
                  <a:lnTo>
                    <a:pt x="133153" y="80233"/>
                  </a:lnTo>
                  <a:lnTo>
                    <a:pt x="133859" y="0"/>
                  </a:lnTo>
                  <a:close/>
                </a:path>
              </a:pathLst>
            </a:custGeom>
            <a:solidFill>
              <a:srgbClr val="0985A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0952" y="213512"/>
              <a:ext cx="134620" cy="273050"/>
            </a:xfrm>
            <a:custGeom>
              <a:avLst/>
              <a:gdLst/>
              <a:ahLst/>
              <a:cxnLst/>
              <a:rect l="l" t="t" r="r" b="b"/>
              <a:pathLst>
                <a:path w="134620" h="273050">
                  <a:moveTo>
                    <a:pt x="2512" y="0"/>
                  </a:moveTo>
                  <a:lnTo>
                    <a:pt x="1687" y="80225"/>
                  </a:lnTo>
                  <a:lnTo>
                    <a:pt x="23316" y="84813"/>
                  </a:lnTo>
                  <a:lnTo>
                    <a:pt x="40607" y="96989"/>
                  </a:lnTo>
                  <a:lnTo>
                    <a:pt x="52179" y="114922"/>
                  </a:lnTo>
                  <a:lnTo>
                    <a:pt x="56288" y="136792"/>
                  </a:lnTo>
                  <a:lnTo>
                    <a:pt x="51796" y="158580"/>
                  </a:lnTo>
                  <a:lnTo>
                    <a:pt x="39911" y="176295"/>
                  </a:lnTo>
                  <a:lnTo>
                    <a:pt x="22411" y="188151"/>
                  </a:lnTo>
                  <a:lnTo>
                    <a:pt x="828" y="192344"/>
                  </a:lnTo>
                  <a:lnTo>
                    <a:pt x="0" y="272566"/>
                  </a:lnTo>
                  <a:lnTo>
                    <a:pt x="42472" y="266021"/>
                  </a:lnTo>
                  <a:lnTo>
                    <a:pt x="79158" y="247008"/>
                  </a:lnTo>
                  <a:lnTo>
                    <a:pt x="108213" y="217770"/>
                  </a:lnTo>
                  <a:lnTo>
                    <a:pt x="127426" y="180530"/>
                  </a:lnTo>
                  <a:lnTo>
                    <a:pt x="134585" y="137511"/>
                  </a:lnTo>
                  <a:lnTo>
                    <a:pt x="128182" y="94370"/>
                  </a:lnTo>
                  <a:lnTo>
                    <a:pt x="109626" y="56782"/>
                  </a:lnTo>
                  <a:lnTo>
                    <a:pt x="81088" y="27013"/>
                  </a:lnTo>
                  <a:lnTo>
                    <a:pt x="44741" y="7328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133192" y="222169"/>
              <a:ext cx="71120" cy="256540"/>
            </a:xfrm>
            <a:custGeom>
              <a:avLst/>
              <a:gdLst/>
              <a:ahLst/>
              <a:cxnLst/>
              <a:rect l="l" t="t" r="r" b="b"/>
              <a:pathLst>
                <a:path w="71120" h="256540">
                  <a:moveTo>
                    <a:pt x="70559" y="0"/>
                  </a:moveTo>
                  <a:lnTo>
                    <a:pt x="0" y="0"/>
                  </a:lnTo>
                  <a:lnTo>
                    <a:pt x="0" y="256499"/>
                  </a:lnTo>
                  <a:lnTo>
                    <a:pt x="70559" y="256499"/>
                  </a:lnTo>
                  <a:lnTo>
                    <a:pt x="70559" y="0"/>
                  </a:lnTo>
                  <a:close/>
                </a:path>
              </a:pathLst>
            </a:custGeom>
            <a:solidFill>
              <a:srgbClr val="FBAB1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2376" y="222169"/>
              <a:ext cx="189906" cy="1738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57834" y="222165"/>
              <a:ext cx="178435" cy="258445"/>
            </a:xfrm>
            <a:custGeom>
              <a:avLst/>
              <a:gdLst/>
              <a:ahLst/>
              <a:cxnLst/>
              <a:rect l="l" t="t" r="r" b="b"/>
              <a:pathLst>
                <a:path w="178435" h="258445">
                  <a:moveTo>
                    <a:pt x="81406" y="0"/>
                  </a:moveTo>
                  <a:lnTo>
                    <a:pt x="45918" y="0"/>
                  </a:lnTo>
                  <a:lnTo>
                    <a:pt x="45918" y="66352"/>
                  </a:lnTo>
                  <a:lnTo>
                    <a:pt x="67665" y="66352"/>
                  </a:lnTo>
                  <a:lnTo>
                    <a:pt x="78574" y="68609"/>
                  </a:lnTo>
                  <a:lnTo>
                    <a:pt x="87486" y="74765"/>
                  </a:lnTo>
                  <a:lnTo>
                    <a:pt x="93495" y="83894"/>
                  </a:lnTo>
                  <a:lnTo>
                    <a:pt x="95699" y="95072"/>
                  </a:lnTo>
                  <a:lnTo>
                    <a:pt x="93495" y="106253"/>
                  </a:lnTo>
                  <a:lnTo>
                    <a:pt x="87486" y="115382"/>
                  </a:lnTo>
                  <a:lnTo>
                    <a:pt x="78574" y="121536"/>
                  </a:lnTo>
                  <a:lnTo>
                    <a:pt x="67665" y="123793"/>
                  </a:lnTo>
                  <a:lnTo>
                    <a:pt x="0" y="123793"/>
                  </a:lnTo>
                  <a:lnTo>
                    <a:pt x="92311" y="257986"/>
                  </a:lnTo>
                  <a:lnTo>
                    <a:pt x="178344" y="257986"/>
                  </a:lnTo>
                  <a:lnTo>
                    <a:pt x="110398" y="168487"/>
                  </a:lnTo>
                  <a:lnTo>
                    <a:pt x="132851" y="155895"/>
                  </a:lnTo>
                  <a:lnTo>
                    <a:pt x="150516" y="137221"/>
                  </a:lnTo>
                  <a:lnTo>
                    <a:pt x="162079" y="113783"/>
                  </a:lnTo>
                  <a:lnTo>
                    <a:pt x="166226" y="86903"/>
                  </a:lnTo>
                  <a:lnTo>
                    <a:pt x="159560" y="53077"/>
                  </a:lnTo>
                  <a:lnTo>
                    <a:pt x="141381" y="25453"/>
                  </a:lnTo>
                  <a:lnTo>
                    <a:pt x="114420" y="6829"/>
                  </a:lnTo>
                  <a:lnTo>
                    <a:pt x="81406" y="0"/>
                  </a:lnTo>
                  <a:close/>
                </a:path>
              </a:pathLst>
            </a:custGeom>
            <a:solidFill>
              <a:srgbClr val="F68B2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3962275" y="223372"/>
              <a:ext cx="75565" cy="250190"/>
            </a:xfrm>
            <a:custGeom>
              <a:avLst/>
              <a:gdLst/>
              <a:ahLst/>
              <a:cxnLst/>
              <a:rect l="l" t="t" r="r" b="b"/>
              <a:pathLst>
                <a:path w="75564" h="250190">
                  <a:moveTo>
                    <a:pt x="74951" y="0"/>
                  </a:moveTo>
                  <a:lnTo>
                    <a:pt x="0" y="0"/>
                  </a:lnTo>
                  <a:lnTo>
                    <a:pt x="0" y="249969"/>
                  </a:lnTo>
                  <a:lnTo>
                    <a:pt x="74951" y="249969"/>
                  </a:lnTo>
                  <a:lnTo>
                    <a:pt x="74951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1633" y="223546"/>
              <a:ext cx="32384" cy="254635"/>
            </a:xfrm>
            <a:custGeom>
              <a:avLst/>
              <a:gdLst/>
              <a:ahLst/>
              <a:cxnLst/>
              <a:rect l="l" t="t" r="r" b="b"/>
              <a:pathLst>
                <a:path w="32385" h="254634">
                  <a:moveTo>
                    <a:pt x="32321" y="61353"/>
                  </a:moveTo>
                  <a:lnTo>
                    <a:pt x="0" y="72745"/>
                  </a:lnTo>
                  <a:lnTo>
                    <a:pt x="0" y="254050"/>
                  </a:lnTo>
                  <a:lnTo>
                    <a:pt x="32321" y="254050"/>
                  </a:lnTo>
                  <a:lnTo>
                    <a:pt x="32321" y="61353"/>
                  </a:lnTo>
                  <a:close/>
                </a:path>
                <a:path w="32385" h="254634">
                  <a:moveTo>
                    <a:pt x="32321" y="0"/>
                  </a:moveTo>
                  <a:lnTo>
                    <a:pt x="0" y="0"/>
                  </a:lnTo>
                  <a:lnTo>
                    <a:pt x="0" y="52285"/>
                  </a:lnTo>
                  <a:lnTo>
                    <a:pt x="32321" y="40894"/>
                  </a:lnTo>
                  <a:lnTo>
                    <a:pt x="32321" y="0"/>
                  </a:lnTo>
                  <a:close/>
                </a:path>
              </a:pathLst>
            </a:custGeom>
            <a:solidFill>
              <a:srgbClr val="005D83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2" name="object 32"/>
            <p:cNvSpPr/>
            <p:nvPr/>
          </p:nvSpPr>
          <p:spPr>
            <a:xfrm>
              <a:off x="3907508" y="306697"/>
              <a:ext cx="75565" cy="167005"/>
            </a:xfrm>
            <a:custGeom>
              <a:avLst/>
              <a:gdLst/>
              <a:ahLst/>
              <a:cxnLst/>
              <a:rect l="l" t="t" r="r" b="b"/>
              <a:pathLst>
                <a:path w="75564" h="167004">
                  <a:moveTo>
                    <a:pt x="74949" y="0"/>
                  </a:moveTo>
                  <a:lnTo>
                    <a:pt x="0" y="0"/>
                  </a:lnTo>
                  <a:lnTo>
                    <a:pt x="0" y="166640"/>
                  </a:lnTo>
                  <a:lnTo>
                    <a:pt x="74949" y="166640"/>
                  </a:lnTo>
                  <a:lnTo>
                    <a:pt x="74949" y="0"/>
                  </a:lnTo>
                  <a:close/>
                </a:path>
              </a:pathLst>
            </a:custGeom>
            <a:solidFill>
              <a:srgbClr val="3EA147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3" name="object 33"/>
            <p:cNvSpPr/>
            <p:nvPr/>
          </p:nvSpPr>
          <p:spPr>
            <a:xfrm>
              <a:off x="3982086" y="306885"/>
              <a:ext cx="8890" cy="166370"/>
            </a:xfrm>
            <a:custGeom>
              <a:avLst/>
              <a:gdLst/>
              <a:ahLst/>
              <a:cxnLst/>
              <a:rect l="l" t="t" r="r" b="b"/>
              <a:pathLst>
                <a:path w="8889" h="166370">
                  <a:moveTo>
                    <a:pt x="0" y="0"/>
                  </a:moveTo>
                  <a:lnTo>
                    <a:pt x="0" y="165981"/>
                  </a:lnTo>
                  <a:lnTo>
                    <a:pt x="8294" y="166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721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851405" y="390012"/>
              <a:ext cx="75565" cy="83820"/>
            </a:xfrm>
            <a:custGeom>
              <a:avLst/>
              <a:gdLst/>
              <a:ahLst/>
              <a:cxnLst/>
              <a:rect l="l" t="t" r="r" b="b"/>
              <a:pathLst>
                <a:path w="75564" h="83820">
                  <a:moveTo>
                    <a:pt x="74949" y="0"/>
                  </a:moveTo>
                  <a:lnTo>
                    <a:pt x="0" y="0"/>
                  </a:lnTo>
                  <a:lnTo>
                    <a:pt x="0" y="83324"/>
                  </a:lnTo>
                  <a:lnTo>
                    <a:pt x="74949" y="83324"/>
                  </a:lnTo>
                  <a:lnTo>
                    <a:pt x="74949" y="0"/>
                  </a:lnTo>
                  <a:close/>
                </a:path>
              </a:pathLst>
            </a:custGeom>
            <a:solidFill>
              <a:srgbClr val="97CA3D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5" name="object 35"/>
            <p:cNvSpPr/>
            <p:nvPr/>
          </p:nvSpPr>
          <p:spPr>
            <a:xfrm>
              <a:off x="3925540" y="389969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0" y="0"/>
                  </a:moveTo>
                  <a:lnTo>
                    <a:pt x="0" y="83324"/>
                  </a:lnTo>
                  <a:lnTo>
                    <a:pt x="8039" y="8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182D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233582" y="426930"/>
            <a:ext cx="1211618" cy="123512"/>
            <a:chOff x="3845879" y="542148"/>
            <a:chExt cx="1538605" cy="156845"/>
          </a:xfrm>
        </p:grpSpPr>
        <p:sp>
          <p:nvSpPr>
            <p:cNvPr id="37" name="object 37"/>
            <p:cNvSpPr/>
            <p:nvPr/>
          </p:nvSpPr>
          <p:spPr>
            <a:xfrm>
              <a:off x="3845879" y="542148"/>
              <a:ext cx="1538605" cy="156845"/>
            </a:xfrm>
            <a:custGeom>
              <a:avLst/>
              <a:gdLst/>
              <a:ahLst/>
              <a:cxnLst/>
              <a:rect l="l" t="t" r="r" b="b"/>
              <a:pathLst>
                <a:path w="1538604" h="156845">
                  <a:moveTo>
                    <a:pt x="1538028" y="0"/>
                  </a:moveTo>
                  <a:lnTo>
                    <a:pt x="0" y="0"/>
                  </a:lnTo>
                  <a:lnTo>
                    <a:pt x="0" y="156585"/>
                  </a:lnTo>
                  <a:lnTo>
                    <a:pt x="1538028" y="156585"/>
                  </a:lnTo>
                  <a:lnTo>
                    <a:pt x="153802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8" name="object 38"/>
            <p:cNvSpPr/>
            <p:nvPr/>
          </p:nvSpPr>
          <p:spPr>
            <a:xfrm>
              <a:off x="4646269" y="554596"/>
              <a:ext cx="681990" cy="127000"/>
            </a:xfrm>
            <a:custGeom>
              <a:avLst/>
              <a:gdLst/>
              <a:ahLst/>
              <a:cxnLst/>
              <a:rect l="l" t="t" r="r" b="b"/>
              <a:pathLst>
                <a:path w="681989" h="127000">
                  <a:moveTo>
                    <a:pt x="65100" y="87795"/>
                  </a:moveTo>
                  <a:lnTo>
                    <a:pt x="22009" y="87795"/>
                  </a:lnTo>
                  <a:lnTo>
                    <a:pt x="22009" y="75069"/>
                  </a:lnTo>
                  <a:lnTo>
                    <a:pt x="60515" y="75069"/>
                  </a:lnTo>
                  <a:lnTo>
                    <a:pt x="60515" y="57531"/>
                  </a:lnTo>
                  <a:lnTo>
                    <a:pt x="22009" y="57531"/>
                  </a:lnTo>
                  <a:lnTo>
                    <a:pt x="22009" y="45389"/>
                  </a:lnTo>
                  <a:lnTo>
                    <a:pt x="64528" y="45389"/>
                  </a:lnTo>
                  <a:lnTo>
                    <a:pt x="64528" y="26466"/>
                  </a:lnTo>
                  <a:lnTo>
                    <a:pt x="0" y="26466"/>
                  </a:lnTo>
                  <a:lnTo>
                    <a:pt x="0" y="106692"/>
                  </a:lnTo>
                  <a:lnTo>
                    <a:pt x="65100" y="106692"/>
                  </a:lnTo>
                  <a:lnTo>
                    <a:pt x="65100" y="87795"/>
                  </a:lnTo>
                  <a:close/>
                </a:path>
                <a:path w="681989" h="127000">
                  <a:moveTo>
                    <a:pt x="154965" y="66128"/>
                  </a:moveTo>
                  <a:lnTo>
                    <a:pt x="151917" y="50165"/>
                  </a:lnTo>
                  <a:lnTo>
                    <a:pt x="149110" y="46177"/>
                  </a:lnTo>
                  <a:lnTo>
                    <a:pt x="143078" y="37617"/>
                  </a:lnTo>
                  <a:lnTo>
                    <a:pt x="132168" y="31330"/>
                  </a:lnTo>
                  <a:lnTo>
                    <a:pt x="132168" y="66700"/>
                  </a:lnTo>
                  <a:lnTo>
                    <a:pt x="130581" y="75336"/>
                  </a:lnTo>
                  <a:lnTo>
                    <a:pt x="126085" y="81699"/>
                  </a:lnTo>
                  <a:lnTo>
                    <a:pt x="119100" y="85636"/>
                  </a:lnTo>
                  <a:lnTo>
                    <a:pt x="110045" y="86982"/>
                  </a:lnTo>
                  <a:lnTo>
                    <a:pt x="100990" y="86982"/>
                  </a:lnTo>
                  <a:lnTo>
                    <a:pt x="100990" y="46177"/>
                  </a:lnTo>
                  <a:lnTo>
                    <a:pt x="110045" y="46177"/>
                  </a:lnTo>
                  <a:lnTo>
                    <a:pt x="132168" y="66700"/>
                  </a:lnTo>
                  <a:lnTo>
                    <a:pt x="132168" y="31330"/>
                  </a:lnTo>
                  <a:lnTo>
                    <a:pt x="128854" y="29413"/>
                  </a:lnTo>
                  <a:lnTo>
                    <a:pt x="109689" y="26466"/>
                  </a:lnTo>
                  <a:lnTo>
                    <a:pt x="78752" y="26466"/>
                  </a:lnTo>
                  <a:lnTo>
                    <a:pt x="78752" y="106692"/>
                  </a:lnTo>
                  <a:lnTo>
                    <a:pt x="109232" y="106692"/>
                  </a:lnTo>
                  <a:lnTo>
                    <a:pt x="148691" y="86982"/>
                  </a:lnTo>
                  <a:lnTo>
                    <a:pt x="154901" y="66700"/>
                  </a:lnTo>
                  <a:lnTo>
                    <a:pt x="154965" y="66128"/>
                  </a:lnTo>
                  <a:close/>
                </a:path>
                <a:path w="681989" h="127000">
                  <a:moveTo>
                    <a:pt x="242430" y="26466"/>
                  </a:moveTo>
                  <a:lnTo>
                    <a:pt x="219849" y="26466"/>
                  </a:lnTo>
                  <a:lnTo>
                    <a:pt x="219849" y="82854"/>
                  </a:lnTo>
                  <a:lnTo>
                    <a:pt x="214007" y="88125"/>
                  </a:lnTo>
                  <a:lnTo>
                    <a:pt x="196126" y="88125"/>
                  </a:lnTo>
                  <a:lnTo>
                    <a:pt x="190284" y="82626"/>
                  </a:lnTo>
                  <a:lnTo>
                    <a:pt x="190284" y="26466"/>
                  </a:lnTo>
                  <a:lnTo>
                    <a:pt x="167703" y="26466"/>
                  </a:lnTo>
                  <a:lnTo>
                    <a:pt x="167703" y="71513"/>
                  </a:lnTo>
                  <a:lnTo>
                    <a:pt x="170294" y="87833"/>
                  </a:lnTo>
                  <a:lnTo>
                    <a:pt x="177711" y="99263"/>
                  </a:lnTo>
                  <a:lnTo>
                    <a:pt x="189407" y="105981"/>
                  </a:lnTo>
                  <a:lnTo>
                    <a:pt x="204838" y="108191"/>
                  </a:lnTo>
                  <a:lnTo>
                    <a:pt x="220332" y="106006"/>
                  </a:lnTo>
                  <a:lnTo>
                    <a:pt x="232181" y="99275"/>
                  </a:lnTo>
                  <a:lnTo>
                    <a:pt x="239763" y="87680"/>
                  </a:lnTo>
                  <a:lnTo>
                    <a:pt x="242430" y="70942"/>
                  </a:lnTo>
                  <a:lnTo>
                    <a:pt x="242430" y="26466"/>
                  </a:lnTo>
                  <a:close/>
                </a:path>
                <a:path w="681989" h="127000">
                  <a:moveTo>
                    <a:pt x="332079" y="90195"/>
                  </a:moveTo>
                  <a:lnTo>
                    <a:pt x="315341" y="78282"/>
                  </a:lnTo>
                  <a:lnTo>
                    <a:pt x="310527" y="84124"/>
                  </a:lnTo>
                  <a:lnTo>
                    <a:pt x="305600" y="88011"/>
                  </a:lnTo>
                  <a:lnTo>
                    <a:pt x="297230" y="88011"/>
                  </a:lnTo>
                  <a:lnTo>
                    <a:pt x="289496" y="86360"/>
                  </a:lnTo>
                  <a:lnTo>
                    <a:pt x="283451" y="81813"/>
                  </a:lnTo>
                  <a:lnTo>
                    <a:pt x="279501" y="75006"/>
                  </a:lnTo>
                  <a:lnTo>
                    <a:pt x="278091" y="66586"/>
                  </a:lnTo>
                  <a:lnTo>
                    <a:pt x="279501" y="58115"/>
                  </a:lnTo>
                  <a:lnTo>
                    <a:pt x="283451" y="51371"/>
                  </a:lnTo>
                  <a:lnTo>
                    <a:pt x="289496" y="46824"/>
                  </a:lnTo>
                  <a:lnTo>
                    <a:pt x="297230" y="45148"/>
                  </a:lnTo>
                  <a:lnTo>
                    <a:pt x="304914" y="45148"/>
                  </a:lnTo>
                  <a:lnTo>
                    <a:pt x="310184" y="48818"/>
                  </a:lnTo>
                  <a:lnTo>
                    <a:pt x="314756" y="54559"/>
                  </a:lnTo>
                  <a:lnTo>
                    <a:pt x="331495" y="41605"/>
                  </a:lnTo>
                  <a:lnTo>
                    <a:pt x="325488" y="34823"/>
                  </a:lnTo>
                  <a:lnTo>
                    <a:pt x="317957" y="29540"/>
                  </a:lnTo>
                  <a:lnTo>
                    <a:pt x="308686" y="26098"/>
                  </a:lnTo>
                  <a:lnTo>
                    <a:pt x="297459" y="24866"/>
                  </a:lnTo>
                  <a:lnTo>
                    <a:pt x="280593" y="28092"/>
                  </a:lnTo>
                  <a:lnTo>
                    <a:pt x="267195" y="36957"/>
                  </a:lnTo>
                  <a:lnTo>
                    <a:pt x="258356" y="50203"/>
                  </a:lnTo>
                  <a:lnTo>
                    <a:pt x="255168" y="66814"/>
                  </a:lnTo>
                  <a:lnTo>
                    <a:pt x="258406" y="83400"/>
                  </a:lnTo>
                  <a:lnTo>
                    <a:pt x="267258" y="96545"/>
                  </a:lnTo>
                  <a:lnTo>
                    <a:pt x="280403" y="105194"/>
                  </a:lnTo>
                  <a:lnTo>
                    <a:pt x="296545" y="108305"/>
                  </a:lnTo>
                  <a:lnTo>
                    <a:pt x="308521" y="106946"/>
                  </a:lnTo>
                  <a:lnTo>
                    <a:pt x="318135" y="103162"/>
                  </a:lnTo>
                  <a:lnTo>
                    <a:pt x="325831" y="97421"/>
                  </a:lnTo>
                  <a:lnTo>
                    <a:pt x="332079" y="90195"/>
                  </a:lnTo>
                  <a:close/>
                </a:path>
                <a:path w="681989" h="127000">
                  <a:moveTo>
                    <a:pt x="424230" y="106705"/>
                  </a:moveTo>
                  <a:lnTo>
                    <a:pt x="418172" y="92367"/>
                  </a:lnTo>
                  <a:lnTo>
                    <a:pt x="410870" y="75069"/>
                  </a:lnTo>
                  <a:lnTo>
                    <a:pt x="401218" y="52260"/>
                  </a:lnTo>
                  <a:lnTo>
                    <a:pt x="390080" y="25895"/>
                  </a:lnTo>
                  <a:lnTo>
                    <a:pt x="388124" y="25895"/>
                  </a:lnTo>
                  <a:lnTo>
                    <a:pt x="388124" y="75069"/>
                  </a:lnTo>
                  <a:lnTo>
                    <a:pt x="370141" y="75069"/>
                  </a:lnTo>
                  <a:lnTo>
                    <a:pt x="379183" y="52260"/>
                  </a:lnTo>
                  <a:lnTo>
                    <a:pt x="388124" y="75069"/>
                  </a:lnTo>
                  <a:lnTo>
                    <a:pt x="388124" y="25895"/>
                  </a:lnTo>
                  <a:lnTo>
                    <a:pt x="368642" y="25895"/>
                  </a:lnTo>
                  <a:lnTo>
                    <a:pt x="334492" y="106705"/>
                  </a:lnTo>
                  <a:lnTo>
                    <a:pt x="357873" y="106705"/>
                  </a:lnTo>
                  <a:lnTo>
                    <a:pt x="363601" y="92367"/>
                  </a:lnTo>
                  <a:lnTo>
                    <a:pt x="394550" y="92367"/>
                  </a:lnTo>
                  <a:lnTo>
                    <a:pt x="400392" y="106705"/>
                  </a:lnTo>
                  <a:lnTo>
                    <a:pt x="424230" y="106705"/>
                  </a:lnTo>
                  <a:close/>
                </a:path>
                <a:path w="681989" h="127000">
                  <a:moveTo>
                    <a:pt x="501040" y="90195"/>
                  </a:moveTo>
                  <a:lnTo>
                    <a:pt x="484301" y="78282"/>
                  </a:lnTo>
                  <a:lnTo>
                    <a:pt x="479488" y="84124"/>
                  </a:lnTo>
                  <a:lnTo>
                    <a:pt x="474560" y="88011"/>
                  </a:lnTo>
                  <a:lnTo>
                    <a:pt x="466191" y="88011"/>
                  </a:lnTo>
                  <a:lnTo>
                    <a:pt x="458470" y="86360"/>
                  </a:lnTo>
                  <a:lnTo>
                    <a:pt x="452412" y="81813"/>
                  </a:lnTo>
                  <a:lnTo>
                    <a:pt x="448462" y="75006"/>
                  </a:lnTo>
                  <a:lnTo>
                    <a:pt x="447052" y="66586"/>
                  </a:lnTo>
                  <a:lnTo>
                    <a:pt x="448462" y="58115"/>
                  </a:lnTo>
                  <a:lnTo>
                    <a:pt x="452412" y="51371"/>
                  </a:lnTo>
                  <a:lnTo>
                    <a:pt x="458470" y="46824"/>
                  </a:lnTo>
                  <a:lnTo>
                    <a:pt x="466191" y="45148"/>
                  </a:lnTo>
                  <a:lnTo>
                    <a:pt x="473875" y="45148"/>
                  </a:lnTo>
                  <a:lnTo>
                    <a:pt x="479145" y="48818"/>
                  </a:lnTo>
                  <a:lnTo>
                    <a:pt x="483730" y="54546"/>
                  </a:lnTo>
                  <a:lnTo>
                    <a:pt x="500456" y="41605"/>
                  </a:lnTo>
                  <a:lnTo>
                    <a:pt x="494449" y="34823"/>
                  </a:lnTo>
                  <a:lnTo>
                    <a:pt x="486930" y="29540"/>
                  </a:lnTo>
                  <a:lnTo>
                    <a:pt x="477659" y="26098"/>
                  </a:lnTo>
                  <a:lnTo>
                    <a:pt x="466432" y="24866"/>
                  </a:lnTo>
                  <a:lnTo>
                    <a:pt x="449567" y="28092"/>
                  </a:lnTo>
                  <a:lnTo>
                    <a:pt x="436168" y="36957"/>
                  </a:lnTo>
                  <a:lnTo>
                    <a:pt x="427316" y="50203"/>
                  </a:lnTo>
                  <a:lnTo>
                    <a:pt x="424129" y="66586"/>
                  </a:lnTo>
                  <a:lnTo>
                    <a:pt x="426453" y="81000"/>
                  </a:lnTo>
                  <a:lnTo>
                    <a:pt x="432892" y="92862"/>
                  </a:lnTo>
                  <a:lnTo>
                    <a:pt x="442696" y="101752"/>
                  </a:lnTo>
                  <a:lnTo>
                    <a:pt x="455079" y="107048"/>
                  </a:lnTo>
                  <a:lnTo>
                    <a:pt x="446138" y="119189"/>
                  </a:lnTo>
                  <a:lnTo>
                    <a:pt x="463334" y="126530"/>
                  </a:lnTo>
                  <a:lnTo>
                    <a:pt x="469747" y="108077"/>
                  </a:lnTo>
                  <a:lnTo>
                    <a:pt x="480085" y="106159"/>
                  </a:lnTo>
                  <a:lnTo>
                    <a:pt x="488492" y="102311"/>
                  </a:lnTo>
                  <a:lnTo>
                    <a:pt x="495338" y="96888"/>
                  </a:lnTo>
                  <a:lnTo>
                    <a:pt x="501040" y="90195"/>
                  </a:lnTo>
                  <a:close/>
                </a:path>
                <a:path w="681989" h="127000">
                  <a:moveTo>
                    <a:pt x="576008" y="2870"/>
                  </a:moveTo>
                  <a:lnTo>
                    <a:pt x="565569" y="0"/>
                  </a:lnTo>
                  <a:lnTo>
                    <a:pt x="564083" y="3556"/>
                  </a:lnTo>
                  <a:lnTo>
                    <a:pt x="562825" y="5270"/>
                  </a:lnTo>
                  <a:lnTo>
                    <a:pt x="555828" y="5270"/>
                  </a:lnTo>
                  <a:lnTo>
                    <a:pt x="547585" y="800"/>
                  </a:lnTo>
                  <a:lnTo>
                    <a:pt x="532803" y="800"/>
                  </a:lnTo>
                  <a:lnTo>
                    <a:pt x="528789" y="6527"/>
                  </a:lnTo>
                  <a:lnTo>
                    <a:pt x="526262" y="17881"/>
                  </a:lnTo>
                  <a:lnTo>
                    <a:pt x="536689" y="20739"/>
                  </a:lnTo>
                  <a:lnTo>
                    <a:pt x="538187" y="17068"/>
                  </a:lnTo>
                  <a:lnTo>
                    <a:pt x="539559" y="15354"/>
                  </a:lnTo>
                  <a:lnTo>
                    <a:pt x="546442" y="15354"/>
                  </a:lnTo>
                  <a:lnTo>
                    <a:pt x="554799" y="19824"/>
                  </a:lnTo>
                  <a:lnTo>
                    <a:pt x="569468" y="19824"/>
                  </a:lnTo>
                  <a:lnTo>
                    <a:pt x="572757" y="15354"/>
                  </a:lnTo>
                  <a:lnTo>
                    <a:pt x="573595" y="14211"/>
                  </a:lnTo>
                  <a:lnTo>
                    <a:pt x="575487" y="5270"/>
                  </a:lnTo>
                  <a:lnTo>
                    <a:pt x="576008" y="2870"/>
                  </a:lnTo>
                  <a:close/>
                </a:path>
                <a:path w="681989" h="127000">
                  <a:moveTo>
                    <a:pt x="595604" y="106705"/>
                  </a:moveTo>
                  <a:lnTo>
                    <a:pt x="589546" y="92367"/>
                  </a:lnTo>
                  <a:lnTo>
                    <a:pt x="582231" y="75069"/>
                  </a:lnTo>
                  <a:lnTo>
                    <a:pt x="572592" y="52260"/>
                  </a:lnTo>
                  <a:lnTo>
                    <a:pt x="561454" y="25895"/>
                  </a:lnTo>
                  <a:lnTo>
                    <a:pt x="559498" y="25895"/>
                  </a:lnTo>
                  <a:lnTo>
                    <a:pt x="559498" y="75069"/>
                  </a:lnTo>
                  <a:lnTo>
                    <a:pt x="541502" y="75069"/>
                  </a:lnTo>
                  <a:lnTo>
                    <a:pt x="550557" y="52260"/>
                  </a:lnTo>
                  <a:lnTo>
                    <a:pt x="559498" y="75069"/>
                  </a:lnTo>
                  <a:lnTo>
                    <a:pt x="559498" y="25895"/>
                  </a:lnTo>
                  <a:lnTo>
                    <a:pt x="540016" y="25895"/>
                  </a:lnTo>
                  <a:lnTo>
                    <a:pt x="505866" y="106705"/>
                  </a:lnTo>
                  <a:lnTo>
                    <a:pt x="529247" y="106705"/>
                  </a:lnTo>
                  <a:lnTo>
                    <a:pt x="534974" y="92367"/>
                  </a:lnTo>
                  <a:lnTo>
                    <a:pt x="565924" y="92367"/>
                  </a:lnTo>
                  <a:lnTo>
                    <a:pt x="571766" y="106705"/>
                  </a:lnTo>
                  <a:lnTo>
                    <a:pt x="595604" y="106705"/>
                  </a:lnTo>
                  <a:close/>
                </a:path>
                <a:path w="681989" h="127000">
                  <a:moveTo>
                    <a:pt x="681913" y="66357"/>
                  </a:moveTo>
                  <a:lnTo>
                    <a:pt x="678662" y="50152"/>
                  </a:lnTo>
                  <a:lnTo>
                    <a:pt x="675093" y="44919"/>
                  </a:lnTo>
                  <a:lnTo>
                    <a:pt x="669658" y="36969"/>
                  </a:lnTo>
                  <a:lnTo>
                    <a:pt x="659218" y="30200"/>
                  </a:lnTo>
                  <a:lnTo>
                    <a:pt x="659218" y="66814"/>
                  </a:lnTo>
                  <a:lnTo>
                    <a:pt x="657758" y="75044"/>
                  </a:lnTo>
                  <a:lnTo>
                    <a:pt x="653618" y="81876"/>
                  </a:lnTo>
                  <a:lnTo>
                    <a:pt x="647179" y="86525"/>
                  </a:lnTo>
                  <a:lnTo>
                    <a:pt x="638822" y="88252"/>
                  </a:lnTo>
                  <a:lnTo>
                    <a:pt x="630491" y="86487"/>
                  </a:lnTo>
                  <a:lnTo>
                    <a:pt x="624014" y="81762"/>
                  </a:lnTo>
                  <a:lnTo>
                    <a:pt x="619810" y="74853"/>
                  </a:lnTo>
                  <a:lnTo>
                    <a:pt x="618350" y="66814"/>
                  </a:lnTo>
                  <a:lnTo>
                    <a:pt x="618312" y="66357"/>
                  </a:lnTo>
                  <a:lnTo>
                    <a:pt x="619772" y="58127"/>
                  </a:lnTo>
                  <a:lnTo>
                    <a:pt x="623900" y="51295"/>
                  </a:lnTo>
                  <a:lnTo>
                    <a:pt x="630301" y="46647"/>
                  </a:lnTo>
                  <a:lnTo>
                    <a:pt x="638594" y="44919"/>
                  </a:lnTo>
                  <a:lnTo>
                    <a:pt x="646988" y="46685"/>
                  </a:lnTo>
                  <a:lnTo>
                    <a:pt x="653503" y="51409"/>
                  </a:lnTo>
                  <a:lnTo>
                    <a:pt x="657720" y="58318"/>
                  </a:lnTo>
                  <a:lnTo>
                    <a:pt x="659180" y="66357"/>
                  </a:lnTo>
                  <a:lnTo>
                    <a:pt x="659218" y="66814"/>
                  </a:lnTo>
                  <a:lnTo>
                    <a:pt x="659218" y="30200"/>
                  </a:lnTo>
                  <a:lnTo>
                    <a:pt x="656005" y="28105"/>
                  </a:lnTo>
                  <a:lnTo>
                    <a:pt x="638822" y="24866"/>
                  </a:lnTo>
                  <a:lnTo>
                    <a:pt x="621614" y="28143"/>
                  </a:lnTo>
                  <a:lnTo>
                    <a:pt x="607872" y="37084"/>
                  </a:lnTo>
                  <a:lnTo>
                    <a:pt x="598792" y="50342"/>
                  </a:lnTo>
                  <a:lnTo>
                    <a:pt x="595541" y="66357"/>
                  </a:lnTo>
                  <a:lnTo>
                    <a:pt x="595503" y="66814"/>
                  </a:lnTo>
                  <a:lnTo>
                    <a:pt x="598754" y="83019"/>
                  </a:lnTo>
                  <a:lnTo>
                    <a:pt x="607758" y="96202"/>
                  </a:lnTo>
                  <a:lnTo>
                    <a:pt x="621411" y="105067"/>
                  </a:lnTo>
                  <a:lnTo>
                    <a:pt x="638594" y="108305"/>
                  </a:lnTo>
                  <a:lnTo>
                    <a:pt x="655802" y="105029"/>
                  </a:lnTo>
                  <a:lnTo>
                    <a:pt x="669544" y="96088"/>
                  </a:lnTo>
                  <a:lnTo>
                    <a:pt x="674916" y="88252"/>
                  </a:lnTo>
                  <a:lnTo>
                    <a:pt x="678637" y="82829"/>
                  </a:lnTo>
                  <a:lnTo>
                    <a:pt x="681875" y="66814"/>
                  </a:lnTo>
                  <a:lnTo>
                    <a:pt x="681913" y="66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2021-2022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2733" y="5297202"/>
            <a:ext cx="362035" cy="229522"/>
            <a:chOff x="3705115" y="6726793"/>
            <a:chExt cx="459740" cy="291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5115" y="6917873"/>
              <a:ext cx="457128" cy="1002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11390" y="6726793"/>
              <a:ext cx="453390" cy="165100"/>
            </a:xfrm>
            <a:custGeom>
              <a:avLst/>
              <a:gdLst/>
              <a:ahLst/>
              <a:cxnLst/>
              <a:rect l="l" t="t" r="r" b="b"/>
              <a:pathLst>
                <a:path w="453389" h="165100">
                  <a:moveTo>
                    <a:pt x="26521" y="922"/>
                  </a:moveTo>
                  <a:lnTo>
                    <a:pt x="12291" y="922"/>
                  </a:lnTo>
                  <a:lnTo>
                    <a:pt x="0" y="67640"/>
                  </a:lnTo>
                  <a:lnTo>
                    <a:pt x="11088" y="67640"/>
                  </a:lnTo>
                  <a:lnTo>
                    <a:pt x="13122" y="52854"/>
                  </a:lnTo>
                  <a:lnTo>
                    <a:pt x="36088" y="52854"/>
                  </a:lnTo>
                  <a:lnTo>
                    <a:pt x="34250" y="42876"/>
                  </a:lnTo>
                  <a:lnTo>
                    <a:pt x="14785" y="42876"/>
                  </a:lnTo>
                  <a:lnTo>
                    <a:pt x="19310" y="14231"/>
                  </a:lnTo>
                  <a:lnTo>
                    <a:pt x="28973" y="14231"/>
                  </a:lnTo>
                  <a:lnTo>
                    <a:pt x="26521" y="922"/>
                  </a:lnTo>
                  <a:close/>
                </a:path>
                <a:path w="453389" h="165100">
                  <a:moveTo>
                    <a:pt x="36088" y="52854"/>
                  </a:moveTo>
                  <a:lnTo>
                    <a:pt x="25689" y="52854"/>
                  </a:lnTo>
                  <a:lnTo>
                    <a:pt x="27720" y="67640"/>
                  </a:lnTo>
                  <a:lnTo>
                    <a:pt x="38812" y="67640"/>
                  </a:lnTo>
                  <a:lnTo>
                    <a:pt x="36088" y="52854"/>
                  </a:lnTo>
                  <a:close/>
                </a:path>
                <a:path w="453389" h="165100">
                  <a:moveTo>
                    <a:pt x="28973" y="14231"/>
                  </a:moveTo>
                  <a:lnTo>
                    <a:pt x="19498" y="14231"/>
                  </a:lnTo>
                  <a:lnTo>
                    <a:pt x="24027" y="42876"/>
                  </a:lnTo>
                  <a:lnTo>
                    <a:pt x="34250" y="42876"/>
                  </a:lnTo>
                  <a:lnTo>
                    <a:pt x="28973" y="14231"/>
                  </a:lnTo>
                  <a:close/>
                </a:path>
                <a:path w="453389" h="165100">
                  <a:moveTo>
                    <a:pt x="65114" y="0"/>
                  </a:moveTo>
                  <a:lnTo>
                    <a:pt x="59447" y="0"/>
                  </a:lnTo>
                  <a:lnTo>
                    <a:pt x="56984" y="447"/>
                  </a:lnTo>
                  <a:lnTo>
                    <a:pt x="45464" y="56829"/>
                  </a:lnTo>
                  <a:lnTo>
                    <a:pt x="46879" y="61017"/>
                  </a:lnTo>
                  <a:lnTo>
                    <a:pt x="52550" y="67053"/>
                  </a:lnTo>
                  <a:lnTo>
                    <a:pt x="56243" y="68562"/>
                  </a:lnTo>
                  <a:lnTo>
                    <a:pt x="63515" y="68562"/>
                  </a:lnTo>
                  <a:lnTo>
                    <a:pt x="65685" y="68087"/>
                  </a:lnTo>
                  <a:lnTo>
                    <a:pt x="68950" y="66175"/>
                  </a:lnTo>
                  <a:lnTo>
                    <a:pt x="70628" y="64681"/>
                  </a:lnTo>
                  <a:lnTo>
                    <a:pt x="72353" y="62651"/>
                  </a:lnTo>
                  <a:lnTo>
                    <a:pt x="80025" y="62651"/>
                  </a:lnTo>
                  <a:lnTo>
                    <a:pt x="80025" y="58582"/>
                  </a:lnTo>
                  <a:lnTo>
                    <a:pt x="60311" y="58582"/>
                  </a:lnTo>
                  <a:lnTo>
                    <a:pt x="58925" y="57952"/>
                  </a:lnTo>
                  <a:lnTo>
                    <a:pt x="57322" y="55425"/>
                  </a:lnTo>
                  <a:lnTo>
                    <a:pt x="56923" y="53715"/>
                  </a:lnTo>
                  <a:lnTo>
                    <a:pt x="56923" y="14443"/>
                  </a:lnTo>
                  <a:lnTo>
                    <a:pt x="57416" y="12520"/>
                  </a:lnTo>
                  <a:lnTo>
                    <a:pt x="59386" y="10486"/>
                  </a:lnTo>
                  <a:lnTo>
                    <a:pt x="60587" y="9979"/>
                  </a:lnTo>
                  <a:lnTo>
                    <a:pt x="77991" y="9979"/>
                  </a:lnTo>
                  <a:lnTo>
                    <a:pt x="77696" y="9053"/>
                  </a:lnTo>
                  <a:lnTo>
                    <a:pt x="76619" y="7113"/>
                  </a:lnTo>
                  <a:lnTo>
                    <a:pt x="73724" y="3787"/>
                  </a:lnTo>
                  <a:lnTo>
                    <a:pt x="71921" y="2462"/>
                  </a:lnTo>
                  <a:lnTo>
                    <a:pt x="67612" y="494"/>
                  </a:lnTo>
                  <a:lnTo>
                    <a:pt x="65114" y="0"/>
                  </a:lnTo>
                  <a:close/>
                </a:path>
                <a:path w="453389" h="165100">
                  <a:moveTo>
                    <a:pt x="80025" y="62651"/>
                  </a:moveTo>
                  <a:lnTo>
                    <a:pt x="72353" y="62651"/>
                  </a:lnTo>
                  <a:lnTo>
                    <a:pt x="74480" y="67640"/>
                  </a:lnTo>
                  <a:lnTo>
                    <a:pt x="80025" y="67640"/>
                  </a:lnTo>
                  <a:lnTo>
                    <a:pt x="80025" y="62651"/>
                  </a:lnTo>
                  <a:close/>
                </a:path>
                <a:path w="453389" h="165100">
                  <a:moveTo>
                    <a:pt x="80025" y="33818"/>
                  </a:moveTo>
                  <a:lnTo>
                    <a:pt x="61264" y="33818"/>
                  </a:lnTo>
                  <a:lnTo>
                    <a:pt x="61264" y="42876"/>
                  </a:lnTo>
                  <a:lnTo>
                    <a:pt x="68566" y="42876"/>
                  </a:lnTo>
                  <a:lnTo>
                    <a:pt x="68566" y="52671"/>
                  </a:lnTo>
                  <a:lnTo>
                    <a:pt x="68105" y="55040"/>
                  </a:lnTo>
                  <a:lnTo>
                    <a:pt x="66254" y="57873"/>
                  </a:lnTo>
                  <a:lnTo>
                    <a:pt x="64623" y="58582"/>
                  </a:lnTo>
                  <a:lnTo>
                    <a:pt x="80025" y="58582"/>
                  </a:lnTo>
                  <a:lnTo>
                    <a:pt x="80025" y="33818"/>
                  </a:lnTo>
                  <a:close/>
                </a:path>
                <a:path w="453389" h="165100">
                  <a:moveTo>
                    <a:pt x="77991" y="9979"/>
                  </a:moveTo>
                  <a:lnTo>
                    <a:pt x="63111" y="9979"/>
                  </a:lnTo>
                  <a:lnTo>
                    <a:pt x="64084" y="10162"/>
                  </a:lnTo>
                  <a:lnTo>
                    <a:pt x="65746" y="10904"/>
                  </a:lnTo>
                  <a:lnTo>
                    <a:pt x="68566" y="22547"/>
                  </a:lnTo>
                  <a:lnTo>
                    <a:pt x="79470" y="22547"/>
                  </a:lnTo>
                  <a:lnTo>
                    <a:pt x="79470" y="15833"/>
                  </a:lnTo>
                  <a:lnTo>
                    <a:pt x="79108" y="13474"/>
                  </a:lnTo>
                  <a:lnTo>
                    <a:pt x="77991" y="9979"/>
                  </a:lnTo>
                  <a:close/>
                </a:path>
                <a:path w="453389" h="165100">
                  <a:moveTo>
                    <a:pt x="114152" y="922"/>
                  </a:moveTo>
                  <a:lnTo>
                    <a:pt x="91663" y="922"/>
                  </a:lnTo>
                  <a:lnTo>
                    <a:pt x="91663" y="67640"/>
                  </a:lnTo>
                  <a:lnTo>
                    <a:pt x="103122" y="67640"/>
                  </a:lnTo>
                  <a:lnTo>
                    <a:pt x="103122" y="40288"/>
                  </a:lnTo>
                  <a:lnTo>
                    <a:pt x="104170" y="40288"/>
                  </a:lnTo>
                  <a:lnTo>
                    <a:pt x="107388" y="40208"/>
                  </a:lnTo>
                  <a:lnTo>
                    <a:pt x="108299" y="40133"/>
                  </a:lnTo>
                  <a:lnTo>
                    <a:pt x="109037" y="40010"/>
                  </a:lnTo>
                  <a:lnTo>
                    <a:pt x="119940" y="40010"/>
                  </a:lnTo>
                  <a:lnTo>
                    <a:pt x="119109" y="37421"/>
                  </a:lnTo>
                  <a:lnTo>
                    <a:pt x="120096" y="36990"/>
                  </a:lnTo>
                  <a:lnTo>
                    <a:pt x="121065" y="36374"/>
                  </a:lnTo>
                  <a:lnTo>
                    <a:pt x="122976" y="34772"/>
                  </a:lnTo>
                  <a:lnTo>
                    <a:pt x="123840" y="33710"/>
                  </a:lnTo>
                  <a:lnTo>
                    <a:pt x="125376" y="31064"/>
                  </a:lnTo>
                  <a:lnTo>
                    <a:pt x="125453" y="30863"/>
                  </a:lnTo>
                  <a:lnTo>
                    <a:pt x="103122" y="30863"/>
                  </a:lnTo>
                  <a:lnTo>
                    <a:pt x="103122" y="10346"/>
                  </a:lnTo>
                  <a:lnTo>
                    <a:pt x="126121" y="10346"/>
                  </a:lnTo>
                  <a:lnTo>
                    <a:pt x="125514" y="8470"/>
                  </a:lnTo>
                  <a:lnTo>
                    <a:pt x="118987" y="2433"/>
                  </a:lnTo>
                  <a:lnTo>
                    <a:pt x="114152" y="922"/>
                  </a:lnTo>
                  <a:close/>
                </a:path>
                <a:path w="453389" h="165100">
                  <a:moveTo>
                    <a:pt x="119940" y="40010"/>
                  </a:moveTo>
                  <a:lnTo>
                    <a:pt x="109037" y="40010"/>
                  </a:lnTo>
                  <a:lnTo>
                    <a:pt x="117168" y="67640"/>
                  </a:lnTo>
                  <a:lnTo>
                    <a:pt x="128812" y="67640"/>
                  </a:lnTo>
                  <a:lnTo>
                    <a:pt x="119940" y="40010"/>
                  </a:lnTo>
                  <a:close/>
                </a:path>
                <a:path w="453389" h="165100">
                  <a:moveTo>
                    <a:pt x="126121" y="10346"/>
                  </a:moveTo>
                  <a:lnTo>
                    <a:pt x="110267" y="10346"/>
                  </a:lnTo>
                  <a:lnTo>
                    <a:pt x="112457" y="11074"/>
                  </a:lnTo>
                  <a:lnTo>
                    <a:pt x="115041" y="13968"/>
                  </a:lnTo>
                  <a:lnTo>
                    <a:pt x="115689" y="16661"/>
                  </a:lnTo>
                  <a:lnTo>
                    <a:pt x="115620" y="23317"/>
                  </a:lnTo>
                  <a:lnTo>
                    <a:pt x="115535" y="24223"/>
                  </a:lnTo>
                  <a:lnTo>
                    <a:pt x="108731" y="30863"/>
                  </a:lnTo>
                  <a:lnTo>
                    <a:pt x="125453" y="30863"/>
                  </a:lnTo>
                  <a:lnTo>
                    <a:pt x="125992" y="29444"/>
                  </a:lnTo>
                  <a:lnTo>
                    <a:pt x="126918" y="25624"/>
                  </a:lnTo>
                  <a:lnTo>
                    <a:pt x="127058" y="24223"/>
                  </a:lnTo>
                  <a:lnTo>
                    <a:pt x="127148" y="13521"/>
                  </a:lnTo>
                  <a:lnTo>
                    <a:pt x="126121" y="10346"/>
                  </a:lnTo>
                  <a:close/>
                </a:path>
                <a:path w="453389" h="165100">
                  <a:moveTo>
                    <a:pt x="150893" y="922"/>
                  </a:moveTo>
                  <a:lnTo>
                    <a:pt x="139439" y="922"/>
                  </a:lnTo>
                  <a:lnTo>
                    <a:pt x="139439" y="67640"/>
                  </a:lnTo>
                  <a:lnTo>
                    <a:pt x="150893" y="67640"/>
                  </a:lnTo>
                  <a:lnTo>
                    <a:pt x="150893" y="922"/>
                  </a:lnTo>
                  <a:close/>
                </a:path>
                <a:path w="453389" h="165100">
                  <a:moveTo>
                    <a:pt x="183945" y="0"/>
                  </a:moveTo>
                  <a:lnTo>
                    <a:pt x="178092" y="0"/>
                  </a:lnTo>
                  <a:lnTo>
                    <a:pt x="175493" y="447"/>
                  </a:lnTo>
                  <a:lnTo>
                    <a:pt x="163555" y="14753"/>
                  </a:lnTo>
                  <a:lnTo>
                    <a:pt x="163584" y="53992"/>
                  </a:lnTo>
                  <a:lnTo>
                    <a:pt x="178092" y="68562"/>
                  </a:lnTo>
                  <a:lnTo>
                    <a:pt x="183945" y="68562"/>
                  </a:lnTo>
                  <a:lnTo>
                    <a:pt x="196897" y="58582"/>
                  </a:lnTo>
                  <a:lnTo>
                    <a:pt x="178772" y="58582"/>
                  </a:lnTo>
                  <a:lnTo>
                    <a:pt x="177171" y="57981"/>
                  </a:lnTo>
                  <a:lnTo>
                    <a:pt x="175446" y="55580"/>
                  </a:lnTo>
                  <a:lnTo>
                    <a:pt x="175079" y="53992"/>
                  </a:lnTo>
                  <a:lnTo>
                    <a:pt x="175036" y="14753"/>
                  </a:lnTo>
                  <a:lnTo>
                    <a:pt x="175446" y="12981"/>
                  </a:lnTo>
                  <a:lnTo>
                    <a:pt x="177171" y="10580"/>
                  </a:lnTo>
                  <a:lnTo>
                    <a:pt x="178772" y="9979"/>
                  </a:lnTo>
                  <a:lnTo>
                    <a:pt x="196640" y="9979"/>
                  </a:lnTo>
                  <a:lnTo>
                    <a:pt x="196344" y="9053"/>
                  </a:lnTo>
                  <a:lnTo>
                    <a:pt x="195296" y="7113"/>
                  </a:lnTo>
                  <a:lnTo>
                    <a:pt x="192524" y="3787"/>
                  </a:lnTo>
                  <a:lnTo>
                    <a:pt x="190753" y="2462"/>
                  </a:lnTo>
                  <a:lnTo>
                    <a:pt x="186441" y="494"/>
                  </a:lnTo>
                  <a:lnTo>
                    <a:pt x="183945" y="0"/>
                  </a:lnTo>
                  <a:close/>
                </a:path>
                <a:path w="453389" h="165100">
                  <a:moveTo>
                    <a:pt x="198114" y="43801"/>
                  </a:moveTo>
                  <a:lnTo>
                    <a:pt x="186656" y="43801"/>
                  </a:lnTo>
                  <a:lnTo>
                    <a:pt x="186656" y="53992"/>
                  </a:lnTo>
                  <a:lnTo>
                    <a:pt x="186256" y="55656"/>
                  </a:lnTo>
                  <a:lnTo>
                    <a:pt x="184655" y="57999"/>
                  </a:lnTo>
                  <a:lnTo>
                    <a:pt x="183207" y="58582"/>
                  </a:lnTo>
                  <a:lnTo>
                    <a:pt x="196897" y="58582"/>
                  </a:lnTo>
                  <a:lnTo>
                    <a:pt x="197763" y="56027"/>
                  </a:lnTo>
                  <a:lnTo>
                    <a:pt x="198085" y="53992"/>
                  </a:lnTo>
                  <a:lnTo>
                    <a:pt x="198114" y="43801"/>
                  </a:lnTo>
                  <a:close/>
                </a:path>
                <a:path w="453389" h="165100">
                  <a:moveTo>
                    <a:pt x="196640" y="9979"/>
                  </a:moveTo>
                  <a:lnTo>
                    <a:pt x="182592" y="9979"/>
                  </a:lnTo>
                  <a:lnTo>
                    <a:pt x="183884" y="10609"/>
                  </a:lnTo>
                  <a:lnTo>
                    <a:pt x="186101" y="13136"/>
                  </a:lnTo>
                  <a:lnTo>
                    <a:pt x="186539" y="14753"/>
                  </a:lnTo>
                  <a:lnTo>
                    <a:pt x="186656" y="23191"/>
                  </a:lnTo>
                  <a:lnTo>
                    <a:pt x="198114" y="23191"/>
                  </a:lnTo>
                  <a:lnTo>
                    <a:pt x="198017" y="15185"/>
                  </a:lnTo>
                  <a:lnTo>
                    <a:pt x="197763" y="13489"/>
                  </a:lnTo>
                  <a:lnTo>
                    <a:pt x="196640" y="9979"/>
                  </a:lnTo>
                  <a:close/>
                </a:path>
                <a:path w="453389" h="165100">
                  <a:moveTo>
                    <a:pt x="221216" y="922"/>
                  </a:moveTo>
                  <a:lnTo>
                    <a:pt x="209758" y="922"/>
                  </a:lnTo>
                  <a:lnTo>
                    <a:pt x="209758" y="56614"/>
                  </a:lnTo>
                  <a:lnTo>
                    <a:pt x="211312" y="61017"/>
                  </a:lnTo>
                  <a:lnTo>
                    <a:pt x="217534" y="67053"/>
                  </a:lnTo>
                  <a:lnTo>
                    <a:pt x="221832" y="68562"/>
                  </a:lnTo>
                  <a:lnTo>
                    <a:pt x="232797" y="68562"/>
                  </a:lnTo>
                  <a:lnTo>
                    <a:pt x="237092" y="67053"/>
                  </a:lnTo>
                  <a:lnTo>
                    <a:pt x="243316" y="61017"/>
                  </a:lnTo>
                  <a:lnTo>
                    <a:pt x="244176" y="58582"/>
                  </a:lnTo>
                  <a:lnTo>
                    <a:pt x="223246" y="58582"/>
                  </a:lnTo>
                  <a:lnTo>
                    <a:pt x="221216" y="56149"/>
                  </a:lnTo>
                  <a:lnTo>
                    <a:pt x="221216" y="922"/>
                  </a:lnTo>
                  <a:close/>
                </a:path>
                <a:path w="453389" h="165100">
                  <a:moveTo>
                    <a:pt x="244872" y="922"/>
                  </a:moveTo>
                  <a:lnTo>
                    <a:pt x="233413" y="922"/>
                  </a:lnTo>
                  <a:lnTo>
                    <a:pt x="233413" y="56149"/>
                  </a:lnTo>
                  <a:lnTo>
                    <a:pt x="231380" y="58582"/>
                  </a:lnTo>
                  <a:lnTo>
                    <a:pt x="244176" y="58582"/>
                  </a:lnTo>
                  <a:lnTo>
                    <a:pt x="244872" y="56614"/>
                  </a:lnTo>
                  <a:lnTo>
                    <a:pt x="244872" y="922"/>
                  </a:lnTo>
                  <a:close/>
                </a:path>
                <a:path w="453389" h="165100">
                  <a:moveTo>
                    <a:pt x="266861" y="922"/>
                  </a:moveTo>
                  <a:lnTo>
                    <a:pt x="255405" y="922"/>
                  </a:lnTo>
                  <a:lnTo>
                    <a:pt x="255405" y="67640"/>
                  </a:lnTo>
                  <a:lnTo>
                    <a:pt x="284882" y="67640"/>
                  </a:lnTo>
                  <a:lnTo>
                    <a:pt x="284882" y="57661"/>
                  </a:lnTo>
                  <a:lnTo>
                    <a:pt x="266861" y="57661"/>
                  </a:lnTo>
                  <a:lnTo>
                    <a:pt x="266861" y="922"/>
                  </a:lnTo>
                  <a:close/>
                </a:path>
                <a:path w="453389" h="165100">
                  <a:moveTo>
                    <a:pt x="308350" y="10904"/>
                  </a:moveTo>
                  <a:lnTo>
                    <a:pt x="296892" y="10904"/>
                  </a:lnTo>
                  <a:lnTo>
                    <a:pt x="296892" y="67640"/>
                  </a:lnTo>
                  <a:lnTo>
                    <a:pt x="308350" y="67640"/>
                  </a:lnTo>
                  <a:lnTo>
                    <a:pt x="308350" y="10904"/>
                  </a:lnTo>
                  <a:close/>
                </a:path>
                <a:path w="453389" h="165100">
                  <a:moveTo>
                    <a:pt x="319443" y="922"/>
                  </a:moveTo>
                  <a:lnTo>
                    <a:pt x="285804" y="922"/>
                  </a:lnTo>
                  <a:lnTo>
                    <a:pt x="285804" y="10904"/>
                  </a:lnTo>
                  <a:lnTo>
                    <a:pt x="319443" y="10904"/>
                  </a:lnTo>
                  <a:lnTo>
                    <a:pt x="319443" y="922"/>
                  </a:lnTo>
                  <a:close/>
                </a:path>
                <a:path w="453389" h="165100">
                  <a:moveTo>
                    <a:pt x="337644" y="922"/>
                  </a:moveTo>
                  <a:lnTo>
                    <a:pt x="326185" y="922"/>
                  </a:lnTo>
                  <a:lnTo>
                    <a:pt x="326185" y="56614"/>
                  </a:lnTo>
                  <a:lnTo>
                    <a:pt x="327743" y="61017"/>
                  </a:lnTo>
                  <a:lnTo>
                    <a:pt x="333965" y="67053"/>
                  </a:lnTo>
                  <a:lnTo>
                    <a:pt x="338259" y="68562"/>
                  </a:lnTo>
                  <a:lnTo>
                    <a:pt x="349225" y="68562"/>
                  </a:lnTo>
                  <a:lnTo>
                    <a:pt x="353523" y="67053"/>
                  </a:lnTo>
                  <a:lnTo>
                    <a:pt x="359745" y="61017"/>
                  </a:lnTo>
                  <a:lnTo>
                    <a:pt x="360604" y="58582"/>
                  </a:lnTo>
                  <a:lnTo>
                    <a:pt x="339678" y="58582"/>
                  </a:lnTo>
                  <a:lnTo>
                    <a:pt x="337644" y="56149"/>
                  </a:lnTo>
                  <a:lnTo>
                    <a:pt x="337644" y="922"/>
                  </a:lnTo>
                  <a:close/>
                </a:path>
                <a:path w="453389" h="165100">
                  <a:moveTo>
                    <a:pt x="361299" y="922"/>
                  </a:moveTo>
                  <a:lnTo>
                    <a:pt x="349840" y="922"/>
                  </a:lnTo>
                  <a:lnTo>
                    <a:pt x="349840" y="56149"/>
                  </a:lnTo>
                  <a:lnTo>
                    <a:pt x="347811" y="58582"/>
                  </a:lnTo>
                  <a:lnTo>
                    <a:pt x="360604" y="58582"/>
                  </a:lnTo>
                  <a:lnTo>
                    <a:pt x="361299" y="56614"/>
                  </a:lnTo>
                  <a:lnTo>
                    <a:pt x="361299" y="922"/>
                  </a:lnTo>
                  <a:close/>
                </a:path>
                <a:path w="453389" h="165100">
                  <a:moveTo>
                    <a:pt x="394873" y="922"/>
                  </a:moveTo>
                  <a:lnTo>
                    <a:pt x="372388" y="922"/>
                  </a:lnTo>
                  <a:lnTo>
                    <a:pt x="372388" y="67640"/>
                  </a:lnTo>
                  <a:lnTo>
                    <a:pt x="383847" y="67640"/>
                  </a:lnTo>
                  <a:lnTo>
                    <a:pt x="383847" y="40288"/>
                  </a:lnTo>
                  <a:lnTo>
                    <a:pt x="384893" y="40288"/>
                  </a:lnTo>
                  <a:lnTo>
                    <a:pt x="388113" y="40208"/>
                  </a:lnTo>
                  <a:lnTo>
                    <a:pt x="389020" y="40133"/>
                  </a:lnTo>
                  <a:lnTo>
                    <a:pt x="389761" y="40010"/>
                  </a:lnTo>
                  <a:lnTo>
                    <a:pt x="400665" y="40010"/>
                  </a:lnTo>
                  <a:lnTo>
                    <a:pt x="399834" y="37421"/>
                  </a:lnTo>
                  <a:lnTo>
                    <a:pt x="400820" y="36990"/>
                  </a:lnTo>
                  <a:lnTo>
                    <a:pt x="401788" y="36374"/>
                  </a:lnTo>
                  <a:lnTo>
                    <a:pt x="403701" y="34772"/>
                  </a:lnTo>
                  <a:lnTo>
                    <a:pt x="404561" y="33710"/>
                  </a:lnTo>
                  <a:lnTo>
                    <a:pt x="406101" y="31064"/>
                  </a:lnTo>
                  <a:lnTo>
                    <a:pt x="406177" y="30863"/>
                  </a:lnTo>
                  <a:lnTo>
                    <a:pt x="383847" y="30863"/>
                  </a:lnTo>
                  <a:lnTo>
                    <a:pt x="383847" y="10346"/>
                  </a:lnTo>
                  <a:lnTo>
                    <a:pt x="406845" y="10346"/>
                  </a:lnTo>
                  <a:lnTo>
                    <a:pt x="406238" y="8470"/>
                  </a:lnTo>
                  <a:lnTo>
                    <a:pt x="399712" y="2433"/>
                  </a:lnTo>
                  <a:lnTo>
                    <a:pt x="394873" y="922"/>
                  </a:lnTo>
                  <a:close/>
                </a:path>
                <a:path w="453389" h="165100">
                  <a:moveTo>
                    <a:pt x="400665" y="40010"/>
                  </a:moveTo>
                  <a:lnTo>
                    <a:pt x="389761" y="40010"/>
                  </a:lnTo>
                  <a:lnTo>
                    <a:pt x="397889" y="67640"/>
                  </a:lnTo>
                  <a:lnTo>
                    <a:pt x="409536" y="67640"/>
                  </a:lnTo>
                  <a:lnTo>
                    <a:pt x="400665" y="40010"/>
                  </a:lnTo>
                  <a:close/>
                </a:path>
                <a:path w="453389" h="165100">
                  <a:moveTo>
                    <a:pt x="406845" y="10346"/>
                  </a:moveTo>
                  <a:lnTo>
                    <a:pt x="390992" y="10346"/>
                  </a:lnTo>
                  <a:lnTo>
                    <a:pt x="393181" y="11074"/>
                  </a:lnTo>
                  <a:lnTo>
                    <a:pt x="395766" y="13968"/>
                  </a:lnTo>
                  <a:lnTo>
                    <a:pt x="396413" y="16661"/>
                  </a:lnTo>
                  <a:lnTo>
                    <a:pt x="396344" y="23317"/>
                  </a:lnTo>
                  <a:lnTo>
                    <a:pt x="396259" y="24223"/>
                  </a:lnTo>
                  <a:lnTo>
                    <a:pt x="389451" y="30863"/>
                  </a:lnTo>
                  <a:lnTo>
                    <a:pt x="406177" y="30863"/>
                  </a:lnTo>
                  <a:lnTo>
                    <a:pt x="406717" y="29444"/>
                  </a:lnTo>
                  <a:lnTo>
                    <a:pt x="407643" y="25624"/>
                  </a:lnTo>
                  <a:lnTo>
                    <a:pt x="407782" y="24223"/>
                  </a:lnTo>
                  <a:lnTo>
                    <a:pt x="407873" y="13521"/>
                  </a:lnTo>
                  <a:lnTo>
                    <a:pt x="406845" y="10346"/>
                  </a:lnTo>
                  <a:close/>
                </a:path>
                <a:path w="453389" h="165100">
                  <a:moveTo>
                    <a:pt x="440676" y="922"/>
                  </a:moveTo>
                  <a:lnTo>
                    <a:pt x="426445" y="922"/>
                  </a:lnTo>
                  <a:lnTo>
                    <a:pt x="414154" y="67640"/>
                  </a:lnTo>
                  <a:lnTo>
                    <a:pt x="425242" y="67640"/>
                  </a:lnTo>
                  <a:lnTo>
                    <a:pt x="427277" y="52854"/>
                  </a:lnTo>
                  <a:lnTo>
                    <a:pt x="450243" y="52854"/>
                  </a:lnTo>
                  <a:lnTo>
                    <a:pt x="448405" y="42876"/>
                  </a:lnTo>
                  <a:lnTo>
                    <a:pt x="428939" y="42876"/>
                  </a:lnTo>
                  <a:lnTo>
                    <a:pt x="433464" y="14231"/>
                  </a:lnTo>
                  <a:lnTo>
                    <a:pt x="443127" y="14231"/>
                  </a:lnTo>
                  <a:lnTo>
                    <a:pt x="440676" y="922"/>
                  </a:lnTo>
                  <a:close/>
                </a:path>
                <a:path w="453389" h="165100">
                  <a:moveTo>
                    <a:pt x="450243" y="52854"/>
                  </a:moveTo>
                  <a:lnTo>
                    <a:pt x="439844" y="52854"/>
                  </a:lnTo>
                  <a:lnTo>
                    <a:pt x="441874" y="67640"/>
                  </a:lnTo>
                  <a:lnTo>
                    <a:pt x="452967" y="67640"/>
                  </a:lnTo>
                  <a:lnTo>
                    <a:pt x="450243" y="52854"/>
                  </a:lnTo>
                  <a:close/>
                </a:path>
                <a:path w="453389" h="165100">
                  <a:moveTo>
                    <a:pt x="443127" y="14231"/>
                  </a:moveTo>
                  <a:lnTo>
                    <a:pt x="433652" y="14231"/>
                  </a:lnTo>
                  <a:lnTo>
                    <a:pt x="438181" y="42876"/>
                  </a:lnTo>
                  <a:lnTo>
                    <a:pt x="448405" y="42876"/>
                  </a:lnTo>
                  <a:lnTo>
                    <a:pt x="443127" y="14231"/>
                  </a:lnTo>
                  <a:close/>
                </a:path>
                <a:path w="453389" h="165100">
                  <a:moveTo>
                    <a:pt x="181940" y="97895"/>
                  </a:moveTo>
                  <a:lnTo>
                    <a:pt x="149969" y="97895"/>
                  </a:lnTo>
                  <a:lnTo>
                    <a:pt x="149969" y="164613"/>
                  </a:lnTo>
                  <a:lnTo>
                    <a:pt x="161428" y="164613"/>
                  </a:lnTo>
                  <a:lnTo>
                    <a:pt x="161428" y="135042"/>
                  </a:lnTo>
                  <a:lnTo>
                    <a:pt x="176763" y="135042"/>
                  </a:lnTo>
                  <a:lnTo>
                    <a:pt x="176763" y="125064"/>
                  </a:lnTo>
                  <a:lnTo>
                    <a:pt x="161428" y="125064"/>
                  </a:lnTo>
                  <a:lnTo>
                    <a:pt x="161428" y="107877"/>
                  </a:lnTo>
                  <a:lnTo>
                    <a:pt x="181940" y="107877"/>
                  </a:lnTo>
                  <a:lnTo>
                    <a:pt x="181940" y="97895"/>
                  </a:lnTo>
                  <a:close/>
                </a:path>
                <a:path w="453389" h="165100">
                  <a:moveTo>
                    <a:pt x="209664" y="97895"/>
                  </a:moveTo>
                  <a:lnTo>
                    <a:pt x="195433" y="97895"/>
                  </a:lnTo>
                  <a:lnTo>
                    <a:pt x="183142" y="164613"/>
                  </a:lnTo>
                  <a:lnTo>
                    <a:pt x="194231" y="164613"/>
                  </a:lnTo>
                  <a:lnTo>
                    <a:pt x="196264" y="149828"/>
                  </a:lnTo>
                  <a:lnTo>
                    <a:pt x="219231" y="149828"/>
                  </a:lnTo>
                  <a:lnTo>
                    <a:pt x="217393" y="139849"/>
                  </a:lnTo>
                  <a:lnTo>
                    <a:pt x="197928" y="139849"/>
                  </a:lnTo>
                  <a:lnTo>
                    <a:pt x="202453" y="111203"/>
                  </a:lnTo>
                  <a:lnTo>
                    <a:pt x="212116" y="111203"/>
                  </a:lnTo>
                  <a:lnTo>
                    <a:pt x="209664" y="97895"/>
                  </a:lnTo>
                  <a:close/>
                </a:path>
                <a:path w="453389" h="165100">
                  <a:moveTo>
                    <a:pt x="219231" y="149828"/>
                  </a:moveTo>
                  <a:lnTo>
                    <a:pt x="208832" y="149828"/>
                  </a:lnTo>
                  <a:lnTo>
                    <a:pt x="210863" y="164613"/>
                  </a:lnTo>
                  <a:lnTo>
                    <a:pt x="221955" y="164613"/>
                  </a:lnTo>
                  <a:lnTo>
                    <a:pt x="219231" y="149828"/>
                  </a:lnTo>
                  <a:close/>
                </a:path>
                <a:path w="453389" h="165100">
                  <a:moveTo>
                    <a:pt x="212116" y="111203"/>
                  </a:moveTo>
                  <a:lnTo>
                    <a:pt x="202641" y="111203"/>
                  </a:lnTo>
                  <a:lnTo>
                    <a:pt x="207170" y="139849"/>
                  </a:lnTo>
                  <a:lnTo>
                    <a:pt x="217393" y="139849"/>
                  </a:lnTo>
                  <a:lnTo>
                    <a:pt x="212116" y="111203"/>
                  </a:lnTo>
                  <a:close/>
                </a:path>
                <a:path w="453389" h="165100">
                  <a:moveTo>
                    <a:pt x="243022" y="97895"/>
                  </a:moveTo>
                  <a:lnTo>
                    <a:pt x="227959" y="97895"/>
                  </a:lnTo>
                  <a:lnTo>
                    <a:pt x="227959" y="164613"/>
                  </a:lnTo>
                  <a:lnTo>
                    <a:pt x="237938" y="164613"/>
                  </a:lnTo>
                  <a:lnTo>
                    <a:pt x="237938" y="112496"/>
                  </a:lnTo>
                  <a:lnTo>
                    <a:pt x="246066" y="112496"/>
                  </a:lnTo>
                  <a:lnTo>
                    <a:pt x="243022" y="97895"/>
                  </a:lnTo>
                  <a:close/>
                </a:path>
                <a:path w="453389" h="165100">
                  <a:moveTo>
                    <a:pt x="246066" y="112496"/>
                  </a:moveTo>
                  <a:lnTo>
                    <a:pt x="238126" y="112496"/>
                  </a:lnTo>
                  <a:lnTo>
                    <a:pt x="248472" y="164613"/>
                  </a:lnTo>
                  <a:lnTo>
                    <a:pt x="254016" y="164613"/>
                  </a:lnTo>
                  <a:lnTo>
                    <a:pt x="259521" y="136890"/>
                  </a:lnTo>
                  <a:lnTo>
                    <a:pt x="251153" y="136890"/>
                  </a:lnTo>
                  <a:lnTo>
                    <a:pt x="246066" y="112496"/>
                  </a:lnTo>
                  <a:close/>
                </a:path>
                <a:path w="453389" h="165100">
                  <a:moveTo>
                    <a:pt x="274533" y="112496"/>
                  </a:moveTo>
                  <a:lnTo>
                    <a:pt x="264553" y="112496"/>
                  </a:lnTo>
                  <a:lnTo>
                    <a:pt x="264553" y="164613"/>
                  </a:lnTo>
                  <a:lnTo>
                    <a:pt x="274533" y="164613"/>
                  </a:lnTo>
                  <a:lnTo>
                    <a:pt x="274533" y="112496"/>
                  </a:lnTo>
                  <a:close/>
                </a:path>
                <a:path w="453389" h="165100">
                  <a:moveTo>
                    <a:pt x="274533" y="97895"/>
                  </a:moveTo>
                  <a:lnTo>
                    <a:pt x="259469" y="97895"/>
                  </a:lnTo>
                  <a:lnTo>
                    <a:pt x="251338" y="136890"/>
                  </a:lnTo>
                  <a:lnTo>
                    <a:pt x="259521" y="136890"/>
                  </a:lnTo>
                  <a:lnTo>
                    <a:pt x="264365" y="112496"/>
                  </a:lnTo>
                  <a:lnTo>
                    <a:pt x="274533" y="112496"/>
                  </a:lnTo>
                  <a:lnTo>
                    <a:pt x="274533" y="97895"/>
                  </a:lnTo>
                  <a:close/>
                </a:path>
                <a:path w="453389" h="165100">
                  <a:moveTo>
                    <a:pt x="298094" y="97895"/>
                  </a:moveTo>
                  <a:lnTo>
                    <a:pt x="286636" y="97895"/>
                  </a:lnTo>
                  <a:lnTo>
                    <a:pt x="286636" y="164613"/>
                  </a:lnTo>
                  <a:lnTo>
                    <a:pt x="298094" y="164613"/>
                  </a:lnTo>
                  <a:lnTo>
                    <a:pt x="298094" y="97895"/>
                  </a:lnTo>
                  <a:close/>
                </a:path>
                <a:path w="453389" h="165100">
                  <a:moveTo>
                    <a:pt x="321656" y="97895"/>
                  </a:moveTo>
                  <a:lnTo>
                    <a:pt x="310201" y="97895"/>
                  </a:lnTo>
                  <a:lnTo>
                    <a:pt x="310201" y="164613"/>
                  </a:lnTo>
                  <a:lnTo>
                    <a:pt x="339674" y="164613"/>
                  </a:lnTo>
                  <a:lnTo>
                    <a:pt x="339674" y="154635"/>
                  </a:lnTo>
                  <a:lnTo>
                    <a:pt x="321656" y="154635"/>
                  </a:lnTo>
                  <a:lnTo>
                    <a:pt x="321656" y="97895"/>
                  </a:lnTo>
                  <a:close/>
                </a:path>
                <a:path w="453389" h="165100">
                  <a:moveTo>
                    <a:pt x="359730" y="97895"/>
                  </a:moveTo>
                  <a:lnTo>
                    <a:pt x="348272" y="97895"/>
                  </a:lnTo>
                  <a:lnTo>
                    <a:pt x="348272" y="164613"/>
                  </a:lnTo>
                  <a:lnTo>
                    <a:pt x="359730" y="164613"/>
                  </a:lnTo>
                  <a:lnTo>
                    <a:pt x="359730" y="97895"/>
                  </a:lnTo>
                  <a:close/>
                </a:path>
                <a:path w="453389" h="165100">
                  <a:moveTo>
                    <a:pt x="394473" y="97895"/>
                  </a:moveTo>
                  <a:lnTo>
                    <a:pt x="380243" y="97895"/>
                  </a:lnTo>
                  <a:lnTo>
                    <a:pt x="367953" y="164613"/>
                  </a:lnTo>
                  <a:lnTo>
                    <a:pt x="379040" y="164613"/>
                  </a:lnTo>
                  <a:lnTo>
                    <a:pt x="381074" y="149828"/>
                  </a:lnTo>
                  <a:lnTo>
                    <a:pt x="404040" y="149828"/>
                  </a:lnTo>
                  <a:lnTo>
                    <a:pt x="402202" y="139849"/>
                  </a:lnTo>
                  <a:lnTo>
                    <a:pt x="382737" y="139849"/>
                  </a:lnTo>
                  <a:lnTo>
                    <a:pt x="387266" y="111203"/>
                  </a:lnTo>
                  <a:lnTo>
                    <a:pt x="396925" y="111203"/>
                  </a:lnTo>
                  <a:lnTo>
                    <a:pt x="394473" y="97895"/>
                  </a:lnTo>
                  <a:close/>
                </a:path>
                <a:path w="453389" h="165100">
                  <a:moveTo>
                    <a:pt x="404040" y="149828"/>
                  </a:moveTo>
                  <a:lnTo>
                    <a:pt x="393642" y="149828"/>
                  </a:lnTo>
                  <a:lnTo>
                    <a:pt x="395672" y="164613"/>
                  </a:lnTo>
                  <a:lnTo>
                    <a:pt x="406764" y="164613"/>
                  </a:lnTo>
                  <a:lnTo>
                    <a:pt x="404040" y="149828"/>
                  </a:lnTo>
                  <a:close/>
                </a:path>
                <a:path w="453389" h="165100">
                  <a:moveTo>
                    <a:pt x="396925" y="111203"/>
                  </a:moveTo>
                  <a:lnTo>
                    <a:pt x="387450" y="111203"/>
                  </a:lnTo>
                  <a:lnTo>
                    <a:pt x="391979" y="139849"/>
                  </a:lnTo>
                  <a:lnTo>
                    <a:pt x="402202" y="139849"/>
                  </a:lnTo>
                  <a:lnTo>
                    <a:pt x="396925" y="111203"/>
                  </a:lnTo>
                  <a:close/>
                </a:path>
                <a:path w="453389" h="165100">
                  <a:moveTo>
                    <a:pt x="435903" y="97895"/>
                  </a:moveTo>
                  <a:lnTo>
                    <a:pt x="413416" y="97895"/>
                  </a:lnTo>
                  <a:lnTo>
                    <a:pt x="413416" y="164613"/>
                  </a:lnTo>
                  <a:lnTo>
                    <a:pt x="424875" y="164613"/>
                  </a:lnTo>
                  <a:lnTo>
                    <a:pt x="424875" y="137261"/>
                  </a:lnTo>
                  <a:lnTo>
                    <a:pt x="425923" y="137261"/>
                  </a:lnTo>
                  <a:lnTo>
                    <a:pt x="429141" y="137181"/>
                  </a:lnTo>
                  <a:lnTo>
                    <a:pt x="430048" y="137106"/>
                  </a:lnTo>
                  <a:lnTo>
                    <a:pt x="430790" y="136983"/>
                  </a:lnTo>
                  <a:lnTo>
                    <a:pt x="441691" y="136983"/>
                  </a:lnTo>
                  <a:lnTo>
                    <a:pt x="440860" y="134395"/>
                  </a:lnTo>
                  <a:lnTo>
                    <a:pt x="441846" y="133963"/>
                  </a:lnTo>
                  <a:lnTo>
                    <a:pt x="442818" y="133347"/>
                  </a:lnTo>
                  <a:lnTo>
                    <a:pt x="444726" y="131745"/>
                  </a:lnTo>
                  <a:lnTo>
                    <a:pt x="445590" y="130684"/>
                  </a:lnTo>
                  <a:lnTo>
                    <a:pt x="447131" y="128033"/>
                  </a:lnTo>
                  <a:lnTo>
                    <a:pt x="447206" y="127835"/>
                  </a:lnTo>
                  <a:lnTo>
                    <a:pt x="424875" y="127835"/>
                  </a:lnTo>
                  <a:lnTo>
                    <a:pt x="424875" y="107320"/>
                  </a:lnTo>
                  <a:lnTo>
                    <a:pt x="447874" y="107320"/>
                  </a:lnTo>
                  <a:lnTo>
                    <a:pt x="447267" y="105444"/>
                  </a:lnTo>
                  <a:lnTo>
                    <a:pt x="440736" y="99406"/>
                  </a:lnTo>
                  <a:lnTo>
                    <a:pt x="435903" y="97895"/>
                  </a:lnTo>
                  <a:close/>
                </a:path>
                <a:path w="453389" h="165100">
                  <a:moveTo>
                    <a:pt x="441691" y="136983"/>
                  </a:moveTo>
                  <a:lnTo>
                    <a:pt x="430790" y="136983"/>
                  </a:lnTo>
                  <a:lnTo>
                    <a:pt x="438919" y="164613"/>
                  </a:lnTo>
                  <a:lnTo>
                    <a:pt x="450561" y="164613"/>
                  </a:lnTo>
                  <a:lnTo>
                    <a:pt x="441691" y="136983"/>
                  </a:lnTo>
                  <a:close/>
                </a:path>
                <a:path w="453389" h="165100">
                  <a:moveTo>
                    <a:pt x="447874" y="107320"/>
                  </a:moveTo>
                  <a:lnTo>
                    <a:pt x="432022" y="107320"/>
                  </a:lnTo>
                  <a:lnTo>
                    <a:pt x="434206" y="108046"/>
                  </a:lnTo>
                  <a:lnTo>
                    <a:pt x="436796" y="110940"/>
                  </a:lnTo>
                  <a:lnTo>
                    <a:pt x="437443" y="113634"/>
                  </a:lnTo>
                  <a:lnTo>
                    <a:pt x="437374" y="120290"/>
                  </a:lnTo>
                  <a:lnTo>
                    <a:pt x="437288" y="121197"/>
                  </a:lnTo>
                  <a:lnTo>
                    <a:pt x="430481" y="127835"/>
                  </a:lnTo>
                  <a:lnTo>
                    <a:pt x="447206" y="127835"/>
                  </a:lnTo>
                  <a:lnTo>
                    <a:pt x="447746" y="126418"/>
                  </a:lnTo>
                  <a:lnTo>
                    <a:pt x="448668" y="122598"/>
                  </a:lnTo>
                  <a:lnTo>
                    <a:pt x="448809" y="121197"/>
                  </a:lnTo>
                  <a:lnTo>
                    <a:pt x="448901" y="110495"/>
                  </a:lnTo>
                  <a:lnTo>
                    <a:pt x="447874" y="10732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559" y="5252155"/>
            <a:ext cx="233086" cy="27038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541807" y="5362175"/>
            <a:ext cx="3500" cy="160516"/>
          </a:xfrm>
          <a:custGeom>
            <a:avLst/>
            <a:gdLst/>
            <a:ahLst/>
            <a:cxnLst/>
            <a:rect l="l" t="t" r="r" b="b"/>
            <a:pathLst>
              <a:path w="4445" h="203834">
                <a:moveTo>
                  <a:pt x="4403" y="0"/>
                </a:moveTo>
                <a:lnTo>
                  <a:pt x="0" y="0"/>
                </a:lnTo>
                <a:lnTo>
                  <a:pt x="0" y="203645"/>
                </a:lnTo>
                <a:lnTo>
                  <a:pt x="4403" y="203645"/>
                </a:lnTo>
                <a:lnTo>
                  <a:pt x="4403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9725" y="5491981"/>
            <a:ext cx="368966" cy="2874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06607" y="5375992"/>
            <a:ext cx="135013" cy="100510"/>
          </a:xfrm>
          <a:custGeom>
            <a:avLst/>
            <a:gdLst/>
            <a:ahLst/>
            <a:cxnLst/>
            <a:rect l="l" t="t" r="r" b="b"/>
            <a:pathLst>
              <a:path w="171450" h="127634">
                <a:moveTo>
                  <a:pt x="111455" y="34290"/>
                </a:moveTo>
                <a:lnTo>
                  <a:pt x="110744" y="26911"/>
                </a:lnTo>
                <a:lnTo>
                  <a:pt x="108610" y="20535"/>
                </a:lnTo>
                <a:lnTo>
                  <a:pt x="105041" y="15176"/>
                </a:lnTo>
                <a:lnTo>
                  <a:pt x="100406" y="11150"/>
                </a:lnTo>
                <a:lnTo>
                  <a:pt x="100050" y="10833"/>
                </a:lnTo>
                <a:lnTo>
                  <a:pt x="93624" y="7480"/>
                </a:lnTo>
                <a:lnTo>
                  <a:pt x="85750" y="5080"/>
                </a:lnTo>
                <a:lnTo>
                  <a:pt x="78778" y="4013"/>
                </a:lnTo>
                <a:lnTo>
                  <a:pt x="78778" y="29413"/>
                </a:lnTo>
                <a:lnTo>
                  <a:pt x="78778" y="47942"/>
                </a:lnTo>
                <a:lnTo>
                  <a:pt x="76377" y="54737"/>
                </a:lnTo>
                <a:lnTo>
                  <a:pt x="66840" y="63563"/>
                </a:lnTo>
                <a:lnTo>
                  <a:pt x="59855" y="65773"/>
                </a:lnTo>
                <a:lnTo>
                  <a:pt x="47180" y="65773"/>
                </a:lnTo>
                <a:lnTo>
                  <a:pt x="47180" y="11150"/>
                </a:lnTo>
                <a:lnTo>
                  <a:pt x="63347" y="11150"/>
                </a:lnTo>
                <a:lnTo>
                  <a:pt x="69761" y="13411"/>
                </a:lnTo>
                <a:lnTo>
                  <a:pt x="76974" y="22466"/>
                </a:lnTo>
                <a:lnTo>
                  <a:pt x="78778" y="29413"/>
                </a:lnTo>
                <a:lnTo>
                  <a:pt x="78778" y="4013"/>
                </a:lnTo>
                <a:lnTo>
                  <a:pt x="76415" y="3644"/>
                </a:lnTo>
                <a:lnTo>
                  <a:pt x="65620" y="3162"/>
                </a:lnTo>
                <a:lnTo>
                  <a:pt x="1130" y="3162"/>
                </a:lnTo>
                <a:lnTo>
                  <a:pt x="0" y="4356"/>
                </a:lnTo>
                <a:lnTo>
                  <a:pt x="0" y="9017"/>
                </a:lnTo>
                <a:lnTo>
                  <a:pt x="863" y="10121"/>
                </a:lnTo>
                <a:lnTo>
                  <a:pt x="4368" y="10782"/>
                </a:lnTo>
                <a:lnTo>
                  <a:pt x="8420" y="11658"/>
                </a:lnTo>
                <a:lnTo>
                  <a:pt x="17424" y="19977"/>
                </a:lnTo>
                <a:lnTo>
                  <a:pt x="17424" y="112179"/>
                </a:lnTo>
                <a:lnTo>
                  <a:pt x="17081" y="114046"/>
                </a:lnTo>
                <a:lnTo>
                  <a:pt x="15684" y="116738"/>
                </a:lnTo>
                <a:lnTo>
                  <a:pt x="14249" y="117881"/>
                </a:lnTo>
                <a:lnTo>
                  <a:pt x="12065" y="118808"/>
                </a:lnTo>
                <a:lnTo>
                  <a:pt x="10998" y="119278"/>
                </a:lnTo>
                <a:lnTo>
                  <a:pt x="9131" y="119684"/>
                </a:lnTo>
                <a:lnTo>
                  <a:pt x="1079" y="120624"/>
                </a:lnTo>
                <a:lnTo>
                  <a:pt x="114" y="121767"/>
                </a:lnTo>
                <a:lnTo>
                  <a:pt x="0" y="126238"/>
                </a:lnTo>
                <a:lnTo>
                  <a:pt x="1282" y="127584"/>
                </a:lnTo>
                <a:lnTo>
                  <a:pt x="63296" y="127584"/>
                </a:lnTo>
                <a:lnTo>
                  <a:pt x="64439" y="126390"/>
                </a:lnTo>
                <a:lnTo>
                  <a:pt x="64439" y="121767"/>
                </a:lnTo>
                <a:lnTo>
                  <a:pt x="63525" y="120650"/>
                </a:lnTo>
                <a:lnTo>
                  <a:pt x="61023" y="120269"/>
                </a:lnTo>
                <a:lnTo>
                  <a:pt x="59626" y="120015"/>
                </a:lnTo>
                <a:lnTo>
                  <a:pt x="47180" y="111099"/>
                </a:lnTo>
                <a:lnTo>
                  <a:pt x="47180" y="74002"/>
                </a:lnTo>
                <a:lnTo>
                  <a:pt x="64947" y="74002"/>
                </a:lnTo>
                <a:lnTo>
                  <a:pt x="72199" y="73279"/>
                </a:lnTo>
                <a:lnTo>
                  <a:pt x="110070" y="47345"/>
                </a:lnTo>
                <a:lnTo>
                  <a:pt x="111455" y="41300"/>
                </a:lnTo>
                <a:lnTo>
                  <a:pt x="111455" y="34290"/>
                </a:lnTo>
                <a:close/>
              </a:path>
              <a:path w="171450" h="127634">
                <a:moveTo>
                  <a:pt x="159118" y="11684"/>
                </a:moveTo>
                <a:lnTo>
                  <a:pt x="157492" y="7886"/>
                </a:lnTo>
                <a:lnTo>
                  <a:pt x="151015" y="1574"/>
                </a:lnTo>
                <a:lnTo>
                  <a:pt x="147129" y="0"/>
                </a:lnTo>
                <a:lnTo>
                  <a:pt x="138087" y="0"/>
                </a:lnTo>
                <a:lnTo>
                  <a:pt x="134188" y="1574"/>
                </a:lnTo>
                <a:lnTo>
                  <a:pt x="127647" y="7886"/>
                </a:lnTo>
                <a:lnTo>
                  <a:pt x="126009" y="11684"/>
                </a:lnTo>
                <a:lnTo>
                  <a:pt x="126009" y="20574"/>
                </a:lnTo>
                <a:lnTo>
                  <a:pt x="127647" y="24358"/>
                </a:lnTo>
                <a:lnTo>
                  <a:pt x="134188" y="30607"/>
                </a:lnTo>
                <a:lnTo>
                  <a:pt x="138087" y="32169"/>
                </a:lnTo>
                <a:lnTo>
                  <a:pt x="147078" y="32169"/>
                </a:lnTo>
                <a:lnTo>
                  <a:pt x="150939" y="30607"/>
                </a:lnTo>
                <a:lnTo>
                  <a:pt x="157480" y="24358"/>
                </a:lnTo>
                <a:lnTo>
                  <a:pt x="159118" y="20574"/>
                </a:lnTo>
                <a:lnTo>
                  <a:pt x="159118" y="11684"/>
                </a:lnTo>
                <a:close/>
              </a:path>
              <a:path w="171450" h="127634">
                <a:moveTo>
                  <a:pt x="171348" y="122123"/>
                </a:moveTo>
                <a:lnTo>
                  <a:pt x="170446" y="121081"/>
                </a:lnTo>
                <a:lnTo>
                  <a:pt x="168541" y="120688"/>
                </a:lnTo>
                <a:lnTo>
                  <a:pt x="167843" y="120510"/>
                </a:lnTo>
                <a:lnTo>
                  <a:pt x="165823" y="119888"/>
                </a:lnTo>
                <a:lnTo>
                  <a:pt x="164592" y="119430"/>
                </a:lnTo>
                <a:lnTo>
                  <a:pt x="163474" y="118897"/>
                </a:lnTo>
                <a:lnTo>
                  <a:pt x="161912" y="118198"/>
                </a:lnTo>
                <a:lnTo>
                  <a:pt x="160705" y="117132"/>
                </a:lnTo>
                <a:lnTo>
                  <a:pt x="159029" y="114261"/>
                </a:lnTo>
                <a:lnTo>
                  <a:pt x="158610" y="112522"/>
                </a:lnTo>
                <a:lnTo>
                  <a:pt x="158610" y="42811"/>
                </a:lnTo>
                <a:lnTo>
                  <a:pt x="156654" y="39878"/>
                </a:lnTo>
                <a:lnTo>
                  <a:pt x="154393" y="39916"/>
                </a:lnTo>
                <a:lnTo>
                  <a:pt x="117500" y="41757"/>
                </a:lnTo>
                <a:lnTo>
                  <a:pt x="116293" y="43103"/>
                </a:lnTo>
                <a:lnTo>
                  <a:pt x="116293" y="47078"/>
                </a:lnTo>
                <a:lnTo>
                  <a:pt x="117246" y="48323"/>
                </a:lnTo>
                <a:lnTo>
                  <a:pt x="119634" y="48806"/>
                </a:lnTo>
                <a:lnTo>
                  <a:pt x="120713" y="49098"/>
                </a:lnTo>
                <a:lnTo>
                  <a:pt x="131127" y="58547"/>
                </a:lnTo>
                <a:lnTo>
                  <a:pt x="131025" y="114261"/>
                </a:lnTo>
                <a:lnTo>
                  <a:pt x="119481" y="121094"/>
                </a:lnTo>
                <a:lnTo>
                  <a:pt x="118389" y="122364"/>
                </a:lnTo>
                <a:lnTo>
                  <a:pt x="118389" y="126263"/>
                </a:lnTo>
                <a:lnTo>
                  <a:pt x="119659" y="127584"/>
                </a:lnTo>
                <a:lnTo>
                  <a:pt x="170243" y="127584"/>
                </a:lnTo>
                <a:lnTo>
                  <a:pt x="171348" y="126415"/>
                </a:lnTo>
                <a:lnTo>
                  <a:pt x="171348" y="122123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10" name="object 10"/>
          <p:cNvSpPr/>
          <p:nvPr/>
        </p:nvSpPr>
        <p:spPr>
          <a:xfrm>
            <a:off x="5902190" y="5407386"/>
            <a:ext cx="43503" cy="69507"/>
          </a:xfrm>
          <a:custGeom>
            <a:avLst/>
            <a:gdLst/>
            <a:ahLst/>
            <a:cxnLst/>
            <a:rect l="l" t="t" r="r" b="b"/>
            <a:pathLst>
              <a:path w="55245" h="88265">
                <a:moveTo>
                  <a:pt x="40363" y="0"/>
                </a:moveTo>
                <a:lnTo>
                  <a:pt x="1220" y="1891"/>
                </a:lnTo>
                <a:lnTo>
                  <a:pt x="0" y="3233"/>
                </a:lnTo>
                <a:lnTo>
                  <a:pt x="0" y="7200"/>
                </a:lnTo>
                <a:lnTo>
                  <a:pt x="953" y="8445"/>
                </a:lnTo>
                <a:lnTo>
                  <a:pt x="7613" y="10231"/>
                </a:lnTo>
                <a:lnTo>
                  <a:pt x="9132" y="10904"/>
                </a:lnTo>
                <a:lnTo>
                  <a:pt x="11479" y="12542"/>
                </a:lnTo>
                <a:lnTo>
                  <a:pt x="12595" y="13784"/>
                </a:lnTo>
                <a:lnTo>
                  <a:pt x="14381" y="16877"/>
                </a:lnTo>
                <a:lnTo>
                  <a:pt x="14831" y="18676"/>
                </a:lnTo>
                <a:lnTo>
                  <a:pt x="14831" y="73915"/>
                </a:lnTo>
                <a:lnTo>
                  <a:pt x="3181" y="81226"/>
                </a:lnTo>
                <a:lnTo>
                  <a:pt x="2098" y="82494"/>
                </a:lnTo>
                <a:lnTo>
                  <a:pt x="2098" y="86385"/>
                </a:lnTo>
                <a:lnTo>
                  <a:pt x="3357" y="87707"/>
                </a:lnTo>
                <a:lnTo>
                  <a:pt x="52574" y="87707"/>
                </a:lnTo>
                <a:lnTo>
                  <a:pt x="53949" y="87707"/>
                </a:lnTo>
                <a:lnTo>
                  <a:pt x="55054" y="86540"/>
                </a:lnTo>
                <a:lnTo>
                  <a:pt x="55054" y="82252"/>
                </a:lnTo>
                <a:lnTo>
                  <a:pt x="54154" y="81212"/>
                </a:lnTo>
                <a:lnTo>
                  <a:pt x="49524" y="80021"/>
                </a:lnTo>
                <a:lnTo>
                  <a:pt x="45618" y="78325"/>
                </a:lnTo>
                <a:lnTo>
                  <a:pt x="44416" y="77260"/>
                </a:lnTo>
                <a:lnTo>
                  <a:pt x="42739" y="74394"/>
                </a:lnTo>
                <a:lnTo>
                  <a:pt x="42317" y="72655"/>
                </a:lnTo>
                <a:lnTo>
                  <a:pt x="42317" y="2937"/>
                </a:lnTo>
                <a:lnTo>
                  <a:pt x="40363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1" name="object 11"/>
          <p:cNvGrpSpPr/>
          <p:nvPr/>
        </p:nvGrpSpPr>
        <p:grpSpPr>
          <a:xfrm>
            <a:off x="5713084" y="5302870"/>
            <a:ext cx="229022" cy="176017"/>
            <a:chOff x="4454787" y="6733992"/>
            <a:chExt cx="290830" cy="223520"/>
          </a:xfrm>
        </p:grpSpPr>
        <p:sp>
          <p:nvSpPr>
            <p:cNvPr id="12" name="object 12"/>
            <p:cNvSpPr/>
            <p:nvPr/>
          </p:nvSpPr>
          <p:spPr>
            <a:xfrm>
              <a:off x="4494136" y="6826390"/>
              <a:ext cx="251460" cy="131445"/>
            </a:xfrm>
            <a:custGeom>
              <a:avLst/>
              <a:gdLst/>
              <a:ahLst/>
              <a:cxnLst/>
              <a:rect l="l" t="t" r="r" b="b"/>
              <a:pathLst>
                <a:path w="251460" h="131445">
                  <a:moveTo>
                    <a:pt x="94030" y="121043"/>
                  </a:moveTo>
                  <a:lnTo>
                    <a:pt x="92875" y="119799"/>
                  </a:lnTo>
                  <a:lnTo>
                    <a:pt x="90474" y="119748"/>
                  </a:lnTo>
                  <a:lnTo>
                    <a:pt x="86410" y="119570"/>
                  </a:lnTo>
                  <a:lnTo>
                    <a:pt x="79438" y="112242"/>
                  </a:lnTo>
                  <a:lnTo>
                    <a:pt x="79565" y="97701"/>
                  </a:lnTo>
                  <a:lnTo>
                    <a:pt x="79895" y="85775"/>
                  </a:lnTo>
                  <a:lnTo>
                    <a:pt x="80010" y="80518"/>
                  </a:lnTo>
                  <a:lnTo>
                    <a:pt x="65176" y="41592"/>
                  </a:lnTo>
                  <a:lnTo>
                    <a:pt x="47066" y="38519"/>
                  </a:lnTo>
                  <a:lnTo>
                    <a:pt x="37731" y="38519"/>
                  </a:lnTo>
                  <a:lnTo>
                    <a:pt x="33489" y="39001"/>
                  </a:lnTo>
                  <a:lnTo>
                    <a:pt x="24333" y="40932"/>
                  </a:lnTo>
                  <a:lnTo>
                    <a:pt x="20281" y="42291"/>
                  </a:lnTo>
                  <a:lnTo>
                    <a:pt x="16751" y="44043"/>
                  </a:lnTo>
                  <a:lnTo>
                    <a:pt x="13182" y="45732"/>
                  </a:lnTo>
                  <a:lnTo>
                    <a:pt x="10147" y="47879"/>
                  </a:lnTo>
                  <a:lnTo>
                    <a:pt x="5181" y="53086"/>
                  </a:lnTo>
                  <a:lnTo>
                    <a:pt x="4013" y="55854"/>
                  </a:lnTo>
                  <a:lnTo>
                    <a:pt x="4051" y="63373"/>
                  </a:lnTo>
                  <a:lnTo>
                    <a:pt x="5143" y="66179"/>
                  </a:lnTo>
                  <a:lnTo>
                    <a:pt x="9969" y="70916"/>
                  </a:lnTo>
                  <a:lnTo>
                    <a:pt x="13512" y="72097"/>
                  </a:lnTo>
                  <a:lnTo>
                    <a:pt x="21526" y="72097"/>
                  </a:lnTo>
                  <a:lnTo>
                    <a:pt x="32854" y="58915"/>
                  </a:lnTo>
                  <a:lnTo>
                    <a:pt x="32461" y="56616"/>
                  </a:lnTo>
                  <a:lnTo>
                    <a:pt x="30988" y="52070"/>
                  </a:lnTo>
                  <a:lnTo>
                    <a:pt x="30378" y="49784"/>
                  </a:lnTo>
                  <a:lnTo>
                    <a:pt x="37934" y="45529"/>
                  </a:lnTo>
                  <a:lnTo>
                    <a:pt x="43129" y="45529"/>
                  </a:lnTo>
                  <a:lnTo>
                    <a:pt x="45339" y="46177"/>
                  </a:lnTo>
                  <a:lnTo>
                    <a:pt x="48691" y="48755"/>
                  </a:lnTo>
                  <a:lnTo>
                    <a:pt x="49911" y="50330"/>
                  </a:lnTo>
                  <a:lnTo>
                    <a:pt x="50698" y="52197"/>
                  </a:lnTo>
                  <a:lnTo>
                    <a:pt x="51422" y="53835"/>
                  </a:lnTo>
                  <a:lnTo>
                    <a:pt x="51892" y="55854"/>
                  </a:lnTo>
                  <a:lnTo>
                    <a:pt x="52349" y="60642"/>
                  </a:lnTo>
                  <a:lnTo>
                    <a:pt x="52463" y="72453"/>
                  </a:lnTo>
                  <a:lnTo>
                    <a:pt x="52463" y="80518"/>
                  </a:lnTo>
                  <a:lnTo>
                    <a:pt x="42341" y="117170"/>
                  </a:lnTo>
                  <a:lnTo>
                    <a:pt x="36334" y="117170"/>
                  </a:lnTo>
                  <a:lnTo>
                    <a:pt x="33883" y="116141"/>
                  </a:lnTo>
                  <a:lnTo>
                    <a:pt x="29908" y="112039"/>
                  </a:lnTo>
                  <a:lnTo>
                    <a:pt x="28905" y="108724"/>
                  </a:lnTo>
                  <a:lnTo>
                    <a:pt x="28968" y="100355"/>
                  </a:lnTo>
                  <a:lnTo>
                    <a:pt x="52463" y="80518"/>
                  </a:lnTo>
                  <a:lnTo>
                    <a:pt x="52463" y="72453"/>
                  </a:lnTo>
                  <a:lnTo>
                    <a:pt x="49212" y="74091"/>
                  </a:lnTo>
                  <a:lnTo>
                    <a:pt x="44069" y="75958"/>
                  </a:lnTo>
                  <a:lnTo>
                    <a:pt x="29959" y="80098"/>
                  </a:lnTo>
                  <a:lnTo>
                    <a:pt x="23926" y="82105"/>
                  </a:lnTo>
                  <a:lnTo>
                    <a:pt x="0" y="105092"/>
                  </a:lnTo>
                  <a:lnTo>
                    <a:pt x="0" y="115506"/>
                  </a:lnTo>
                  <a:lnTo>
                    <a:pt x="2298" y="120815"/>
                  </a:lnTo>
                  <a:lnTo>
                    <a:pt x="11468" y="128841"/>
                  </a:lnTo>
                  <a:lnTo>
                    <a:pt x="17005" y="130848"/>
                  </a:lnTo>
                  <a:lnTo>
                    <a:pt x="27863" y="130848"/>
                  </a:lnTo>
                  <a:lnTo>
                    <a:pt x="52463" y="118313"/>
                  </a:lnTo>
                  <a:lnTo>
                    <a:pt x="52959" y="118313"/>
                  </a:lnTo>
                  <a:lnTo>
                    <a:pt x="54127" y="122275"/>
                  </a:lnTo>
                  <a:lnTo>
                    <a:pt x="56337" y="125336"/>
                  </a:lnTo>
                  <a:lnTo>
                    <a:pt x="62801" y="129590"/>
                  </a:lnTo>
                  <a:lnTo>
                    <a:pt x="67843" y="130670"/>
                  </a:lnTo>
                  <a:lnTo>
                    <a:pt x="78435" y="130670"/>
                  </a:lnTo>
                  <a:lnTo>
                    <a:pt x="94030" y="125450"/>
                  </a:lnTo>
                  <a:lnTo>
                    <a:pt x="94030" y="121043"/>
                  </a:lnTo>
                  <a:close/>
                </a:path>
                <a:path w="251460" h="131445">
                  <a:moveTo>
                    <a:pt x="198335" y="122542"/>
                  </a:moveTo>
                  <a:lnTo>
                    <a:pt x="197281" y="121412"/>
                  </a:lnTo>
                  <a:lnTo>
                    <a:pt x="191604" y="120700"/>
                  </a:lnTo>
                  <a:lnTo>
                    <a:pt x="190233" y="120218"/>
                  </a:lnTo>
                  <a:lnTo>
                    <a:pt x="187680" y="118516"/>
                  </a:lnTo>
                  <a:lnTo>
                    <a:pt x="184594" y="117919"/>
                  </a:lnTo>
                  <a:lnTo>
                    <a:pt x="184594" y="42875"/>
                  </a:lnTo>
                  <a:lnTo>
                    <a:pt x="182499" y="40335"/>
                  </a:lnTo>
                  <a:lnTo>
                    <a:pt x="143675" y="42227"/>
                  </a:lnTo>
                  <a:lnTo>
                    <a:pt x="142608" y="43395"/>
                  </a:lnTo>
                  <a:lnTo>
                    <a:pt x="142608" y="47599"/>
                  </a:lnTo>
                  <a:lnTo>
                    <a:pt x="143649" y="48742"/>
                  </a:lnTo>
                  <a:lnTo>
                    <a:pt x="150215" y="49453"/>
                  </a:lnTo>
                  <a:lnTo>
                    <a:pt x="151663" y="49911"/>
                  </a:lnTo>
                  <a:lnTo>
                    <a:pt x="154063" y="51612"/>
                  </a:lnTo>
                  <a:lnTo>
                    <a:pt x="155130" y="52895"/>
                  </a:lnTo>
                  <a:lnTo>
                    <a:pt x="156578" y="56057"/>
                  </a:lnTo>
                  <a:lnTo>
                    <a:pt x="156933" y="57835"/>
                  </a:lnTo>
                  <a:lnTo>
                    <a:pt x="156933" y="107073"/>
                  </a:lnTo>
                  <a:lnTo>
                    <a:pt x="155486" y="109537"/>
                  </a:lnTo>
                  <a:lnTo>
                    <a:pt x="153187" y="111848"/>
                  </a:lnTo>
                  <a:lnTo>
                    <a:pt x="146862" y="116166"/>
                  </a:lnTo>
                  <a:lnTo>
                    <a:pt x="143306" y="117259"/>
                  </a:lnTo>
                  <a:lnTo>
                    <a:pt x="135483" y="117259"/>
                  </a:lnTo>
                  <a:lnTo>
                    <a:pt x="132448" y="115824"/>
                  </a:lnTo>
                  <a:lnTo>
                    <a:pt x="128041" y="110096"/>
                  </a:lnTo>
                  <a:lnTo>
                    <a:pt x="126936" y="105651"/>
                  </a:lnTo>
                  <a:lnTo>
                    <a:pt x="126936" y="42875"/>
                  </a:lnTo>
                  <a:lnTo>
                    <a:pt x="125069" y="40335"/>
                  </a:lnTo>
                  <a:lnTo>
                    <a:pt x="86614" y="42227"/>
                  </a:lnTo>
                  <a:lnTo>
                    <a:pt x="85534" y="43421"/>
                  </a:lnTo>
                  <a:lnTo>
                    <a:pt x="85534" y="47625"/>
                  </a:lnTo>
                  <a:lnTo>
                    <a:pt x="86461" y="48755"/>
                  </a:lnTo>
                  <a:lnTo>
                    <a:pt x="92151" y="49822"/>
                  </a:lnTo>
                  <a:lnTo>
                    <a:pt x="93586" y="50444"/>
                  </a:lnTo>
                  <a:lnTo>
                    <a:pt x="96088" y="52438"/>
                  </a:lnTo>
                  <a:lnTo>
                    <a:pt x="97205" y="53695"/>
                  </a:lnTo>
                  <a:lnTo>
                    <a:pt x="98869" y="56565"/>
                  </a:lnTo>
                  <a:lnTo>
                    <a:pt x="99275" y="58420"/>
                  </a:lnTo>
                  <a:lnTo>
                    <a:pt x="99275" y="109855"/>
                  </a:lnTo>
                  <a:lnTo>
                    <a:pt x="101523" y="117373"/>
                  </a:lnTo>
                  <a:lnTo>
                    <a:pt x="110515" y="128016"/>
                  </a:lnTo>
                  <a:lnTo>
                    <a:pt x="116967" y="130670"/>
                  </a:lnTo>
                  <a:lnTo>
                    <a:pt x="130251" y="130670"/>
                  </a:lnTo>
                  <a:lnTo>
                    <a:pt x="156603" y="116027"/>
                  </a:lnTo>
                  <a:lnTo>
                    <a:pt x="157099" y="116027"/>
                  </a:lnTo>
                  <a:lnTo>
                    <a:pt x="157099" y="126149"/>
                  </a:lnTo>
                  <a:lnTo>
                    <a:pt x="158419" y="128168"/>
                  </a:lnTo>
                  <a:lnTo>
                    <a:pt x="197281" y="127914"/>
                  </a:lnTo>
                  <a:lnTo>
                    <a:pt x="198335" y="126746"/>
                  </a:lnTo>
                  <a:lnTo>
                    <a:pt x="198335" y="125323"/>
                  </a:lnTo>
                  <a:lnTo>
                    <a:pt x="198335" y="122542"/>
                  </a:lnTo>
                  <a:close/>
                </a:path>
                <a:path w="251460" h="131445">
                  <a:moveTo>
                    <a:pt x="250926" y="5041"/>
                  </a:moveTo>
                  <a:lnTo>
                    <a:pt x="249961" y="3416"/>
                  </a:lnTo>
                  <a:lnTo>
                    <a:pt x="246113" y="698"/>
                  </a:lnTo>
                  <a:lnTo>
                    <a:pt x="243941" y="0"/>
                  </a:lnTo>
                  <a:lnTo>
                    <a:pt x="238633" y="0"/>
                  </a:lnTo>
                  <a:lnTo>
                    <a:pt x="236194" y="571"/>
                  </a:lnTo>
                  <a:lnTo>
                    <a:pt x="232308" y="2819"/>
                  </a:lnTo>
                  <a:lnTo>
                    <a:pt x="230238" y="4991"/>
                  </a:lnTo>
                  <a:lnTo>
                    <a:pt x="219722" y="20726"/>
                  </a:lnTo>
                  <a:lnTo>
                    <a:pt x="216789" y="24955"/>
                  </a:lnTo>
                  <a:lnTo>
                    <a:pt x="212280" y="31280"/>
                  </a:lnTo>
                  <a:lnTo>
                    <a:pt x="212394" y="32854"/>
                  </a:lnTo>
                  <a:lnTo>
                    <a:pt x="214236" y="34582"/>
                  </a:lnTo>
                  <a:lnTo>
                    <a:pt x="215480" y="34696"/>
                  </a:lnTo>
                  <a:lnTo>
                    <a:pt x="222504" y="30276"/>
                  </a:lnTo>
                  <a:lnTo>
                    <a:pt x="227952" y="26974"/>
                  </a:lnTo>
                  <a:lnTo>
                    <a:pt x="250926" y="9271"/>
                  </a:lnTo>
                  <a:lnTo>
                    <a:pt x="250926" y="6921"/>
                  </a:lnTo>
                  <a:lnTo>
                    <a:pt x="250926" y="5041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4787" y="6733992"/>
              <a:ext cx="77470" cy="60960"/>
            </a:xfrm>
            <a:custGeom>
              <a:avLst/>
              <a:gdLst/>
              <a:ahLst/>
              <a:cxnLst/>
              <a:rect l="l" t="t" r="r" b="b"/>
              <a:pathLst>
                <a:path w="77470" h="60959">
                  <a:moveTo>
                    <a:pt x="11167" y="0"/>
                  </a:moveTo>
                  <a:lnTo>
                    <a:pt x="0" y="19372"/>
                  </a:lnTo>
                  <a:lnTo>
                    <a:pt x="7461" y="25226"/>
                  </a:lnTo>
                  <a:lnTo>
                    <a:pt x="26301" y="38402"/>
                  </a:lnTo>
                  <a:lnTo>
                    <a:pt x="51199" y="52323"/>
                  </a:lnTo>
                  <a:lnTo>
                    <a:pt x="76837" y="60408"/>
                  </a:lnTo>
                  <a:lnTo>
                    <a:pt x="76923" y="54551"/>
                  </a:lnTo>
                  <a:lnTo>
                    <a:pt x="70840" y="51425"/>
                  </a:lnTo>
                  <a:lnTo>
                    <a:pt x="55222" y="41669"/>
                  </a:lnTo>
                  <a:lnTo>
                    <a:pt x="34015" y="24716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661834" y="5108484"/>
            <a:ext cx="229522" cy="256025"/>
            <a:chOff x="4389706" y="6487145"/>
            <a:chExt cx="291465" cy="325120"/>
          </a:xfrm>
        </p:grpSpPr>
        <p:sp>
          <p:nvSpPr>
            <p:cNvPr id="15" name="object 15"/>
            <p:cNvSpPr/>
            <p:nvPr/>
          </p:nvSpPr>
          <p:spPr>
            <a:xfrm>
              <a:off x="4465066" y="6659042"/>
              <a:ext cx="140335" cy="75565"/>
            </a:xfrm>
            <a:custGeom>
              <a:avLst/>
              <a:gdLst/>
              <a:ahLst/>
              <a:cxnLst/>
              <a:rect l="l" t="t" r="r" b="b"/>
              <a:pathLst>
                <a:path w="140335" h="75565">
                  <a:moveTo>
                    <a:pt x="84467" y="68643"/>
                  </a:moveTo>
                  <a:lnTo>
                    <a:pt x="53644" y="68643"/>
                  </a:lnTo>
                  <a:lnTo>
                    <a:pt x="58915" y="69850"/>
                  </a:lnTo>
                  <a:lnTo>
                    <a:pt x="63792" y="71907"/>
                  </a:lnTo>
                  <a:lnTo>
                    <a:pt x="66967" y="75272"/>
                  </a:lnTo>
                  <a:lnTo>
                    <a:pt x="74256" y="75272"/>
                  </a:lnTo>
                  <a:lnTo>
                    <a:pt x="76593" y="72821"/>
                  </a:lnTo>
                  <a:lnTo>
                    <a:pt x="79971" y="70167"/>
                  </a:lnTo>
                  <a:lnTo>
                    <a:pt x="84467" y="68643"/>
                  </a:lnTo>
                  <a:close/>
                </a:path>
                <a:path w="140335" h="75565">
                  <a:moveTo>
                    <a:pt x="136436" y="56565"/>
                  </a:moveTo>
                  <a:lnTo>
                    <a:pt x="3416" y="56565"/>
                  </a:lnTo>
                  <a:lnTo>
                    <a:pt x="4775" y="58801"/>
                  </a:lnTo>
                  <a:lnTo>
                    <a:pt x="6616" y="60985"/>
                  </a:lnTo>
                  <a:lnTo>
                    <a:pt x="9055" y="62776"/>
                  </a:lnTo>
                  <a:lnTo>
                    <a:pt x="129451" y="62776"/>
                  </a:lnTo>
                  <a:lnTo>
                    <a:pt x="132080" y="61188"/>
                  </a:lnTo>
                  <a:lnTo>
                    <a:pt x="134467" y="59156"/>
                  </a:lnTo>
                  <a:lnTo>
                    <a:pt x="136436" y="56565"/>
                  </a:lnTo>
                  <a:close/>
                </a:path>
                <a:path w="140335" h="75565">
                  <a:moveTo>
                    <a:pt x="139954" y="45656"/>
                  </a:moveTo>
                  <a:lnTo>
                    <a:pt x="12" y="45656"/>
                  </a:lnTo>
                  <a:lnTo>
                    <a:pt x="12" y="48196"/>
                  </a:lnTo>
                  <a:lnTo>
                    <a:pt x="215" y="48196"/>
                  </a:lnTo>
                  <a:lnTo>
                    <a:pt x="215" y="49466"/>
                  </a:lnTo>
                  <a:lnTo>
                    <a:pt x="774" y="49466"/>
                  </a:lnTo>
                  <a:lnTo>
                    <a:pt x="774" y="52006"/>
                  </a:lnTo>
                  <a:lnTo>
                    <a:pt x="139649" y="52006"/>
                  </a:lnTo>
                  <a:lnTo>
                    <a:pt x="139649" y="49466"/>
                  </a:lnTo>
                  <a:lnTo>
                    <a:pt x="139954" y="49466"/>
                  </a:lnTo>
                  <a:lnTo>
                    <a:pt x="139954" y="48196"/>
                  </a:lnTo>
                  <a:lnTo>
                    <a:pt x="139954" y="45656"/>
                  </a:lnTo>
                  <a:close/>
                </a:path>
                <a:path w="140335" h="75565">
                  <a:moveTo>
                    <a:pt x="139954" y="33832"/>
                  </a:moveTo>
                  <a:lnTo>
                    <a:pt x="0" y="33832"/>
                  </a:lnTo>
                  <a:lnTo>
                    <a:pt x="0" y="40043"/>
                  </a:lnTo>
                  <a:lnTo>
                    <a:pt x="139954" y="40043"/>
                  </a:lnTo>
                  <a:lnTo>
                    <a:pt x="139954" y="33832"/>
                  </a:lnTo>
                  <a:close/>
                </a:path>
                <a:path w="140335" h="75565">
                  <a:moveTo>
                    <a:pt x="139954" y="22453"/>
                  </a:moveTo>
                  <a:lnTo>
                    <a:pt x="0" y="22453"/>
                  </a:lnTo>
                  <a:lnTo>
                    <a:pt x="0" y="28676"/>
                  </a:lnTo>
                  <a:lnTo>
                    <a:pt x="139954" y="28676"/>
                  </a:lnTo>
                  <a:lnTo>
                    <a:pt x="139954" y="22453"/>
                  </a:lnTo>
                  <a:close/>
                </a:path>
                <a:path w="140335" h="75565">
                  <a:moveTo>
                    <a:pt x="139954" y="11087"/>
                  </a:moveTo>
                  <a:lnTo>
                    <a:pt x="0" y="11087"/>
                  </a:lnTo>
                  <a:lnTo>
                    <a:pt x="0" y="17297"/>
                  </a:lnTo>
                  <a:lnTo>
                    <a:pt x="139954" y="17297"/>
                  </a:lnTo>
                  <a:lnTo>
                    <a:pt x="139954" y="11087"/>
                  </a:lnTo>
                  <a:close/>
                </a:path>
                <a:path w="140335" h="75565">
                  <a:moveTo>
                    <a:pt x="139954" y="0"/>
                  </a:moveTo>
                  <a:lnTo>
                    <a:pt x="0" y="0"/>
                  </a:lnTo>
                  <a:lnTo>
                    <a:pt x="0" y="6210"/>
                  </a:lnTo>
                  <a:lnTo>
                    <a:pt x="139954" y="6210"/>
                  </a:lnTo>
                  <a:lnTo>
                    <a:pt x="13995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6706" y="6554713"/>
              <a:ext cx="137795" cy="98425"/>
            </a:xfrm>
            <a:custGeom>
              <a:avLst/>
              <a:gdLst/>
              <a:ahLst/>
              <a:cxnLst/>
              <a:rect l="l" t="t" r="r" b="b"/>
              <a:pathLst>
                <a:path w="137795" h="98425">
                  <a:moveTo>
                    <a:pt x="137527" y="0"/>
                  </a:moveTo>
                  <a:lnTo>
                    <a:pt x="0" y="0"/>
                  </a:lnTo>
                  <a:lnTo>
                    <a:pt x="0" y="98366"/>
                  </a:lnTo>
                  <a:lnTo>
                    <a:pt x="137527" y="98366"/>
                  </a:lnTo>
                  <a:lnTo>
                    <a:pt x="13752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2484" y="6550783"/>
              <a:ext cx="146050" cy="193675"/>
            </a:xfrm>
            <a:custGeom>
              <a:avLst/>
              <a:gdLst/>
              <a:ahLst/>
              <a:cxnLst/>
              <a:rect l="l" t="t" r="r" b="b"/>
              <a:pathLst>
                <a:path w="146050" h="193675">
                  <a:moveTo>
                    <a:pt x="66998" y="178790"/>
                  </a:moveTo>
                  <a:lnTo>
                    <a:pt x="48737" y="178790"/>
                  </a:lnTo>
                  <a:lnTo>
                    <a:pt x="55634" y="179131"/>
                  </a:lnTo>
                  <a:lnTo>
                    <a:pt x="61919" y="180781"/>
                  </a:lnTo>
                  <a:lnTo>
                    <a:pt x="67437" y="184682"/>
                  </a:lnTo>
                  <a:lnTo>
                    <a:pt x="72036" y="191775"/>
                  </a:lnTo>
                  <a:lnTo>
                    <a:pt x="72788" y="193452"/>
                  </a:lnTo>
                  <a:lnTo>
                    <a:pt x="73540" y="191775"/>
                  </a:lnTo>
                  <a:lnTo>
                    <a:pt x="78132" y="184682"/>
                  </a:lnTo>
                  <a:lnTo>
                    <a:pt x="78427" y="184473"/>
                  </a:lnTo>
                  <a:lnTo>
                    <a:pt x="72788" y="184473"/>
                  </a:lnTo>
                  <a:lnTo>
                    <a:pt x="67624" y="179109"/>
                  </a:lnTo>
                  <a:lnTo>
                    <a:pt x="66998" y="178790"/>
                  </a:lnTo>
                  <a:close/>
                </a:path>
                <a:path w="146050" h="193675">
                  <a:moveTo>
                    <a:pt x="97711" y="174617"/>
                  </a:moveTo>
                  <a:lnTo>
                    <a:pt x="96296" y="174617"/>
                  </a:lnTo>
                  <a:lnTo>
                    <a:pt x="89943" y="174882"/>
                  </a:lnTo>
                  <a:lnTo>
                    <a:pt x="83736" y="176146"/>
                  </a:lnTo>
                  <a:lnTo>
                    <a:pt x="77911" y="179131"/>
                  </a:lnTo>
                  <a:lnTo>
                    <a:pt x="72788" y="184473"/>
                  </a:lnTo>
                  <a:lnTo>
                    <a:pt x="78427" y="184473"/>
                  </a:lnTo>
                  <a:lnTo>
                    <a:pt x="83647" y="180781"/>
                  </a:lnTo>
                  <a:lnTo>
                    <a:pt x="89926" y="179131"/>
                  </a:lnTo>
                  <a:lnTo>
                    <a:pt x="96812" y="178790"/>
                  </a:lnTo>
                  <a:lnTo>
                    <a:pt x="123368" y="178790"/>
                  </a:lnTo>
                  <a:lnTo>
                    <a:pt x="129175" y="177436"/>
                  </a:lnTo>
                  <a:lnTo>
                    <a:pt x="133646" y="174848"/>
                  </a:lnTo>
                  <a:lnTo>
                    <a:pt x="114199" y="174848"/>
                  </a:lnTo>
                  <a:lnTo>
                    <a:pt x="106013" y="174721"/>
                  </a:lnTo>
                  <a:lnTo>
                    <a:pt x="103287" y="174721"/>
                  </a:lnTo>
                  <a:lnTo>
                    <a:pt x="97711" y="174617"/>
                  </a:lnTo>
                  <a:close/>
                </a:path>
                <a:path w="146050" h="193675">
                  <a:moveTo>
                    <a:pt x="72788" y="0"/>
                  </a:moveTo>
                  <a:lnTo>
                    <a:pt x="0" y="39"/>
                  </a:lnTo>
                  <a:lnTo>
                    <a:pt x="76" y="152441"/>
                  </a:lnTo>
                  <a:lnTo>
                    <a:pt x="2726" y="165171"/>
                  </a:lnTo>
                  <a:lnTo>
                    <a:pt x="26690" y="179006"/>
                  </a:lnTo>
                  <a:lnTo>
                    <a:pt x="31089" y="179006"/>
                  </a:lnTo>
                  <a:lnTo>
                    <a:pt x="47430" y="178790"/>
                  </a:lnTo>
                  <a:lnTo>
                    <a:pt x="66998" y="178790"/>
                  </a:lnTo>
                  <a:lnTo>
                    <a:pt x="61812" y="176146"/>
                  </a:lnTo>
                  <a:lnTo>
                    <a:pt x="55600" y="174882"/>
                  </a:lnTo>
                  <a:lnTo>
                    <a:pt x="54778" y="174848"/>
                  </a:lnTo>
                  <a:lnTo>
                    <a:pt x="26896" y="174848"/>
                  </a:lnTo>
                  <a:lnTo>
                    <a:pt x="24682" y="174779"/>
                  </a:lnTo>
                  <a:lnTo>
                    <a:pt x="4194" y="4193"/>
                  </a:lnTo>
                  <a:lnTo>
                    <a:pt x="145477" y="4157"/>
                  </a:lnTo>
                  <a:lnTo>
                    <a:pt x="145479" y="39"/>
                  </a:lnTo>
                  <a:lnTo>
                    <a:pt x="72788" y="0"/>
                  </a:lnTo>
                  <a:close/>
                </a:path>
                <a:path w="146050" h="193675">
                  <a:moveTo>
                    <a:pt x="123368" y="178790"/>
                  </a:moveTo>
                  <a:lnTo>
                    <a:pt x="96812" y="178790"/>
                  </a:lnTo>
                  <a:lnTo>
                    <a:pt x="99424" y="178804"/>
                  </a:lnTo>
                  <a:lnTo>
                    <a:pt x="102071" y="178865"/>
                  </a:lnTo>
                  <a:lnTo>
                    <a:pt x="114437" y="179006"/>
                  </a:lnTo>
                  <a:lnTo>
                    <a:pt x="118814" y="179006"/>
                  </a:lnTo>
                  <a:lnTo>
                    <a:pt x="121100" y="178944"/>
                  </a:lnTo>
                  <a:lnTo>
                    <a:pt x="123368" y="178790"/>
                  </a:lnTo>
                  <a:close/>
                </a:path>
                <a:path w="146050" h="193675">
                  <a:moveTo>
                    <a:pt x="49237" y="174617"/>
                  </a:moveTo>
                  <a:lnTo>
                    <a:pt x="44942" y="174664"/>
                  </a:lnTo>
                  <a:lnTo>
                    <a:pt x="42238" y="174721"/>
                  </a:lnTo>
                  <a:lnTo>
                    <a:pt x="39513" y="174721"/>
                  </a:lnTo>
                  <a:lnTo>
                    <a:pt x="31320" y="174848"/>
                  </a:lnTo>
                  <a:lnTo>
                    <a:pt x="54778" y="174848"/>
                  </a:lnTo>
                  <a:lnTo>
                    <a:pt x="49237" y="174617"/>
                  </a:lnTo>
                  <a:close/>
                </a:path>
                <a:path w="146050" h="193675">
                  <a:moveTo>
                    <a:pt x="145477" y="4157"/>
                  </a:moveTo>
                  <a:lnTo>
                    <a:pt x="72788" y="4157"/>
                  </a:lnTo>
                  <a:lnTo>
                    <a:pt x="141286" y="4193"/>
                  </a:lnTo>
                  <a:lnTo>
                    <a:pt x="141213" y="152441"/>
                  </a:lnTo>
                  <a:lnTo>
                    <a:pt x="118605" y="174848"/>
                  </a:lnTo>
                  <a:lnTo>
                    <a:pt x="133646" y="174848"/>
                  </a:lnTo>
                  <a:lnTo>
                    <a:pt x="136498" y="173197"/>
                  </a:lnTo>
                  <a:lnTo>
                    <a:pt x="142748" y="165171"/>
                  </a:lnTo>
                  <a:lnTo>
                    <a:pt x="145397" y="152441"/>
                  </a:lnTo>
                  <a:lnTo>
                    <a:pt x="145477" y="4157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8" name="object 18"/>
            <p:cNvSpPr/>
            <p:nvPr/>
          </p:nvSpPr>
          <p:spPr>
            <a:xfrm>
              <a:off x="4466188" y="6554480"/>
              <a:ext cx="138430" cy="182245"/>
            </a:xfrm>
            <a:custGeom>
              <a:avLst/>
              <a:gdLst/>
              <a:ahLst/>
              <a:cxnLst/>
              <a:rect l="l" t="t" r="r" b="b"/>
              <a:pathLst>
                <a:path w="138429" h="182245">
                  <a:moveTo>
                    <a:pt x="65159" y="176038"/>
                  </a:moveTo>
                  <a:lnTo>
                    <a:pt x="68666" y="181072"/>
                  </a:lnTo>
                  <a:lnTo>
                    <a:pt x="69087" y="181645"/>
                  </a:lnTo>
                  <a:lnTo>
                    <a:pt x="70279" y="179934"/>
                  </a:lnTo>
                  <a:lnTo>
                    <a:pt x="69087" y="179934"/>
                  </a:lnTo>
                  <a:lnTo>
                    <a:pt x="65159" y="176038"/>
                  </a:lnTo>
                  <a:close/>
                </a:path>
                <a:path w="138429" h="182245">
                  <a:moveTo>
                    <a:pt x="94006" y="170423"/>
                  </a:moveTo>
                  <a:lnTo>
                    <a:pt x="84222" y="170423"/>
                  </a:lnTo>
                  <a:lnTo>
                    <a:pt x="75528" y="171169"/>
                  </a:lnTo>
                  <a:lnTo>
                    <a:pt x="69087" y="179934"/>
                  </a:lnTo>
                  <a:lnTo>
                    <a:pt x="70279" y="179934"/>
                  </a:lnTo>
                  <a:lnTo>
                    <a:pt x="75697" y="172158"/>
                  </a:lnTo>
                  <a:lnTo>
                    <a:pt x="84305" y="171414"/>
                  </a:lnTo>
                  <a:lnTo>
                    <a:pt x="119598" y="171414"/>
                  </a:lnTo>
                  <a:lnTo>
                    <a:pt x="122804" y="170647"/>
                  </a:lnTo>
                  <a:lnTo>
                    <a:pt x="110498" y="170647"/>
                  </a:lnTo>
                  <a:lnTo>
                    <a:pt x="94006" y="170423"/>
                  </a:lnTo>
                  <a:close/>
                </a:path>
                <a:path w="138429" h="182245">
                  <a:moveTo>
                    <a:pt x="56980" y="171686"/>
                  </a:moveTo>
                  <a:lnTo>
                    <a:pt x="58031" y="171892"/>
                  </a:lnTo>
                  <a:lnTo>
                    <a:pt x="63860" y="174750"/>
                  </a:lnTo>
                  <a:lnTo>
                    <a:pt x="65159" y="176038"/>
                  </a:lnTo>
                  <a:lnTo>
                    <a:pt x="62456" y="172158"/>
                  </a:lnTo>
                  <a:lnTo>
                    <a:pt x="56980" y="171686"/>
                  </a:lnTo>
                  <a:close/>
                </a:path>
                <a:path w="138429" h="182245">
                  <a:moveTo>
                    <a:pt x="55596" y="171414"/>
                  </a:moveTo>
                  <a:lnTo>
                    <a:pt x="53834" y="171414"/>
                  </a:lnTo>
                  <a:lnTo>
                    <a:pt x="56980" y="171686"/>
                  </a:lnTo>
                  <a:lnTo>
                    <a:pt x="55596" y="171414"/>
                  </a:lnTo>
                  <a:close/>
                </a:path>
                <a:path w="138429" h="182245">
                  <a:moveTo>
                    <a:pt x="138070" y="0"/>
                  </a:moveTo>
                  <a:lnTo>
                    <a:pt x="0" y="0"/>
                  </a:lnTo>
                  <a:lnTo>
                    <a:pt x="64" y="148741"/>
                  </a:lnTo>
                  <a:lnTo>
                    <a:pt x="23216" y="171636"/>
                  </a:lnTo>
                  <a:lnTo>
                    <a:pt x="27612" y="171636"/>
                  </a:lnTo>
                  <a:lnTo>
                    <a:pt x="44140" y="171414"/>
                  </a:lnTo>
                  <a:lnTo>
                    <a:pt x="55596" y="171414"/>
                  </a:lnTo>
                  <a:lnTo>
                    <a:pt x="51840" y="170677"/>
                  </a:lnTo>
                  <a:lnTo>
                    <a:pt x="51095" y="170647"/>
                  </a:lnTo>
                  <a:lnTo>
                    <a:pt x="23242" y="170647"/>
                  </a:lnTo>
                  <a:lnTo>
                    <a:pt x="21023" y="170604"/>
                  </a:lnTo>
                  <a:lnTo>
                    <a:pt x="996" y="996"/>
                  </a:lnTo>
                  <a:lnTo>
                    <a:pt x="138070" y="946"/>
                  </a:lnTo>
                  <a:lnTo>
                    <a:pt x="138070" y="0"/>
                  </a:lnTo>
                  <a:close/>
                </a:path>
                <a:path w="138429" h="182245">
                  <a:moveTo>
                    <a:pt x="119598" y="171414"/>
                  </a:moveTo>
                  <a:lnTo>
                    <a:pt x="93996" y="171414"/>
                  </a:lnTo>
                  <a:lnTo>
                    <a:pt x="110491" y="171636"/>
                  </a:lnTo>
                  <a:lnTo>
                    <a:pt x="114890" y="171636"/>
                  </a:lnTo>
                  <a:lnTo>
                    <a:pt x="117129" y="171575"/>
                  </a:lnTo>
                  <a:lnTo>
                    <a:pt x="119407" y="171460"/>
                  </a:lnTo>
                  <a:lnTo>
                    <a:pt x="119598" y="171414"/>
                  </a:lnTo>
                  <a:close/>
                </a:path>
                <a:path w="138429" h="182245">
                  <a:moveTo>
                    <a:pt x="45529" y="170423"/>
                  </a:moveTo>
                  <a:lnTo>
                    <a:pt x="44124" y="170423"/>
                  </a:lnTo>
                  <a:lnTo>
                    <a:pt x="39615" y="170514"/>
                  </a:lnTo>
                  <a:lnTo>
                    <a:pt x="29484" y="170610"/>
                  </a:lnTo>
                  <a:lnTo>
                    <a:pt x="27612" y="170647"/>
                  </a:lnTo>
                  <a:lnTo>
                    <a:pt x="51095" y="170647"/>
                  </a:lnTo>
                  <a:lnTo>
                    <a:pt x="45529" y="170423"/>
                  </a:lnTo>
                  <a:close/>
                </a:path>
                <a:path w="138429" h="182245">
                  <a:moveTo>
                    <a:pt x="138070" y="946"/>
                  </a:moveTo>
                  <a:lnTo>
                    <a:pt x="69087" y="946"/>
                  </a:lnTo>
                  <a:lnTo>
                    <a:pt x="137077" y="996"/>
                  </a:lnTo>
                  <a:lnTo>
                    <a:pt x="137001" y="148741"/>
                  </a:lnTo>
                  <a:lnTo>
                    <a:pt x="114890" y="170647"/>
                  </a:lnTo>
                  <a:lnTo>
                    <a:pt x="122804" y="170647"/>
                  </a:lnTo>
                  <a:lnTo>
                    <a:pt x="124344" y="170278"/>
                  </a:lnTo>
                  <a:lnTo>
                    <a:pt x="130508" y="166622"/>
                  </a:lnTo>
                  <a:lnTo>
                    <a:pt x="135768" y="159709"/>
                  </a:lnTo>
                  <a:lnTo>
                    <a:pt x="137999" y="148741"/>
                  </a:lnTo>
                  <a:lnTo>
                    <a:pt x="138070" y="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2152" y="6775447"/>
              <a:ext cx="32384" cy="10160"/>
            </a:xfrm>
            <a:custGeom>
              <a:avLst/>
              <a:gdLst/>
              <a:ahLst/>
              <a:cxnLst/>
              <a:rect l="l" t="t" r="r" b="b"/>
              <a:pathLst>
                <a:path w="32385" h="10159">
                  <a:moveTo>
                    <a:pt x="0" y="0"/>
                  </a:moveTo>
                  <a:lnTo>
                    <a:pt x="7003" y="3594"/>
                  </a:lnTo>
                  <a:lnTo>
                    <a:pt x="13885" y="6183"/>
                  </a:lnTo>
                  <a:lnTo>
                    <a:pt x="21136" y="8121"/>
                  </a:lnTo>
                  <a:lnTo>
                    <a:pt x="29249" y="9763"/>
                  </a:lnTo>
                  <a:lnTo>
                    <a:pt x="31896" y="378"/>
                  </a:lnTo>
                  <a:lnTo>
                    <a:pt x="20703" y="1762"/>
                  </a:lnTo>
                  <a:lnTo>
                    <a:pt x="10429" y="1471"/>
                  </a:lnTo>
                  <a:lnTo>
                    <a:pt x="2914" y="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4799" y="6750773"/>
              <a:ext cx="59690" cy="33655"/>
            </a:xfrm>
            <a:custGeom>
              <a:avLst/>
              <a:gdLst/>
              <a:ahLst/>
              <a:cxnLst/>
              <a:rect l="l" t="t" r="r" b="b"/>
              <a:pathLst>
                <a:path w="59689" h="33654">
                  <a:moveTo>
                    <a:pt x="11883" y="0"/>
                  </a:moveTo>
                  <a:lnTo>
                    <a:pt x="10005" y="12297"/>
                  </a:lnTo>
                  <a:lnTo>
                    <a:pt x="0" y="16657"/>
                  </a:lnTo>
                  <a:lnTo>
                    <a:pt x="7396" y="23950"/>
                  </a:lnTo>
                  <a:lnTo>
                    <a:pt x="15438" y="29211"/>
                  </a:lnTo>
                  <a:lnTo>
                    <a:pt x="21897" y="32400"/>
                  </a:lnTo>
                  <a:lnTo>
                    <a:pt x="24545" y="33472"/>
                  </a:lnTo>
                  <a:lnTo>
                    <a:pt x="27371" y="24716"/>
                  </a:lnTo>
                  <a:lnTo>
                    <a:pt x="30459" y="25287"/>
                  </a:lnTo>
                  <a:lnTo>
                    <a:pt x="38263" y="26265"/>
                  </a:lnTo>
                  <a:lnTo>
                    <a:pt x="48591" y="26553"/>
                  </a:lnTo>
                  <a:lnTo>
                    <a:pt x="59249" y="25052"/>
                  </a:lnTo>
                  <a:lnTo>
                    <a:pt x="55353" y="24824"/>
                  </a:lnTo>
                  <a:lnTo>
                    <a:pt x="44912" y="22356"/>
                  </a:lnTo>
                  <a:lnTo>
                    <a:pt x="29799" y="14973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512073" y="6794574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5">
                  <a:moveTo>
                    <a:pt x="19455" y="0"/>
                  </a:moveTo>
                  <a:lnTo>
                    <a:pt x="13111" y="2598"/>
                  </a:lnTo>
                  <a:lnTo>
                    <a:pt x="6851" y="4326"/>
                  </a:lnTo>
                  <a:lnTo>
                    <a:pt x="814" y="5425"/>
                  </a:lnTo>
                  <a:lnTo>
                    <a:pt x="0" y="11873"/>
                  </a:lnTo>
                  <a:lnTo>
                    <a:pt x="9378" y="9716"/>
                  </a:lnTo>
                  <a:lnTo>
                    <a:pt x="19455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5584" y="6775463"/>
              <a:ext cx="93980" cy="36830"/>
            </a:xfrm>
            <a:custGeom>
              <a:avLst/>
              <a:gdLst/>
              <a:ahLst/>
              <a:cxnLst/>
              <a:rect l="l" t="t" r="r" b="b"/>
              <a:pathLst>
                <a:path w="93979" h="36829">
                  <a:moveTo>
                    <a:pt x="93675" y="19011"/>
                  </a:moveTo>
                  <a:lnTo>
                    <a:pt x="93611" y="12941"/>
                  </a:lnTo>
                  <a:lnTo>
                    <a:pt x="85928" y="13017"/>
                  </a:lnTo>
                  <a:lnTo>
                    <a:pt x="85928" y="19050"/>
                  </a:lnTo>
                  <a:lnTo>
                    <a:pt x="85864" y="13131"/>
                  </a:lnTo>
                  <a:lnTo>
                    <a:pt x="85928" y="19050"/>
                  </a:lnTo>
                  <a:lnTo>
                    <a:pt x="85928" y="13017"/>
                  </a:lnTo>
                  <a:lnTo>
                    <a:pt x="82105" y="13131"/>
                  </a:lnTo>
                  <a:lnTo>
                    <a:pt x="40868" y="9817"/>
                  </a:lnTo>
                  <a:lnTo>
                    <a:pt x="6565" y="0"/>
                  </a:lnTo>
                  <a:lnTo>
                    <a:pt x="0" y="18669"/>
                  </a:lnTo>
                  <a:lnTo>
                    <a:pt x="4648" y="20777"/>
                  </a:lnTo>
                  <a:lnTo>
                    <a:pt x="17678" y="24853"/>
                  </a:lnTo>
                  <a:lnTo>
                    <a:pt x="37642" y="27533"/>
                  </a:lnTo>
                  <a:lnTo>
                    <a:pt x="63131" y="25463"/>
                  </a:lnTo>
                  <a:lnTo>
                    <a:pt x="70510" y="23977"/>
                  </a:lnTo>
                  <a:lnTo>
                    <a:pt x="78155" y="22631"/>
                  </a:lnTo>
                  <a:lnTo>
                    <a:pt x="85813" y="19164"/>
                  </a:lnTo>
                  <a:lnTo>
                    <a:pt x="76390" y="28625"/>
                  </a:lnTo>
                  <a:lnTo>
                    <a:pt x="66484" y="30988"/>
                  </a:lnTo>
                  <a:lnTo>
                    <a:pt x="75285" y="36728"/>
                  </a:lnTo>
                  <a:lnTo>
                    <a:pt x="85623" y="29730"/>
                  </a:lnTo>
                  <a:lnTo>
                    <a:pt x="86017" y="19088"/>
                  </a:lnTo>
                  <a:lnTo>
                    <a:pt x="93675" y="19011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6405" y="6506628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18064" y="0"/>
                  </a:moveTo>
                  <a:lnTo>
                    <a:pt x="12674" y="11404"/>
                  </a:lnTo>
                  <a:lnTo>
                    <a:pt x="0" y="12603"/>
                  </a:lnTo>
                  <a:lnTo>
                    <a:pt x="9323" y="21239"/>
                  </a:lnTo>
                  <a:lnTo>
                    <a:pt x="6634" y="33663"/>
                  </a:lnTo>
                  <a:lnTo>
                    <a:pt x="17701" y="27445"/>
                  </a:lnTo>
                  <a:lnTo>
                    <a:pt x="29058" y="33976"/>
                  </a:lnTo>
                  <a:lnTo>
                    <a:pt x="26311" y="21459"/>
                  </a:lnTo>
                  <a:lnTo>
                    <a:pt x="35599" y="13125"/>
                  </a:lnTo>
                  <a:lnTo>
                    <a:pt x="23144" y="11537"/>
                  </a:lnTo>
                  <a:lnTo>
                    <a:pt x="18064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6399" y="6506642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17792" y="18110"/>
                  </a:moveTo>
                  <a:lnTo>
                    <a:pt x="0" y="12585"/>
                  </a:lnTo>
                  <a:lnTo>
                    <a:pt x="9321" y="21234"/>
                  </a:lnTo>
                  <a:lnTo>
                    <a:pt x="17792" y="18110"/>
                  </a:lnTo>
                  <a:close/>
                </a:path>
                <a:path w="36195" h="34290">
                  <a:moveTo>
                    <a:pt x="17792" y="18110"/>
                  </a:moveTo>
                  <a:lnTo>
                    <a:pt x="6629" y="33655"/>
                  </a:lnTo>
                  <a:lnTo>
                    <a:pt x="17703" y="27432"/>
                  </a:lnTo>
                  <a:lnTo>
                    <a:pt x="17792" y="18110"/>
                  </a:lnTo>
                  <a:close/>
                </a:path>
                <a:path w="36195" h="34290">
                  <a:moveTo>
                    <a:pt x="18059" y="0"/>
                  </a:moveTo>
                  <a:lnTo>
                    <a:pt x="12674" y="11391"/>
                  </a:lnTo>
                  <a:lnTo>
                    <a:pt x="17792" y="18110"/>
                  </a:lnTo>
                  <a:lnTo>
                    <a:pt x="18059" y="0"/>
                  </a:lnTo>
                  <a:close/>
                </a:path>
                <a:path w="36195" h="34290">
                  <a:moveTo>
                    <a:pt x="29057" y="33959"/>
                  </a:moveTo>
                  <a:lnTo>
                    <a:pt x="26314" y="21450"/>
                  </a:lnTo>
                  <a:lnTo>
                    <a:pt x="17792" y="18110"/>
                  </a:lnTo>
                  <a:lnTo>
                    <a:pt x="29057" y="33959"/>
                  </a:lnTo>
                  <a:close/>
                </a:path>
                <a:path w="36195" h="34290">
                  <a:moveTo>
                    <a:pt x="35598" y="13119"/>
                  </a:moveTo>
                  <a:lnTo>
                    <a:pt x="23139" y="11531"/>
                  </a:lnTo>
                  <a:lnTo>
                    <a:pt x="17792" y="18110"/>
                  </a:lnTo>
                  <a:lnTo>
                    <a:pt x="35598" y="13119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517463" y="6696067"/>
              <a:ext cx="39370" cy="18415"/>
            </a:xfrm>
            <a:custGeom>
              <a:avLst/>
              <a:gdLst/>
              <a:ahLst/>
              <a:cxnLst/>
              <a:rect l="l" t="t" r="r" b="b"/>
              <a:pathLst>
                <a:path w="39370" h="18415">
                  <a:moveTo>
                    <a:pt x="34654" y="12701"/>
                  </a:moveTo>
                  <a:lnTo>
                    <a:pt x="28746" y="12701"/>
                  </a:lnTo>
                  <a:lnTo>
                    <a:pt x="34584" y="14227"/>
                  </a:lnTo>
                  <a:lnTo>
                    <a:pt x="37176" y="17907"/>
                  </a:lnTo>
                  <a:lnTo>
                    <a:pt x="34654" y="12701"/>
                  </a:lnTo>
                  <a:close/>
                </a:path>
                <a:path w="39370" h="18415">
                  <a:moveTo>
                    <a:pt x="18917" y="0"/>
                  </a:moveTo>
                  <a:lnTo>
                    <a:pt x="14601" y="3906"/>
                  </a:lnTo>
                  <a:lnTo>
                    <a:pt x="2807" y="3906"/>
                  </a:lnTo>
                  <a:lnTo>
                    <a:pt x="0" y="9237"/>
                  </a:lnTo>
                  <a:lnTo>
                    <a:pt x="1592" y="10683"/>
                  </a:lnTo>
                  <a:lnTo>
                    <a:pt x="6642" y="13380"/>
                  </a:lnTo>
                  <a:lnTo>
                    <a:pt x="15558" y="14872"/>
                  </a:lnTo>
                  <a:lnTo>
                    <a:pt x="28746" y="12701"/>
                  </a:lnTo>
                  <a:lnTo>
                    <a:pt x="34654" y="12701"/>
                  </a:lnTo>
                  <a:lnTo>
                    <a:pt x="34113" y="11584"/>
                  </a:lnTo>
                  <a:lnTo>
                    <a:pt x="32539" y="10558"/>
                  </a:lnTo>
                  <a:lnTo>
                    <a:pt x="34545" y="8262"/>
                  </a:lnTo>
                  <a:lnTo>
                    <a:pt x="29980" y="8262"/>
                  </a:lnTo>
                  <a:lnTo>
                    <a:pt x="25919" y="4601"/>
                  </a:lnTo>
                  <a:lnTo>
                    <a:pt x="21172" y="4284"/>
                  </a:lnTo>
                  <a:lnTo>
                    <a:pt x="21334" y="3906"/>
                  </a:lnTo>
                  <a:lnTo>
                    <a:pt x="14601" y="3906"/>
                  </a:lnTo>
                  <a:lnTo>
                    <a:pt x="2927" y="3679"/>
                  </a:lnTo>
                  <a:lnTo>
                    <a:pt x="21432" y="3679"/>
                  </a:lnTo>
                  <a:lnTo>
                    <a:pt x="22006" y="2340"/>
                  </a:lnTo>
                  <a:lnTo>
                    <a:pt x="23558" y="1602"/>
                  </a:lnTo>
                  <a:lnTo>
                    <a:pt x="18917" y="0"/>
                  </a:lnTo>
                  <a:close/>
                </a:path>
                <a:path w="39370" h="18415">
                  <a:moveTo>
                    <a:pt x="34246" y="4334"/>
                  </a:moveTo>
                  <a:lnTo>
                    <a:pt x="29980" y="8262"/>
                  </a:lnTo>
                  <a:lnTo>
                    <a:pt x="34545" y="8262"/>
                  </a:lnTo>
                  <a:lnTo>
                    <a:pt x="36165" y="6408"/>
                  </a:lnTo>
                  <a:lnTo>
                    <a:pt x="39258" y="5464"/>
                  </a:lnTo>
                  <a:lnTo>
                    <a:pt x="34246" y="4334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1755" y="67028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1640" y="0"/>
                  </a:moveTo>
                  <a:lnTo>
                    <a:pt x="1065" y="0"/>
                  </a:lnTo>
                  <a:lnTo>
                    <a:pt x="474" y="7"/>
                  </a:lnTo>
                  <a:lnTo>
                    <a:pt x="0" y="504"/>
                  </a:lnTo>
                  <a:lnTo>
                    <a:pt x="17" y="1073"/>
                  </a:lnTo>
                  <a:lnTo>
                    <a:pt x="17" y="1642"/>
                  </a:lnTo>
                  <a:lnTo>
                    <a:pt x="496" y="2113"/>
                  </a:lnTo>
                  <a:lnTo>
                    <a:pt x="1094" y="2113"/>
                  </a:lnTo>
                  <a:lnTo>
                    <a:pt x="1677" y="2105"/>
                  </a:lnTo>
                  <a:lnTo>
                    <a:pt x="2141" y="1634"/>
                  </a:lnTo>
                  <a:lnTo>
                    <a:pt x="2134" y="1047"/>
                  </a:lnTo>
                  <a:lnTo>
                    <a:pt x="2127" y="467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1299" y="6670345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4" h="34925">
                  <a:moveTo>
                    <a:pt x="12132" y="25448"/>
                  </a:moveTo>
                  <a:lnTo>
                    <a:pt x="2862" y="25448"/>
                  </a:lnTo>
                  <a:lnTo>
                    <a:pt x="8384" y="25815"/>
                  </a:lnTo>
                  <a:lnTo>
                    <a:pt x="7999" y="27661"/>
                  </a:lnTo>
                  <a:lnTo>
                    <a:pt x="10303" y="34300"/>
                  </a:lnTo>
                  <a:lnTo>
                    <a:pt x="9544" y="29861"/>
                  </a:lnTo>
                  <a:lnTo>
                    <a:pt x="12132" y="25448"/>
                  </a:lnTo>
                  <a:close/>
                </a:path>
                <a:path w="31114" h="34925">
                  <a:moveTo>
                    <a:pt x="26591" y="12556"/>
                  </a:moveTo>
                  <a:lnTo>
                    <a:pt x="10040" y="12556"/>
                  </a:lnTo>
                  <a:lnTo>
                    <a:pt x="12010" y="13341"/>
                  </a:lnTo>
                  <a:lnTo>
                    <a:pt x="8856" y="16920"/>
                  </a:lnTo>
                  <a:lnTo>
                    <a:pt x="8572" y="22385"/>
                  </a:lnTo>
                  <a:lnTo>
                    <a:pt x="2758" y="22630"/>
                  </a:lnTo>
                  <a:lnTo>
                    <a:pt x="0" y="26978"/>
                  </a:lnTo>
                  <a:lnTo>
                    <a:pt x="2862" y="25448"/>
                  </a:lnTo>
                  <a:lnTo>
                    <a:pt x="12132" y="25448"/>
                  </a:lnTo>
                  <a:lnTo>
                    <a:pt x="12600" y="24649"/>
                  </a:lnTo>
                  <a:lnTo>
                    <a:pt x="23512" y="16853"/>
                  </a:lnTo>
                  <a:lnTo>
                    <a:pt x="26591" y="12556"/>
                  </a:lnTo>
                  <a:close/>
                </a:path>
                <a:path w="31114" h="34925">
                  <a:moveTo>
                    <a:pt x="24537" y="0"/>
                  </a:moveTo>
                  <a:lnTo>
                    <a:pt x="16409" y="8416"/>
                  </a:lnTo>
                  <a:lnTo>
                    <a:pt x="10570" y="8712"/>
                  </a:lnTo>
                  <a:lnTo>
                    <a:pt x="8417" y="13125"/>
                  </a:lnTo>
                  <a:lnTo>
                    <a:pt x="10040" y="12556"/>
                  </a:lnTo>
                  <a:lnTo>
                    <a:pt x="26591" y="12556"/>
                  </a:lnTo>
                  <a:lnTo>
                    <a:pt x="28789" y="9488"/>
                  </a:lnTo>
                  <a:lnTo>
                    <a:pt x="30464" y="4004"/>
                  </a:lnTo>
                  <a:lnTo>
                    <a:pt x="30571" y="1854"/>
                  </a:lnTo>
                  <a:lnTo>
                    <a:pt x="24537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5869" y="66738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849" y="0"/>
                  </a:moveTo>
                  <a:lnTo>
                    <a:pt x="424" y="410"/>
                  </a:lnTo>
                  <a:lnTo>
                    <a:pt x="13" y="816"/>
                  </a:lnTo>
                  <a:lnTo>
                    <a:pt x="0" y="1489"/>
                  </a:lnTo>
                  <a:lnTo>
                    <a:pt x="406" y="1911"/>
                  </a:lnTo>
                  <a:lnTo>
                    <a:pt x="816" y="2332"/>
                  </a:lnTo>
                  <a:lnTo>
                    <a:pt x="1483" y="2332"/>
                  </a:lnTo>
                  <a:lnTo>
                    <a:pt x="1893" y="1925"/>
                  </a:lnTo>
                  <a:lnTo>
                    <a:pt x="2325" y="1504"/>
                  </a:lnTo>
                  <a:lnTo>
                    <a:pt x="2332" y="830"/>
                  </a:lnTo>
                  <a:lnTo>
                    <a:pt x="1925" y="427"/>
                  </a:lnTo>
                  <a:lnTo>
                    <a:pt x="1526" y="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4532080" y="6669111"/>
              <a:ext cx="34925" cy="30480"/>
            </a:xfrm>
            <a:custGeom>
              <a:avLst/>
              <a:gdLst/>
              <a:ahLst/>
              <a:cxnLst/>
              <a:rect l="l" t="t" r="r" b="b"/>
              <a:pathLst>
                <a:path w="34925" h="30479">
                  <a:moveTo>
                    <a:pt x="18217" y="9507"/>
                  </a:moveTo>
                  <a:lnTo>
                    <a:pt x="4448" y="9507"/>
                  </a:lnTo>
                  <a:lnTo>
                    <a:pt x="9683" y="12552"/>
                  </a:lnTo>
                  <a:lnTo>
                    <a:pt x="17512" y="23425"/>
                  </a:lnTo>
                  <a:lnTo>
                    <a:pt x="24907" y="28682"/>
                  </a:lnTo>
                  <a:lnTo>
                    <a:pt x="30412" y="30350"/>
                  </a:lnTo>
                  <a:lnTo>
                    <a:pt x="32571" y="30455"/>
                  </a:lnTo>
                  <a:lnTo>
                    <a:pt x="34433" y="24443"/>
                  </a:lnTo>
                  <a:lnTo>
                    <a:pt x="25976" y="16343"/>
                  </a:lnTo>
                  <a:lnTo>
                    <a:pt x="25754" y="11965"/>
                  </a:lnTo>
                  <a:lnTo>
                    <a:pt x="21037" y="11965"/>
                  </a:lnTo>
                  <a:lnTo>
                    <a:pt x="18217" y="9507"/>
                  </a:lnTo>
                  <a:close/>
                </a:path>
                <a:path w="34925" h="30479">
                  <a:moveTo>
                    <a:pt x="21253" y="8380"/>
                  </a:moveTo>
                  <a:lnTo>
                    <a:pt x="21648" y="9507"/>
                  </a:lnTo>
                  <a:lnTo>
                    <a:pt x="21715" y="10270"/>
                  </a:lnTo>
                  <a:lnTo>
                    <a:pt x="21037" y="11965"/>
                  </a:lnTo>
                  <a:lnTo>
                    <a:pt x="25754" y="11965"/>
                  </a:lnTo>
                  <a:lnTo>
                    <a:pt x="25681" y="10525"/>
                  </a:lnTo>
                  <a:lnTo>
                    <a:pt x="21253" y="8380"/>
                  </a:lnTo>
                  <a:close/>
                </a:path>
                <a:path w="34925" h="30479">
                  <a:moveTo>
                    <a:pt x="7350" y="0"/>
                  </a:moveTo>
                  <a:lnTo>
                    <a:pt x="8881" y="2857"/>
                  </a:lnTo>
                  <a:lnTo>
                    <a:pt x="8510" y="8347"/>
                  </a:lnTo>
                  <a:lnTo>
                    <a:pt x="5579" y="8347"/>
                  </a:lnTo>
                  <a:lnTo>
                    <a:pt x="0" y="10270"/>
                  </a:lnTo>
                  <a:lnTo>
                    <a:pt x="4448" y="9507"/>
                  </a:lnTo>
                  <a:lnTo>
                    <a:pt x="18217" y="9507"/>
                  </a:lnTo>
                  <a:lnTo>
                    <a:pt x="17440" y="8830"/>
                  </a:lnTo>
                  <a:lnTo>
                    <a:pt x="11958" y="8542"/>
                  </a:lnTo>
                  <a:lnTo>
                    <a:pt x="11950" y="8347"/>
                  </a:lnTo>
                  <a:lnTo>
                    <a:pt x="8510" y="8347"/>
                  </a:lnTo>
                  <a:lnTo>
                    <a:pt x="6666" y="7973"/>
                  </a:lnTo>
                  <a:lnTo>
                    <a:pt x="11934" y="7973"/>
                  </a:lnTo>
                  <a:lnTo>
                    <a:pt x="11714" y="2745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0689" y="66935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842" y="0"/>
                  </a:moveTo>
                  <a:lnTo>
                    <a:pt x="420" y="407"/>
                  </a:lnTo>
                  <a:lnTo>
                    <a:pt x="0" y="810"/>
                  </a:lnTo>
                  <a:lnTo>
                    <a:pt x="0" y="1477"/>
                  </a:lnTo>
                  <a:lnTo>
                    <a:pt x="828" y="2315"/>
                  </a:lnTo>
                  <a:lnTo>
                    <a:pt x="1507" y="2326"/>
                  </a:lnTo>
                  <a:lnTo>
                    <a:pt x="1915" y="1918"/>
                  </a:lnTo>
                  <a:lnTo>
                    <a:pt x="2329" y="1526"/>
                  </a:lnTo>
                  <a:lnTo>
                    <a:pt x="2343" y="843"/>
                  </a:lnTo>
                  <a:lnTo>
                    <a:pt x="1522" y="15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706" y="6487145"/>
              <a:ext cx="291348" cy="32504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7350" y="5491681"/>
            <a:ext cx="338758" cy="2927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6688" y="5357378"/>
            <a:ext cx="443845" cy="119307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398342" y="4657813"/>
            <a:ext cx="2250718" cy="218021"/>
          </a:xfrm>
          <a:custGeom>
            <a:avLst/>
            <a:gdLst/>
            <a:ahLst/>
            <a:cxnLst/>
            <a:rect l="l" t="t" r="r" b="b"/>
            <a:pathLst>
              <a:path w="2858135" h="276860">
                <a:moveTo>
                  <a:pt x="2857917" y="0"/>
                </a:moveTo>
                <a:lnTo>
                  <a:pt x="0" y="0"/>
                </a:lnTo>
                <a:lnTo>
                  <a:pt x="0" y="276621"/>
                </a:lnTo>
                <a:lnTo>
                  <a:pt x="2857917" y="276621"/>
                </a:lnTo>
                <a:lnTo>
                  <a:pt x="2857917" y="0"/>
                </a:lnTo>
                <a:close/>
              </a:path>
            </a:pathLst>
          </a:custGeom>
          <a:solidFill>
            <a:srgbClr val="4CC1B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5" name="object 35"/>
          <p:cNvSpPr txBox="1"/>
          <p:nvPr/>
        </p:nvSpPr>
        <p:spPr>
          <a:xfrm>
            <a:off x="2398342" y="4657814"/>
            <a:ext cx="2250718" cy="177740"/>
          </a:xfrm>
          <a:prstGeom prst="rect">
            <a:avLst/>
          </a:prstGeom>
        </p:spPr>
        <p:txBody>
          <a:bodyPr vert="horz" wrap="square" lIns="0" tIns="32003" rIns="0" bIns="0" rtlCol="0">
            <a:spAutoFit/>
          </a:bodyPr>
          <a:lstStyle/>
          <a:p>
            <a:pPr marL="160020">
              <a:spcBef>
                <a:spcPts val="252"/>
              </a:spcBef>
            </a:pPr>
            <a:r>
              <a:rPr sz="945" b="1" spc="24" dirty="0">
                <a:latin typeface="Century Gothic"/>
                <a:cs typeface="Century Gothic"/>
              </a:rPr>
              <a:t>VALOR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55" dirty="0">
                <a:latin typeface="Century Gothic"/>
                <a:cs typeface="Century Gothic"/>
              </a:rPr>
              <a:t>TOTAL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-35" dirty="0">
                <a:latin typeface="Century Gothic"/>
                <a:cs typeface="Century Gothic"/>
              </a:rPr>
              <a:t>1:</a:t>
            </a:r>
            <a:r>
              <a:rPr sz="945" b="1" spc="-16" dirty="0">
                <a:latin typeface="Century Gothic"/>
                <a:cs typeface="Century Gothic"/>
              </a:rPr>
              <a:t> </a:t>
            </a:r>
            <a:r>
              <a:rPr sz="945" b="1" spc="67" dirty="0">
                <a:latin typeface="Century Gothic"/>
                <a:cs typeface="Century Gothic"/>
              </a:rPr>
              <a:t>R$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55" dirty="0">
                <a:latin typeface="Century Gothic"/>
                <a:cs typeface="Century Gothic"/>
              </a:rPr>
              <a:t>7.068.000,00</a:t>
            </a:r>
            <a:endParaRPr sz="945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55209" y="2973257"/>
            <a:ext cx="2090703" cy="1635344"/>
          </a:xfrm>
          <a:prstGeom prst="rect">
            <a:avLst/>
          </a:prstGeom>
        </p:spPr>
        <p:txBody>
          <a:bodyPr vert="horz" wrap="square" lIns="0" tIns="26503" rIns="0" bIns="0" rtlCol="0">
            <a:spAutoFit/>
          </a:bodyPr>
          <a:lstStyle/>
          <a:p>
            <a:pPr marL="227028" marR="221028" algn="ctr">
              <a:lnSpc>
                <a:spcPts val="1000"/>
              </a:lnSpc>
              <a:spcBef>
                <a:spcPts val="209"/>
              </a:spcBef>
            </a:pP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906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4" dirty="0">
                <a:solidFill>
                  <a:srgbClr val="006598"/>
                </a:solidFill>
                <a:latin typeface="Century Gothic"/>
                <a:cs typeface="Century Gothic"/>
              </a:rPr>
              <a:t>CANTO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4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63" dirty="0">
                <a:solidFill>
                  <a:srgbClr val="006598"/>
                </a:solidFill>
                <a:latin typeface="Century Gothic"/>
                <a:cs typeface="Century Gothic"/>
              </a:rPr>
              <a:t>BURITI </a:t>
            </a:r>
            <a:r>
              <a:rPr sz="906" b="1" spc="-24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906" b="1" spc="39" dirty="0">
                <a:solidFill>
                  <a:srgbClr val="006598"/>
                </a:solidFill>
                <a:latin typeface="Century Gothic"/>
                <a:cs typeface="Century Gothic"/>
              </a:rPr>
              <a:t>URUÇUÍ </a:t>
            </a:r>
            <a:r>
              <a:rPr sz="906" b="1" spc="43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CORRENTE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2" dirty="0">
                <a:solidFill>
                  <a:srgbClr val="006598"/>
                </a:solidFill>
                <a:latin typeface="Century Gothic"/>
                <a:cs typeface="Century Gothic"/>
              </a:rPr>
              <a:t>BOM</a:t>
            </a:r>
            <a:r>
              <a:rPr sz="906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75" dirty="0">
                <a:solidFill>
                  <a:srgbClr val="006598"/>
                </a:solidFill>
                <a:latin typeface="Century Gothic"/>
                <a:cs typeface="Century Gothic"/>
              </a:rPr>
              <a:t>JESUS</a:t>
            </a:r>
            <a:endParaRPr sz="906">
              <a:latin typeface="Century Gothic"/>
              <a:cs typeface="Century Gothic"/>
            </a:endParaRPr>
          </a:p>
          <a:p>
            <a:pPr marL="10001" marR="4001" algn="ctr">
              <a:lnSpc>
                <a:spcPts val="1000"/>
              </a:lnSpc>
            </a:pP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0" dirty="0">
                <a:solidFill>
                  <a:srgbClr val="006598"/>
                </a:solidFill>
                <a:latin typeface="Century Gothic"/>
                <a:cs typeface="Century Gothic"/>
              </a:rPr>
              <a:t>RAIMUNDO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dirty="0">
                <a:solidFill>
                  <a:srgbClr val="006598"/>
                </a:solidFill>
                <a:latin typeface="Century Gothic"/>
                <a:cs typeface="Century Gothic"/>
              </a:rPr>
              <a:t>NONATO </a:t>
            </a:r>
            <a:r>
              <a:rPr sz="906" b="1" spc="-24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SÃO </a:t>
            </a:r>
            <a:r>
              <a:rPr sz="906" b="1" spc="-4" dirty="0">
                <a:solidFill>
                  <a:srgbClr val="006598"/>
                </a:solidFill>
                <a:latin typeface="Century Gothic"/>
                <a:cs typeface="Century Gothic"/>
              </a:rPr>
              <a:t>JOÃO DO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PIAUÍ </a:t>
            </a:r>
            <a:r>
              <a:rPr sz="906" b="1" spc="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906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35" dirty="0">
                <a:solidFill>
                  <a:srgbClr val="006598"/>
                </a:solidFill>
                <a:latin typeface="Century Gothic"/>
                <a:cs typeface="Century Gothic"/>
              </a:rPr>
              <a:t>PAULISTANA</a:t>
            </a:r>
            <a:endParaRPr sz="906">
              <a:latin typeface="Century Gothic"/>
              <a:cs typeface="Century Gothic"/>
            </a:endParaRPr>
          </a:p>
          <a:p>
            <a:pPr marL="523065" marR="517065" algn="ctr">
              <a:lnSpc>
                <a:spcPts val="1000"/>
              </a:lnSpc>
              <a:spcBef>
                <a:spcPts val="4"/>
              </a:spcBef>
            </a:pP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PICOS </a:t>
            </a:r>
            <a:r>
              <a:rPr sz="906" b="1" spc="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55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906" b="1" spc="39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906" b="1" spc="4" dirty="0">
                <a:solidFill>
                  <a:srgbClr val="006598"/>
                </a:solidFill>
                <a:latin typeface="Century Gothic"/>
                <a:cs typeface="Century Gothic"/>
              </a:rPr>
              <a:t>GIONAL</a:t>
            </a:r>
            <a:r>
              <a:rPr sz="906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OEIRAS</a:t>
            </a:r>
            <a:endParaRPr sz="906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3">
              <a:latin typeface="Century Gothic"/>
              <a:cs typeface="Century Gothic"/>
            </a:endParaRPr>
          </a:p>
          <a:p>
            <a:pPr>
              <a:spcBef>
                <a:spcPts val="32"/>
              </a:spcBef>
            </a:pPr>
            <a:endParaRPr sz="984">
              <a:latin typeface="Century Gothic"/>
              <a:cs typeface="Century Gothic"/>
            </a:endParaRPr>
          </a:p>
          <a:p>
            <a:pPr marL="46005" algn="ctr"/>
            <a:r>
              <a:rPr sz="866" b="1" dirty="0">
                <a:latin typeface="Century Gothic"/>
                <a:cs typeface="Century Gothic"/>
              </a:rPr>
              <a:t>1945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24" dirty="0">
                <a:latin typeface="Century Gothic"/>
                <a:cs typeface="Century Gothic"/>
              </a:rPr>
              <a:t>FAMÍLIAS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16" dirty="0">
                <a:latin typeface="Century Gothic"/>
                <a:cs typeface="Century Gothic"/>
              </a:rPr>
              <a:t>BENEFICIADAS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1320361"/>
            <a:ext cx="6867990" cy="1222619"/>
          </a:xfrm>
          <a:custGeom>
            <a:avLst/>
            <a:gdLst/>
            <a:ahLst/>
            <a:cxnLst/>
            <a:rect l="l" t="t" r="r" b="b"/>
            <a:pathLst>
              <a:path w="5921375" h="1552575">
                <a:moveTo>
                  <a:pt x="0" y="1552331"/>
                </a:moveTo>
                <a:lnTo>
                  <a:pt x="0" y="0"/>
                </a:lnTo>
                <a:lnTo>
                  <a:pt x="5921124" y="0"/>
                </a:lnTo>
                <a:lnTo>
                  <a:pt x="5921124" y="1552331"/>
                </a:lnTo>
                <a:lnTo>
                  <a:pt x="0" y="1552331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8" name="object 38"/>
          <p:cNvSpPr txBox="1"/>
          <p:nvPr/>
        </p:nvSpPr>
        <p:spPr>
          <a:xfrm>
            <a:off x="2605328" y="1954117"/>
            <a:ext cx="1768171" cy="3925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142" b="1" spc="43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142" b="1" spc="-43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42" b="1" spc="28" dirty="0">
                <a:solidFill>
                  <a:srgbClr val="FFFFFF"/>
                </a:solidFill>
                <a:latin typeface="Century Gothic"/>
                <a:cs typeface="Century Gothic"/>
              </a:rPr>
              <a:t>A/MC/SAF/EM</a:t>
            </a:r>
            <a:r>
              <a:rPr sz="1142" b="1" spc="-28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42" b="1" spc="118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endParaRPr sz="1142" dirty="0">
              <a:latin typeface="Century Gothic"/>
              <a:cs typeface="Century Gothic"/>
            </a:endParaRPr>
          </a:p>
          <a:p>
            <a:pPr marL="612577">
              <a:spcBef>
                <a:spcPts val="75"/>
              </a:spcBef>
            </a:pPr>
            <a:r>
              <a:rPr sz="1260" b="1" spc="47" dirty="0">
                <a:solidFill>
                  <a:srgbClr val="FFCC41"/>
                </a:solidFill>
                <a:latin typeface="Century Gothic"/>
                <a:cs typeface="Century Gothic"/>
              </a:rPr>
              <a:t>ETAPA</a:t>
            </a:r>
            <a:r>
              <a:rPr sz="1260" b="1" spc="-16" dirty="0">
                <a:solidFill>
                  <a:srgbClr val="FFCC41"/>
                </a:solidFill>
                <a:latin typeface="Century Gothic"/>
                <a:cs typeface="Century Gothic"/>
              </a:rPr>
              <a:t> </a:t>
            </a:r>
            <a:r>
              <a:rPr sz="1260" b="1" spc="43" dirty="0">
                <a:solidFill>
                  <a:srgbClr val="FFCC41"/>
                </a:solidFill>
                <a:latin typeface="Century Gothic"/>
                <a:cs typeface="Century Gothic"/>
              </a:rPr>
              <a:t>2</a:t>
            </a:r>
            <a:endParaRPr sz="1260" dirty="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32863" y="2670503"/>
            <a:ext cx="173517" cy="234523"/>
          </a:xfrm>
          <a:custGeom>
            <a:avLst/>
            <a:gdLst/>
            <a:ahLst/>
            <a:cxnLst/>
            <a:rect l="l" t="t" r="r" b="b"/>
            <a:pathLst>
              <a:path w="220344" h="297814">
                <a:moveTo>
                  <a:pt x="116426" y="0"/>
                </a:moveTo>
                <a:lnTo>
                  <a:pt x="60947" y="11283"/>
                </a:lnTo>
                <a:lnTo>
                  <a:pt x="28725" y="35120"/>
                </a:lnTo>
                <a:lnTo>
                  <a:pt x="7598" y="68159"/>
                </a:lnTo>
                <a:lnTo>
                  <a:pt x="0" y="106867"/>
                </a:lnTo>
                <a:lnTo>
                  <a:pt x="8366" y="147715"/>
                </a:lnTo>
                <a:lnTo>
                  <a:pt x="28844" y="187292"/>
                </a:lnTo>
                <a:lnTo>
                  <a:pt x="53434" y="223214"/>
                </a:lnTo>
                <a:lnTo>
                  <a:pt x="79989" y="257354"/>
                </a:lnTo>
                <a:lnTo>
                  <a:pt x="106366" y="291588"/>
                </a:lnTo>
                <a:lnTo>
                  <a:pt x="110653" y="297441"/>
                </a:lnTo>
                <a:lnTo>
                  <a:pt x="111481" y="294511"/>
                </a:lnTo>
                <a:lnTo>
                  <a:pt x="114668" y="290275"/>
                </a:lnTo>
                <a:lnTo>
                  <a:pt x="141731" y="255587"/>
                </a:lnTo>
                <a:lnTo>
                  <a:pt x="171677" y="216238"/>
                </a:lnTo>
                <a:lnTo>
                  <a:pt x="198541" y="174987"/>
                </a:lnTo>
                <a:lnTo>
                  <a:pt x="208605" y="152171"/>
                </a:lnTo>
                <a:lnTo>
                  <a:pt x="116043" y="152171"/>
                </a:lnTo>
                <a:lnTo>
                  <a:pt x="100157" y="151399"/>
                </a:lnTo>
                <a:lnTo>
                  <a:pt x="86952" y="144877"/>
                </a:lnTo>
                <a:lnTo>
                  <a:pt x="77389" y="134161"/>
                </a:lnTo>
                <a:lnTo>
                  <a:pt x="72433" y="120807"/>
                </a:lnTo>
                <a:lnTo>
                  <a:pt x="73163" y="104781"/>
                </a:lnTo>
                <a:lnTo>
                  <a:pt x="79891" y="91767"/>
                </a:lnTo>
                <a:lnTo>
                  <a:pt x="90870" y="82473"/>
                </a:lnTo>
                <a:lnTo>
                  <a:pt x="104350" y="77608"/>
                </a:lnTo>
                <a:lnTo>
                  <a:pt x="215569" y="77608"/>
                </a:lnTo>
                <a:lnTo>
                  <a:pt x="206754" y="56250"/>
                </a:lnTo>
                <a:lnTo>
                  <a:pt x="177068" y="22230"/>
                </a:lnTo>
                <a:lnTo>
                  <a:pt x="130314" y="1686"/>
                </a:lnTo>
                <a:lnTo>
                  <a:pt x="116426" y="0"/>
                </a:lnTo>
                <a:close/>
              </a:path>
              <a:path w="220344" h="297814">
                <a:moveTo>
                  <a:pt x="215569" y="77608"/>
                </a:moveTo>
                <a:lnTo>
                  <a:pt x="104350" y="77608"/>
                </a:lnTo>
                <a:lnTo>
                  <a:pt x="120262" y="78323"/>
                </a:lnTo>
                <a:lnTo>
                  <a:pt x="133469" y="85048"/>
                </a:lnTo>
                <a:lnTo>
                  <a:pt x="142964" y="95990"/>
                </a:lnTo>
                <a:lnTo>
                  <a:pt x="147741" y="109353"/>
                </a:lnTo>
                <a:lnTo>
                  <a:pt x="146815" y="125062"/>
                </a:lnTo>
                <a:lnTo>
                  <a:pt x="140136" y="138056"/>
                </a:lnTo>
                <a:lnTo>
                  <a:pt x="129335" y="147403"/>
                </a:lnTo>
                <a:lnTo>
                  <a:pt x="116043" y="152171"/>
                </a:lnTo>
                <a:lnTo>
                  <a:pt x="208605" y="152171"/>
                </a:lnTo>
                <a:lnTo>
                  <a:pt x="216360" y="134588"/>
                </a:lnTo>
                <a:lnTo>
                  <a:pt x="220247" y="106235"/>
                </a:lnTo>
                <a:lnTo>
                  <a:pt x="216432" y="79701"/>
                </a:lnTo>
                <a:lnTo>
                  <a:pt x="215569" y="77608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3695" y="5263495"/>
            <a:ext cx="1135894" cy="18021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5857" y="5294817"/>
            <a:ext cx="491130" cy="1673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2603" y="1203324"/>
            <a:ext cx="3418001" cy="3573926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89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9403" y="5289064"/>
            <a:ext cx="1324128" cy="252544"/>
          </a:xfrm>
          <a:prstGeom prst="rect">
            <a:avLst/>
          </a:prstGeom>
        </p:spPr>
        <p:txBody>
          <a:bodyPr vert="horz" wrap="square" lIns="0" tIns="21502" rIns="0" bIns="0" rtlCol="0">
            <a:spAutoFit/>
          </a:bodyPr>
          <a:lstStyle/>
          <a:p>
            <a:pPr marL="10001" marR="4001">
              <a:lnSpc>
                <a:spcPts val="937"/>
              </a:lnSpc>
              <a:spcBef>
                <a:spcPts val="169"/>
              </a:spcBef>
            </a:pP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827" i="1" spc="-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dezembro/2019</a:t>
            </a:r>
            <a:r>
              <a:rPr sz="827" i="1" spc="-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27" i="1" spc="-2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dezembro/2021</a:t>
            </a:r>
            <a:endParaRPr sz="827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074672" y="1342208"/>
            <a:ext cx="2851776" cy="528910"/>
          </a:xfrm>
          <a:prstGeom prst="rect">
            <a:avLst/>
          </a:prstGeom>
        </p:spPr>
        <p:txBody>
          <a:bodyPr vert="horz" wrap="square" lIns="0" tIns="49005" rIns="0" bIns="0" rtlCol="0" anchor="ctr">
            <a:spAutoFit/>
          </a:bodyPr>
          <a:lstStyle/>
          <a:p>
            <a:pPr marL="6001">
              <a:spcBef>
                <a:spcPts val="386"/>
              </a:spcBef>
            </a:pPr>
            <a:r>
              <a:rPr sz="2323" spc="51" dirty="0"/>
              <a:t>FOMENTO</a:t>
            </a:r>
            <a:r>
              <a:rPr sz="2323" spc="-12" dirty="0"/>
              <a:t> </a:t>
            </a:r>
            <a:r>
              <a:rPr sz="2323" spc="180" dirty="0"/>
              <a:t>RURAL</a:t>
            </a:r>
            <a:endParaRPr sz="2323" dirty="0"/>
          </a:p>
          <a:p>
            <a:pPr>
              <a:spcBef>
                <a:spcPts val="95"/>
              </a:spcBef>
            </a:pPr>
            <a:r>
              <a:rPr sz="709" spc="16" dirty="0"/>
              <a:t>PROGRAMA</a:t>
            </a:r>
            <a:r>
              <a:rPr sz="709" dirty="0"/>
              <a:t> </a:t>
            </a:r>
            <a:r>
              <a:rPr sz="709" spc="28" dirty="0"/>
              <a:t>DE</a:t>
            </a:r>
            <a:r>
              <a:rPr sz="709" dirty="0"/>
              <a:t> </a:t>
            </a:r>
            <a:r>
              <a:rPr sz="709" spc="16" dirty="0"/>
              <a:t>FOMENTO</a:t>
            </a:r>
            <a:r>
              <a:rPr sz="709" dirty="0"/>
              <a:t> </a:t>
            </a:r>
            <a:r>
              <a:rPr sz="709" spc="28" dirty="0"/>
              <a:t>ÀS</a:t>
            </a:r>
            <a:r>
              <a:rPr sz="709" dirty="0"/>
              <a:t> </a:t>
            </a:r>
            <a:r>
              <a:rPr sz="709" spc="24" dirty="0"/>
              <a:t>ATIVIDADES</a:t>
            </a:r>
            <a:r>
              <a:rPr sz="709" dirty="0"/>
              <a:t> </a:t>
            </a:r>
            <a:r>
              <a:rPr sz="709" spc="35" dirty="0"/>
              <a:t>PRODUTIVAS</a:t>
            </a:r>
            <a:r>
              <a:rPr sz="709" dirty="0"/>
              <a:t> </a:t>
            </a:r>
            <a:r>
              <a:rPr sz="709" spc="47" dirty="0"/>
              <a:t>RURAIS</a:t>
            </a:r>
            <a:endParaRPr sz="7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5297"/>
            <a:ext cx="10080625" cy="13001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703" y="961839"/>
            <a:ext cx="3815370" cy="953649"/>
          </a:xfrm>
          <a:prstGeom prst="rect">
            <a:avLst/>
          </a:prstGeom>
        </p:spPr>
        <p:txBody>
          <a:bodyPr vert="horz" wrap="square" lIns="0" tIns="80508" rIns="0" bIns="0" rtlCol="0" anchor="ctr">
            <a:spAutoFit/>
          </a:bodyPr>
          <a:lstStyle/>
          <a:p>
            <a:pPr marL="10001" marR="4001" indent="578572">
              <a:lnSpc>
                <a:spcPts val="3355"/>
              </a:lnSpc>
              <a:spcBef>
                <a:spcPts val="634"/>
              </a:spcBef>
            </a:pPr>
            <a:r>
              <a:rPr sz="3229" spc="55" dirty="0"/>
              <a:t>CADERNETAS </a:t>
            </a:r>
            <a:r>
              <a:rPr sz="3229" spc="59" dirty="0"/>
              <a:t> </a:t>
            </a:r>
            <a:r>
              <a:rPr sz="3229" spc="-138" dirty="0"/>
              <a:t>A</a:t>
            </a:r>
            <a:r>
              <a:rPr sz="3229" spc="8" dirty="0"/>
              <a:t>G</a:t>
            </a:r>
            <a:r>
              <a:rPr sz="3229" spc="-63" dirty="0"/>
              <a:t>R</a:t>
            </a:r>
            <a:r>
              <a:rPr sz="3229" spc="-71" dirty="0"/>
              <a:t>O</a:t>
            </a:r>
            <a:r>
              <a:rPr sz="3229" spc="-79" dirty="0"/>
              <a:t>E</a:t>
            </a:r>
            <a:r>
              <a:rPr sz="3229" spc="-354" dirty="0"/>
              <a:t>C</a:t>
            </a:r>
            <a:r>
              <a:rPr sz="3229" spc="59" dirty="0"/>
              <a:t>O</a:t>
            </a:r>
            <a:r>
              <a:rPr sz="3229" spc="-35" dirty="0"/>
              <a:t>L</a:t>
            </a:r>
            <a:r>
              <a:rPr sz="3229" spc="-154" dirty="0"/>
              <a:t>ÓGIC</a:t>
            </a:r>
            <a:r>
              <a:rPr sz="3229" spc="106" dirty="0"/>
              <a:t>AS</a:t>
            </a:r>
            <a:endParaRPr sz="3229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05224" y="5255165"/>
            <a:ext cx="419041" cy="266026"/>
            <a:chOff x="5714683" y="6673412"/>
            <a:chExt cx="532130" cy="3378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683" y="6894752"/>
              <a:ext cx="529516" cy="1161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1951" y="6673412"/>
              <a:ext cx="525145" cy="191135"/>
            </a:xfrm>
            <a:custGeom>
              <a:avLst/>
              <a:gdLst/>
              <a:ahLst/>
              <a:cxnLst/>
              <a:rect l="l" t="t" r="r" b="b"/>
              <a:pathLst>
                <a:path w="525145" h="191134">
                  <a:moveTo>
                    <a:pt x="30722" y="1069"/>
                  </a:moveTo>
                  <a:lnTo>
                    <a:pt x="14237" y="1069"/>
                  </a:lnTo>
                  <a:lnTo>
                    <a:pt x="0" y="78350"/>
                  </a:lnTo>
                  <a:lnTo>
                    <a:pt x="12844" y="78350"/>
                  </a:lnTo>
                  <a:lnTo>
                    <a:pt x="15199" y="61225"/>
                  </a:lnTo>
                  <a:lnTo>
                    <a:pt x="41802" y="61225"/>
                  </a:lnTo>
                  <a:lnTo>
                    <a:pt x="39673" y="49665"/>
                  </a:lnTo>
                  <a:lnTo>
                    <a:pt x="17128" y="49665"/>
                  </a:lnTo>
                  <a:lnTo>
                    <a:pt x="22369" y="16484"/>
                  </a:lnTo>
                  <a:lnTo>
                    <a:pt x="33561" y="16484"/>
                  </a:lnTo>
                  <a:lnTo>
                    <a:pt x="30722" y="1069"/>
                  </a:lnTo>
                  <a:close/>
                </a:path>
                <a:path w="525145" h="191134">
                  <a:moveTo>
                    <a:pt x="41802" y="61225"/>
                  </a:moveTo>
                  <a:lnTo>
                    <a:pt x="29757" y="61225"/>
                  </a:lnTo>
                  <a:lnTo>
                    <a:pt x="32111" y="78350"/>
                  </a:lnTo>
                  <a:lnTo>
                    <a:pt x="44956" y="78350"/>
                  </a:lnTo>
                  <a:lnTo>
                    <a:pt x="41802" y="61225"/>
                  </a:lnTo>
                  <a:close/>
                </a:path>
                <a:path w="525145" h="191134">
                  <a:moveTo>
                    <a:pt x="33561" y="16484"/>
                  </a:moveTo>
                  <a:lnTo>
                    <a:pt x="22585" y="16484"/>
                  </a:lnTo>
                  <a:lnTo>
                    <a:pt x="27830" y="49665"/>
                  </a:lnTo>
                  <a:lnTo>
                    <a:pt x="39673" y="49665"/>
                  </a:lnTo>
                  <a:lnTo>
                    <a:pt x="33561" y="16484"/>
                  </a:lnTo>
                  <a:close/>
                </a:path>
                <a:path w="525145" h="191134">
                  <a:moveTo>
                    <a:pt x="75426" y="0"/>
                  </a:moveTo>
                  <a:lnTo>
                    <a:pt x="68864" y="0"/>
                  </a:lnTo>
                  <a:lnTo>
                    <a:pt x="66009" y="518"/>
                  </a:lnTo>
                  <a:lnTo>
                    <a:pt x="52664" y="65826"/>
                  </a:lnTo>
                  <a:lnTo>
                    <a:pt x="54305" y="70679"/>
                  </a:lnTo>
                  <a:lnTo>
                    <a:pt x="60872" y="77673"/>
                  </a:lnTo>
                  <a:lnTo>
                    <a:pt x="65152" y="79423"/>
                  </a:lnTo>
                  <a:lnTo>
                    <a:pt x="73572" y="79423"/>
                  </a:lnTo>
                  <a:lnTo>
                    <a:pt x="76089" y="78868"/>
                  </a:lnTo>
                  <a:lnTo>
                    <a:pt x="79869" y="76654"/>
                  </a:lnTo>
                  <a:lnTo>
                    <a:pt x="81813" y="74927"/>
                  </a:lnTo>
                  <a:lnTo>
                    <a:pt x="83814" y="72569"/>
                  </a:lnTo>
                  <a:lnTo>
                    <a:pt x="92696" y="72569"/>
                  </a:lnTo>
                  <a:lnTo>
                    <a:pt x="92696" y="67859"/>
                  </a:lnTo>
                  <a:lnTo>
                    <a:pt x="69861" y="67859"/>
                  </a:lnTo>
                  <a:lnTo>
                    <a:pt x="68256" y="67129"/>
                  </a:lnTo>
                  <a:lnTo>
                    <a:pt x="66401" y="64202"/>
                  </a:lnTo>
                  <a:lnTo>
                    <a:pt x="65937" y="62222"/>
                  </a:lnTo>
                  <a:lnTo>
                    <a:pt x="65937" y="16732"/>
                  </a:lnTo>
                  <a:lnTo>
                    <a:pt x="66509" y="14504"/>
                  </a:lnTo>
                  <a:lnTo>
                    <a:pt x="68792" y="12150"/>
                  </a:lnTo>
                  <a:lnTo>
                    <a:pt x="70181" y="11559"/>
                  </a:lnTo>
                  <a:lnTo>
                    <a:pt x="90345" y="11559"/>
                  </a:lnTo>
                  <a:lnTo>
                    <a:pt x="90003" y="10490"/>
                  </a:lnTo>
                  <a:lnTo>
                    <a:pt x="88753" y="8241"/>
                  </a:lnTo>
                  <a:lnTo>
                    <a:pt x="85402" y="4387"/>
                  </a:lnTo>
                  <a:lnTo>
                    <a:pt x="83310" y="2851"/>
                  </a:lnTo>
                  <a:lnTo>
                    <a:pt x="78317" y="568"/>
                  </a:lnTo>
                  <a:lnTo>
                    <a:pt x="75426" y="0"/>
                  </a:lnTo>
                  <a:close/>
                </a:path>
                <a:path w="525145" h="191134">
                  <a:moveTo>
                    <a:pt x="92696" y="72569"/>
                  </a:moveTo>
                  <a:lnTo>
                    <a:pt x="83814" y="72569"/>
                  </a:lnTo>
                  <a:lnTo>
                    <a:pt x="86273" y="78350"/>
                  </a:lnTo>
                  <a:lnTo>
                    <a:pt x="92696" y="78350"/>
                  </a:lnTo>
                  <a:lnTo>
                    <a:pt x="92696" y="72569"/>
                  </a:lnTo>
                  <a:close/>
                </a:path>
                <a:path w="525145" h="191134">
                  <a:moveTo>
                    <a:pt x="92696" y="39175"/>
                  </a:moveTo>
                  <a:lnTo>
                    <a:pt x="70966" y="39175"/>
                  </a:lnTo>
                  <a:lnTo>
                    <a:pt x="70966" y="49665"/>
                  </a:lnTo>
                  <a:lnTo>
                    <a:pt x="79423" y="49665"/>
                  </a:lnTo>
                  <a:lnTo>
                    <a:pt x="79423" y="61009"/>
                  </a:lnTo>
                  <a:lnTo>
                    <a:pt x="78889" y="63759"/>
                  </a:lnTo>
                  <a:lnTo>
                    <a:pt x="76748" y="67039"/>
                  </a:lnTo>
                  <a:lnTo>
                    <a:pt x="74857" y="67859"/>
                  </a:lnTo>
                  <a:lnTo>
                    <a:pt x="92696" y="67859"/>
                  </a:lnTo>
                  <a:lnTo>
                    <a:pt x="92696" y="39175"/>
                  </a:lnTo>
                  <a:close/>
                </a:path>
                <a:path w="525145" h="191134">
                  <a:moveTo>
                    <a:pt x="90345" y="11559"/>
                  </a:moveTo>
                  <a:lnTo>
                    <a:pt x="73108" y="11559"/>
                  </a:lnTo>
                  <a:lnTo>
                    <a:pt x="74231" y="11771"/>
                  </a:lnTo>
                  <a:lnTo>
                    <a:pt x="76160" y="12628"/>
                  </a:lnTo>
                  <a:lnTo>
                    <a:pt x="79423" y="23263"/>
                  </a:lnTo>
                  <a:lnTo>
                    <a:pt x="79423" y="26117"/>
                  </a:lnTo>
                  <a:lnTo>
                    <a:pt x="92054" y="26117"/>
                  </a:lnTo>
                  <a:lnTo>
                    <a:pt x="92054" y="18338"/>
                  </a:lnTo>
                  <a:lnTo>
                    <a:pt x="91638" y="15609"/>
                  </a:lnTo>
                  <a:lnTo>
                    <a:pt x="90345" y="11559"/>
                  </a:lnTo>
                  <a:close/>
                </a:path>
                <a:path w="525145" h="191134">
                  <a:moveTo>
                    <a:pt x="132227" y="1069"/>
                  </a:moveTo>
                  <a:lnTo>
                    <a:pt x="106182" y="1069"/>
                  </a:lnTo>
                  <a:lnTo>
                    <a:pt x="106182" y="78350"/>
                  </a:lnTo>
                  <a:lnTo>
                    <a:pt x="119454" y="78350"/>
                  </a:lnTo>
                  <a:lnTo>
                    <a:pt x="119454" y="46667"/>
                  </a:lnTo>
                  <a:lnTo>
                    <a:pt x="120667" y="46667"/>
                  </a:lnTo>
                  <a:lnTo>
                    <a:pt x="124397" y="46577"/>
                  </a:lnTo>
                  <a:lnTo>
                    <a:pt x="125449" y="46487"/>
                  </a:lnTo>
                  <a:lnTo>
                    <a:pt x="126305" y="46346"/>
                  </a:lnTo>
                  <a:lnTo>
                    <a:pt x="138934" y="46346"/>
                  </a:lnTo>
                  <a:lnTo>
                    <a:pt x="137972" y="43351"/>
                  </a:lnTo>
                  <a:lnTo>
                    <a:pt x="139114" y="42847"/>
                  </a:lnTo>
                  <a:lnTo>
                    <a:pt x="140237" y="42134"/>
                  </a:lnTo>
                  <a:lnTo>
                    <a:pt x="142452" y="40280"/>
                  </a:lnTo>
                  <a:lnTo>
                    <a:pt x="143449" y="39048"/>
                  </a:lnTo>
                  <a:lnTo>
                    <a:pt x="145234" y="35981"/>
                  </a:lnTo>
                  <a:lnTo>
                    <a:pt x="145323" y="35747"/>
                  </a:lnTo>
                  <a:lnTo>
                    <a:pt x="119454" y="35747"/>
                  </a:lnTo>
                  <a:lnTo>
                    <a:pt x="119454" y="11987"/>
                  </a:lnTo>
                  <a:lnTo>
                    <a:pt x="146098" y="11987"/>
                  </a:lnTo>
                  <a:lnTo>
                    <a:pt x="145393" y="9809"/>
                  </a:lnTo>
                  <a:lnTo>
                    <a:pt x="137829" y="2819"/>
                  </a:lnTo>
                  <a:lnTo>
                    <a:pt x="132227" y="1069"/>
                  </a:lnTo>
                  <a:close/>
                </a:path>
                <a:path w="525145" h="191134">
                  <a:moveTo>
                    <a:pt x="138934" y="46346"/>
                  </a:moveTo>
                  <a:lnTo>
                    <a:pt x="126305" y="46346"/>
                  </a:lnTo>
                  <a:lnTo>
                    <a:pt x="135723" y="78350"/>
                  </a:lnTo>
                  <a:lnTo>
                    <a:pt x="149212" y="78350"/>
                  </a:lnTo>
                  <a:lnTo>
                    <a:pt x="138934" y="46346"/>
                  </a:lnTo>
                  <a:close/>
                </a:path>
                <a:path w="525145" h="191134">
                  <a:moveTo>
                    <a:pt x="146098" y="11987"/>
                  </a:moveTo>
                  <a:lnTo>
                    <a:pt x="127731" y="11987"/>
                  </a:lnTo>
                  <a:lnTo>
                    <a:pt x="130265" y="12826"/>
                  </a:lnTo>
                  <a:lnTo>
                    <a:pt x="133261" y="16182"/>
                  </a:lnTo>
                  <a:lnTo>
                    <a:pt x="134012" y="19300"/>
                  </a:lnTo>
                  <a:lnTo>
                    <a:pt x="133931" y="27010"/>
                  </a:lnTo>
                  <a:lnTo>
                    <a:pt x="133832" y="28061"/>
                  </a:lnTo>
                  <a:lnTo>
                    <a:pt x="125949" y="35747"/>
                  </a:lnTo>
                  <a:lnTo>
                    <a:pt x="145323" y="35747"/>
                  </a:lnTo>
                  <a:lnTo>
                    <a:pt x="145947" y="34109"/>
                  </a:lnTo>
                  <a:lnTo>
                    <a:pt x="147016" y="29686"/>
                  </a:lnTo>
                  <a:lnTo>
                    <a:pt x="147180" y="28061"/>
                  </a:lnTo>
                  <a:lnTo>
                    <a:pt x="147286" y="15660"/>
                  </a:lnTo>
                  <a:lnTo>
                    <a:pt x="146098" y="11987"/>
                  </a:lnTo>
                  <a:close/>
                </a:path>
                <a:path w="525145" h="191134">
                  <a:moveTo>
                    <a:pt x="174790" y="1069"/>
                  </a:moveTo>
                  <a:lnTo>
                    <a:pt x="161521" y="1069"/>
                  </a:lnTo>
                  <a:lnTo>
                    <a:pt x="161521" y="78350"/>
                  </a:lnTo>
                  <a:lnTo>
                    <a:pt x="174790" y="78350"/>
                  </a:lnTo>
                  <a:lnTo>
                    <a:pt x="174790" y="1069"/>
                  </a:lnTo>
                  <a:close/>
                </a:path>
                <a:path w="525145" h="191134">
                  <a:moveTo>
                    <a:pt x="213076" y="0"/>
                  </a:moveTo>
                  <a:lnTo>
                    <a:pt x="206297" y="0"/>
                  </a:lnTo>
                  <a:lnTo>
                    <a:pt x="203283" y="518"/>
                  </a:lnTo>
                  <a:lnTo>
                    <a:pt x="189457" y="17089"/>
                  </a:lnTo>
                  <a:lnTo>
                    <a:pt x="189491" y="62542"/>
                  </a:lnTo>
                  <a:lnTo>
                    <a:pt x="206297" y="79423"/>
                  </a:lnTo>
                  <a:lnTo>
                    <a:pt x="213076" y="79423"/>
                  </a:lnTo>
                  <a:lnTo>
                    <a:pt x="228076" y="67859"/>
                  </a:lnTo>
                  <a:lnTo>
                    <a:pt x="207082" y="67859"/>
                  </a:lnTo>
                  <a:lnTo>
                    <a:pt x="205224" y="67165"/>
                  </a:lnTo>
                  <a:lnTo>
                    <a:pt x="203230" y="64382"/>
                  </a:lnTo>
                  <a:lnTo>
                    <a:pt x="202804" y="62542"/>
                  </a:lnTo>
                  <a:lnTo>
                    <a:pt x="202755" y="17089"/>
                  </a:lnTo>
                  <a:lnTo>
                    <a:pt x="203230" y="15036"/>
                  </a:lnTo>
                  <a:lnTo>
                    <a:pt x="205224" y="12254"/>
                  </a:lnTo>
                  <a:lnTo>
                    <a:pt x="207082" y="11559"/>
                  </a:lnTo>
                  <a:lnTo>
                    <a:pt x="227778" y="11559"/>
                  </a:lnTo>
                  <a:lnTo>
                    <a:pt x="227436" y="10490"/>
                  </a:lnTo>
                  <a:lnTo>
                    <a:pt x="226223" y="8241"/>
                  </a:lnTo>
                  <a:lnTo>
                    <a:pt x="223012" y="4387"/>
                  </a:lnTo>
                  <a:lnTo>
                    <a:pt x="220960" y="2851"/>
                  </a:lnTo>
                  <a:lnTo>
                    <a:pt x="215967" y="568"/>
                  </a:lnTo>
                  <a:lnTo>
                    <a:pt x="213076" y="0"/>
                  </a:lnTo>
                  <a:close/>
                </a:path>
                <a:path w="525145" h="191134">
                  <a:moveTo>
                    <a:pt x="229488" y="50735"/>
                  </a:moveTo>
                  <a:lnTo>
                    <a:pt x="216216" y="50735"/>
                  </a:lnTo>
                  <a:lnTo>
                    <a:pt x="216216" y="62542"/>
                  </a:lnTo>
                  <a:lnTo>
                    <a:pt x="215751" y="64472"/>
                  </a:lnTo>
                  <a:lnTo>
                    <a:pt x="213897" y="67182"/>
                  </a:lnTo>
                  <a:lnTo>
                    <a:pt x="212219" y="67859"/>
                  </a:lnTo>
                  <a:lnTo>
                    <a:pt x="228076" y="67859"/>
                  </a:lnTo>
                  <a:lnTo>
                    <a:pt x="229078" y="64896"/>
                  </a:lnTo>
                  <a:lnTo>
                    <a:pt x="229455" y="62542"/>
                  </a:lnTo>
                  <a:lnTo>
                    <a:pt x="229488" y="50735"/>
                  </a:lnTo>
                  <a:close/>
                </a:path>
                <a:path w="525145" h="191134">
                  <a:moveTo>
                    <a:pt x="227778" y="11559"/>
                  </a:moveTo>
                  <a:lnTo>
                    <a:pt x="211507" y="11559"/>
                  </a:lnTo>
                  <a:lnTo>
                    <a:pt x="213004" y="12291"/>
                  </a:lnTo>
                  <a:lnTo>
                    <a:pt x="215574" y="15217"/>
                  </a:lnTo>
                  <a:lnTo>
                    <a:pt x="216110" y="17197"/>
                  </a:lnTo>
                  <a:lnTo>
                    <a:pt x="216216" y="26866"/>
                  </a:lnTo>
                  <a:lnTo>
                    <a:pt x="229488" y="26866"/>
                  </a:lnTo>
                  <a:lnTo>
                    <a:pt x="229375" y="17589"/>
                  </a:lnTo>
                  <a:lnTo>
                    <a:pt x="229078" y="15627"/>
                  </a:lnTo>
                  <a:lnTo>
                    <a:pt x="227778" y="11559"/>
                  </a:lnTo>
                  <a:close/>
                </a:path>
                <a:path w="525145" h="191134">
                  <a:moveTo>
                    <a:pt x="256247" y="1069"/>
                  </a:moveTo>
                  <a:lnTo>
                    <a:pt x="242973" y="1069"/>
                  </a:lnTo>
                  <a:lnTo>
                    <a:pt x="242973" y="65577"/>
                  </a:lnTo>
                  <a:lnTo>
                    <a:pt x="244778" y="70679"/>
                  </a:lnTo>
                  <a:lnTo>
                    <a:pt x="251985" y="77673"/>
                  </a:lnTo>
                  <a:lnTo>
                    <a:pt x="256960" y="79423"/>
                  </a:lnTo>
                  <a:lnTo>
                    <a:pt x="269661" y="79423"/>
                  </a:lnTo>
                  <a:lnTo>
                    <a:pt x="274640" y="77673"/>
                  </a:lnTo>
                  <a:lnTo>
                    <a:pt x="281847" y="70679"/>
                  </a:lnTo>
                  <a:lnTo>
                    <a:pt x="282841" y="67859"/>
                  </a:lnTo>
                  <a:lnTo>
                    <a:pt x="258602" y="67859"/>
                  </a:lnTo>
                  <a:lnTo>
                    <a:pt x="256247" y="65041"/>
                  </a:lnTo>
                  <a:lnTo>
                    <a:pt x="256247" y="1069"/>
                  </a:lnTo>
                  <a:close/>
                </a:path>
                <a:path w="525145" h="191134">
                  <a:moveTo>
                    <a:pt x="283646" y="1069"/>
                  </a:moveTo>
                  <a:lnTo>
                    <a:pt x="270374" y="1069"/>
                  </a:lnTo>
                  <a:lnTo>
                    <a:pt x="270374" y="65041"/>
                  </a:lnTo>
                  <a:lnTo>
                    <a:pt x="268023" y="67859"/>
                  </a:lnTo>
                  <a:lnTo>
                    <a:pt x="282841" y="67859"/>
                  </a:lnTo>
                  <a:lnTo>
                    <a:pt x="283646" y="65577"/>
                  </a:lnTo>
                  <a:lnTo>
                    <a:pt x="283646" y="1069"/>
                  </a:lnTo>
                  <a:close/>
                </a:path>
                <a:path w="525145" h="191134">
                  <a:moveTo>
                    <a:pt x="309120" y="1069"/>
                  </a:moveTo>
                  <a:lnTo>
                    <a:pt x="295851" y="1069"/>
                  </a:lnTo>
                  <a:lnTo>
                    <a:pt x="295851" y="78350"/>
                  </a:lnTo>
                  <a:lnTo>
                    <a:pt x="329992" y="78350"/>
                  </a:lnTo>
                  <a:lnTo>
                    <a:pt x="329992" y="66790"/>
                  </a:lnTo>
                  <a:lnTo>
                    <a:pt x="309120" y="66790"/>
                  </a:lnTo>
                  <a:lnTo>
                    <a:pt x="309120" y="1069"/>
                  </a:lnTo>
                  <a:close/>
                </a:path>
                <a:path w="525145" h="191134">
                  <a:moveTo>
                    <a:pt x="357181" y="12628"/>
                  </a:moveTo>
                  <a:lnTo>
                    <a:pt x="343907" y="12628"/>
                  </a:lnTo>
                  <a:lnTo>
                    <a:pt x="343907" y="78350"/>
                  </a:lnTo>
                  <a:lnTo>
                    <a:pt x="357181" y="78350"/>
                  </a:lnTo>
                  <a:lnTo>
                    <a:pt x="357181" y="12628"/>
                  </a:lnTo>
                  <a:close/>
                </a:path>
                <a:path w="525145" h="191134">
                  <a:moveTo>
                    <a:pt x="370029" y="1069"/>
                  </a:moveTo>
                  <a:lnTo>
                    <a:pt x="331066" y="1069"/>
                  </a:lnTo>
                  <a:lnTo>
                    <a:pt x="331066" y="12628"/>
                  </a:lnTo>
                  <a:lnTo>
                    <a:pt x="370029" y="12628"/>
                  </a:lnTo>
                  <a:lnTo>
                    <a:pt x="370029" y="1069"/>
                  </a:lnTo>
                  <a:close/>
                </a:path>
                <a:path w="525145" h="191134">
                  <a:moveTo>
                    <a:pt x="391114" y="1069"/>
                  </a:moveTo>
                  <a:lnTo>
                    <a:pt x="377841" y="1069"/>
                  </a:lnTo>
                  <a:lnTo>
                    <a:pt x="377841" y="65577"/>
                  </a:lnTo>
                  <a:lnTo>
                    <a:pt x="379644" y="70679"/>
                  </a:lnTo>
                  <a:lnTo>
                    <a:pt x="386852" y="77673"/>
                  </a:lnTo>
                  <a:lnTo>
                    <a:pt x="391826" y="79423"/>
                  </a:lnTo>
                  <a:lnTo>
                    <a:pt x="404528" y="79423"/>
                  </a:lnTo>
                  <a:lnTo>
                    <a:pt x="409506" y="77673"/>
                  </a:lnTo>
                  <a:lnTo>
                    <a:pt x="416713" y="70679"/>
                  </a:lnTo>
                  <a:lnTo>
                    <a:pt x="417708" y="67859"/>
                  </a:lnTo>
                  <a:lnTo>
                    <a:pt x="393468" y="67859"/>
                  </a:lnTo>
                  <a:lnTo>
                    <a:pt x="391114" y="65041"/>
                  </a:lnTo>
                  <a:lnTo>
                    <a:pt x="391114" y="1069"/>
                  </a:lnTo>
                  <a:close/>
                </a:path>
                <a:path w="525145" h="191134">
                  <a:moveTo>
                    <a:pt x="418514" y="1069"/>
                  </a:moveTo>
                  <a:lnTo>
                    <a:pt x="405240" y="1069"/>
                  </a:lnTo>
                  <a:lnTo>
                    <a:pt x="405240" y="65041"/>
                  </a:lnTo>
                  <a:lnTo>
                    <a:pt x="402889" y="67859"/>
                  </a:lnTo>
                  <a:lnTo>
                    <a:pt x="417708" y="67859"/>
                  </a:lnTo>
                  <a:lnTo>
                    <a:pt x="418514" y="65577"/>
                  </a:lnTo>
                  <a:lnTo>
                    <a:pt x="418514" y="1069"/>
                  </a:lnTo>
                  <a:close/>
                </a:path>
                <a:path w="525145" h="191134">
                  <a:moveTo>
                    <a:pt x="457404" y="1069"/>
                  </a:moveTo>
                  <a:lnTo>
                    <a:pt x="431359" y="1069"/>
                  </a:lnTo>
                  <a:lnTo>
                    <a:pt x="431359" y="78350"/>
                  </a:lnTo>
                  <a:lnTo>
                    <a:pt x="444632" y="78350"/>
                  </a:lnTo>
                  <a:lnTo>
                    <a:pt x="444632" y="46667"/>
                  </a:lnTo>
                  <a:lnTo>
                    <a:pt x="445844" y="46667"/>
                  </a:lnTo>
                  <a:lnTo>
                    <a:pt x="449574" y="46577"/>
                  </a:lnTo>
                  <a:lnTo>
                    <a:pt x="450626" y="46487"/>
                  </a:lnTo>
                  <a:lnTo>
                    <a:pt x="451482" y="46346"/>
                  </a:lnTo>
                  <a:lnTo>
                    <a:pt x="464111" y="46346"/>
                  </a:lnTo>
                  <a:lnTo>
                    <a:pt x="463149" y="43351"/>
                  </a:lnTo>
                  <a:lnTo>
                    <a:pt x="464291" y="42847"/>
                  </a:lnTo>
                  <a:lnTo>
                    <a:pt x="465414" y="42134"/>
                  </a:lnTo>
                  <a:lnTo>
                    <a:pt x="467629" y="40280"/>
                  </a:lnTo>
                  <a:lnTo>
                    <a:pt x="468626" y="39048"/>
                  </a:lnTo>
                  <a:lnTo>
                    <a:pt x="470411" y="35981"/>
                  </a:lnTo>
                  <a:lnTo>
                    <a:pt x="470500" y="35747"/>
                  </a:lnTo>
                  <a:lnTo>
                    <a:pt x="444632" y="35747"/>
                  </a:lnTo>
                  <a:lnTo>
                    <a:pt x="444632" y="11987"/>
                  </a:lnTo>
                  <a:lnTo>
                    <a:pt x="471275" y="11987"/>
                  </a:lnTo>
                  <a:lnTo>
                    <a:pt x="470570" y="9809"/>
                  </a:lnTo>
                  <a:lnTo>
                    <a:pt x="463006" y="2819"/>
                  </a:lnTo>
                  <a:lnTo>
                    <a:pt x="457404" y="1069"/>
                  </a:lnTo>
                  <a:close/>
                </a:path>
                <a:path w="525145" h="191134">
                  <a:moveTo>
                    <a:pt x="464111" y="46346"/>
                  </a:moveTo>
                  <a:lnTo>
                    <a:pt x="451482" y="46346"/>
                  </a:lnTo>
                  <a:lnTo>
                    <a:pt x="460900" y="78350"/>
                  </a:lnTo>
                  <a:lnTo>
                    <a:pt x="474389" y="78350"/>
                  </a:lnTo>
                  <a:lnTo>
                    <a:pt x="464111" y="46346"/>
                  </a:lnTo>
                  <a:close/>
                </a:path>
                <a:path w="525145" h="191134">
                  <a:moveTo>
                    <a:pt x="471275" y="11987"/>
                  </a:moveTo>
                  <a:lnTo>
                    <a:pt x="452908" y="11987"/>
                  </a:lnTo>
                  <a:lnTo>
                    <a:pt x="455442" y="12826"/>
                  </a:lnTo>
                  <a:lnTo>
                    <a:pt x="458438" y="16182"/>
                  </a:lnTo>
                  <a:lnTo>
                    <a:pt x="459190" y="19300"/>
                  </a:lnTo>
                  <a:lnTo>
                    <a:pt x="459109" y="27010"/>
                  </a:lnTo>
                  <a:lnTo>
                    <a:pt x="459011" y="28061"/>
                  </a:lnTo>
                  <a:lnTo>
                    <a:pt x="451126" y="35747"/>
                  </a:lnTo>
                  <a:lnTo>
                    <a:pt x="470500" y="35747"/>
                  </a:lnTo>
                  <a:lnTo>
                    <a:pt x="471124" y="34109"/>
                  </a:lnTo>
                  <a:lnTo>
                    <a:pt x="472193" y="29686"/>
                  </a:lnTo>
                  <a:lnTo>
                    <a:pt x="472357" y="28061"/>
                  </a:lnTo>
                  <a:lnTo>
                    <a:pt x="472464" y="15660"/>
                  </a:lnTo>
                  <a:lnTo>
                    <a:pt x="471275" y="11987"/>
                  </a:lnTo>
                  <a:close/>
                </a:path>
                <a:path w="525145" h="191134">
                  <a:moveTo>
                    <a:pt x="510457" y="1069"/>
                  </a:moveTo>
                  <a:lnTo>
                    <a:pt x="493976" y="1069"/>
                  </a:lnTo>
                  <a:lnTo>
                    <a:pt x="479738" y="78350"/>
                  </a:lnTo>
                  <a:lnTo>
                    <a:pt x="492583" y="78350"/>
                  </a:lnTo>
                  <a:lnTo>
                    <a:pt x="494938" y="61225"/>
                  </a:lnTo>
                  <a:lnTo>
                    <a:pt x="521540" y="61225"/>
                  </a:lnTo>
                  <a:lnTo>
                    <a:pt x="519410" y="49665"/>
                  </a:lnTo>
                  <a:lnTo>
                    <a:pt x="496864" y="49665"/>
                  </a:lnTo>
                  <a:lnTo>
                    <a:pt x="502109" y="16484"/>
                  </a:lnTo>
                  <a:lnTo>
                    <a:pt x="513297" y="16484"/>
                  </a:lnTo>
                  <a:lnTo>
                    <a:pt x="510457" y="1069"/>
                  </a:lnTo>
                  <a:close/>
                </a:path>
                <a:path w="525145" h="191134">
                  <a:moveTo>
                    <a:pt x="521540" y="61225"/>
                  </a:moveTo>
                  <a:lnTo>
                    <a:pt x="509497" y="61225"/>
                  </a:lnTo>
                  <a:lnTo>
                    <a:pt x="511850" y="78350"/>
                  </a:lnTo>
                  <a:lnTo>
                    <a:pt x="524695" y="78350"/>
                  </a:lnTo>
                  <a:lnTo>
                    <a:pt x="521540" y="61225"/>
                  </a:lnTo>
                  <a:close/>
                </a:path>
                <a:path w="525145" h="191134">
                  <a:moveTo>
                    <a:pt x="513297" y="16484"/>
                  </a:moveTo>
                  <a:lnTo>
                    <a:pt x="502321" y="16484"/>
                  </a:lnTo>
                  <a:lnTo>
                    <a:pt x="507570" y="49665"/>
                  </a:lnTo>
                  <a:lnTo>
                    <a:pt x="519410" y="49665"/>
                  </a:lnTo>
                  <a:lnTo>
                    <a:pt x="513297" y="16484"/>
                  </a:lnTo>
                  <a:close/>
                </a:path>
                <a:path w="525145" h="191134">
                  <a:moveTo>
                    <a:pt x="210751" y="113397"/>
                  </a:moveTo>
                  <a:lnTo>
                    <a:pt x="173718" y="113397"/>
                  </a:lnTo>
                  <a:lnTo>
                    <a:pt x="173718" y="190681"/>
                  </a:lnTo>
                  <a:lnTo>
                    <a:pt x="186990" y="190681"/>
                  </a:lnTo>
                  <a:lnTo>
                    <a:pt x="186990" y="156427"/>
                  </a:lnTo>
                  <a:lnTo>
                    <a:pt x="204757" y="156427"/>
                  </a:lnTo>
                  <a:lnTo>
                    <a:pt x="204757" y="144867"/>
                  </a:lnTo>
                  <a:lnTo>
                    <a:pt x="186990" y="144867"/>
                  </a:lnTo>
                  <a:lnTo>
                    <a:pt x="186990" y="124959"/>
                  </a:lnTo>
                  <a:lnTo>
                    <a:pt x="210751" y="124959"/>
                  </a:lnTo>
                  <a:lnTo>
                    <a:pt x="210751" y="113397"/>
                  </a:lnTo>
                  <a:close/>
                </a:path>
                <a:path w="525145" h="191134">
                  <a:moveTo>
                    <a:pt x="242865" y="113397"/>
                  </a:moveTo>
                  <a:lnTo>
                    <a:pt x="226382" y="113397"/>
                  </a:lnTo>
                  <a:lnTo>
                    <a:pt x="212144" y="190681"/>
                  </a:lnTo>
                  <a:lnTo>
                    <a:pt x="224989" y="190681"/>
                  </a:lnTo>
                  <a:lnTo>
                    <a:pt x="227342" y="173551"/>
                  </a:lnTo>
                  <a:lnTo>
                    <a:pt x="253946" y="173551"/>
                  </a:lnTo>
                  <a:lnTo>
                    <a:pt x="251816" y="161992"/>
                  </a:lnTo>
                  <a:lnTo>
                    <a:pt x="229273" y="161992"/>
                  </a:lnTo>
                  <a:lnTo>
                    <a:pt x="234514" y="128811"/>
                  </a:lnTo>
                  <a:lnTo>
                    <a:pt x="245705" y="128811"/>
                  </a:lnTo>
                  <a:lnTo>
                    <a:pt x="242865" y="113397"/>
                  </a:lnTo>
                  <a:close/>
                </a:path>
                <a:path w="525145" h="191134">
                  <a:moveTo>
                    <a:pt x="253946" y="173551"/>
                  </a:moveTo>
                  <a:lnTo>
                    <a:pt x="241901" y="173551"/>
                  </a:lnTo>
                  <a:lnTo>
                    <a:pt x="244256" y="190681"/>
                  </a:lnTo>
                  <a:lnTo>
                    <a:pt x="257101" y="190681"/>
                  </a:lnTo>
                  <a:lnTo>
                    <a:pt x="253946" y="173551"/>
                  </a:lnTo>
                  <a:close/>
                </a:path>
                <a:path w="525145" h="191134">
                  <a:moveTo>
                    <a:pt x="245705" y="128811"/>
                  </a:moveTo>
                  <a:lnTo>
                    <a:pt x="234730" y="128811"/>
                  </a:lnTo>
                  <a:lnTo>
                    <a:pt x="239975" y="161992"/>
                  </a:lnTo>
                  <a:lnTo>
                    <a:pt x="251816" y="161992"/>
                  </a:lnTo>
                  <a:lnTo>
                    <a:pt x="245705" y="128811"/>
                  </a:lnTo>
                  <a:close/>
                </a:path>
                <a:path w="525145" h="191134">
                  <a:moveTo>
                    <a:pt x="281508" y="113397"/>
                  </a:moveTo>
                  <a:lnTo>
                    <a:pt x="264059" y="113397"/>
                  </a:lnTo>
                  <a:lnTo>
                    <a:pt x="264059" y="190681"/>
                  </a:lnTo>
                  <a:lnTo>
                    <a:pt x="275619" y="190681"/>
                  </a:lnTo>
                  <a:lnTo>
                    <a:pt x="275619" y="130309"/>
                  </a:lnTo>
                  <a:lnTo>
                    <a:pt x="285034" y="130309"/>
                  </a:lnTo>
                  <a:lnTo>
                    <a:pt x="281508" y="113397"/>
                  </a:lnTo>
                  <a:close/>
                </a:path>
                <a:path w="525145" h="191134">
                  <a:moveTo>
                    <a:pt x="285034" y="130309"/>
                  </a:moveTo>
                  <a:lnTo>
                    <a:pt x="275835" y="130309"/>
                  </a:lnTo>
                  <a:lnTo>
                    <a:pt x="287822" y="190681"/>
                  </a:lnTo>
                  <a:lnTo>
                    <a:pt x="294245" y="190681"/>
                  </a:lnTo>
                  <a:lnTo>
                    <a:pt x="300621" y="158569"/>
                  </a:lnTo>
                  <a:lnTo>
                    <a:pt x="290926" y="158569"/>
                  </a:lnTo>
                  <a:lnTo>
                    <a:pt x="285034" y="130309"/>
                  </a:lnTo>
                  <a:close/>
                </a:path>
                <a:path w="525145" h="191134">
                  <a:moveTo>
                    <a:pt x="318005" y="130309"/>
                  </a:moveTo>
                  <a:lnTo>
                    <a:pt x="306445" y="130309"/>
                  </a:lnTo>
                  <a:lnTo>
                    <a:pt x="306445" y="190681"/>
                  </a:lnTo>
                  <a:lnTo>
                    <a:pt x="318005" y="190681"/>
                  </a:lnTo>
                  <a:lnTo>
                    <a:pt x="318005" y="130309"/>
                  </a:lnTo>
                  <a:close/>
                </a:path>
                <a:path w="525145" h="191134">
                  <a:moveTo>
                    <a:pt x="318005" y="113397"/>
                  </a:moveTo>
                  <a:lnTo>
                    <a:pt x="300559" y="113397"/>
                  </a:lnTo>
                  <a:lnTo>
                    <a:pt x="291142" y="158569"/>
                  </a:lnTo>
                  <a:lnTo>
                    <a:pt x="300621" y="158569"/>
                  </a:lnTo>
                  <a:lnTo>
                    <a:pt x="306233" y="130309"/>
                  </a:lnTo>
                  <a:lnTo>
                    <a:pt x="318005" y="130309"/>
                  </a:lnTo>
                  <a:lnTo>
                    <a:pt x="318005" y="113397"/>
                  </a:lnTo>
                  <a:close/>
                </a:path>
                <a:path w="525145" h="191134">
                  <a:moveTo>
                    <a:pt x="345300" y="113397"/>
                  </a:moveTo>
                  <a:lnTo>
                    <a:pt x="332027" y="113397"/>
                  </a:lnTo>
                  <a:lnTo>
                    <a:pt x="332027" y="190681"/>
                  </a:lnTo>
                  <a:lnTo>
                    <a:pt x="345300" y="190681"/>
                  </a:lnTo>
                  <a:lnTo>
                    <a:pt x="345300" y="113397"/>
                  </a:lnTo>
                  <a:close/>
                </a:path>
                <a:path w="525145" h="191134">
                  <a:moveTo>
                    <a:pt x="372596" y="113397"/>
                  </a:moveTo>
                  <a:lnTo>
                    <a:pt x="359322" y="113397"/>
                  </a:lnTo>
                  <a:lnTo>
                    <a:pt x="359322" y="190681"/>
                  </a:lnTo>
                  <a:lnTo>
                    <a:pt x="393468" y="190681"/>
                  </a:lnTo>
                  <a:lnTo>
                    <a:pt x="393468" y="179122"/>
                  </a:lnTo>
                  <a:lnTo>
                    <a:pt x="372596" y="179122"/>
                  </a:lnTo>
                  <a:lnTo>
                    <a:pt x="372596" y="113397"/>
                  </a:lnTo>
                  <a:close/>
                </a:path>
                <a:path w="525145" h="191134">
                  <a:moveTo>
                    <a:pt x="416695" y="113397"/>
                  </a:moveTo>
                  <a:lnTo>
                    <a:pt x="403423" y="113397"/>
                  </a:lnTo>
                  <a:lnTo>
                    <a:pt x="403423" y="190681"/>
                  </a:lnTo>
                  <a:lnTo>
                    <a:pt x="416695" y="190681"/>
                  </a:lnTo>
                  <a:lnTo>
                    <a:pt x="416695" y="113397"/>
                  </a:lnTo>
                  <a:close/>
                </a:path>
                <a:path w="525145" h="191134">
                  <a:moveTo>
                    <a:pt x="456940" y="113397"/>
                  </a:moveTo>
                  <a:lnTo>
                    <a:pt x="440460" y="113397"/>
                  </a:lnTo>
                  <a:lnTo>
                    <a:pt x="426222" y="190681"/>
                  </a:lnTo>
                  <a:lnTo>
                    <a:pt x="439066" y="190681"/>
                  </a:lnTo>
                  <a:lnTo>
                    <a:pt x="441420" y="173551"/>
                  </a:lnTo>
                  <a:lnTo>
                    <a:pt x="468023" y="173551"/>
                  </a:lnTo>
                  <a:lnTo>
                    <a:pt x="465893" y="161992"/>
                  </a:lnTo>
                  <a:lnTo>
                    <a:pt x="443346" y="161992"/>
                  </a:lnTo>
                  <a:lnTo>
                    <a:pt x="448591" y="128811"/>
                  </a:lnTo>
                  <a:lnTo>
                    <a:pt x="459780" y="128811"/>
                  </a:lnTo>
                  <a:lnTo>
                    <a:pt x="456940" y="113397"/>
                  </a:lnTo>
                  <a:close/>
                </a:path>
                <a:path w="525145" h="191134">
                  <a:moveTo>
                    <a:pt x="468023" y="173551"/>
                  </a:moveTo>
                  <a:lnTo>
                    <a:pt x="455979" y="173551"/>
                  </a:lnTo>
                  <a:lnTo>
                    <a:pt x="458334" y="190681"/>
                  </a:lnTo>
                  <a:lnTo>
                    <a:pt x="471178" y="190681"/>
                  </a:lnTo>
                  <a:lnTo>
                    <a:pt x="468023" y="173551"/>
                  </a:lnTo>
                  <a:close/>
                </a:path>
                <a:path w="525145" h="191134">
                  <a:moveTo>
                    <a:pt x="459780" y="128811"/>
                  </a:moveTo>
                  <a:lnTo>
                    <a:pt x="448804" y="128811"/>
                  </a:lnTo>
                  <a:lnTo>
                    <a:pt x="454052" y="161992"/>
                  </a:lnTo>
                  <a:lnTo>
                    <a:pt x="465893" y="161992"/>
                  </a:lnTo>
                  <a:lnTo>
                    <a:pt x="459780" y="128811"/>
                  </a:lnTo>
                  <a:close/>
                </a:path>
                <a:path w="525145" h="191134">
                  <a:moveTo>
                    <a:pt x="504931" y="113397"/>
                  </a:moveTo>
                  <a:lnTo>
                    <a:pt x="478886" y="113397"/>
                  </a:lnTo>
                  <a:lnTo>
                    <a:pt x="478886" y="190681"/>
                  </a:lnTo>
                  <a:lnTo>
                    <a:pt x="492159" y="190681"/>
                  </a:lnTo>
                  <a:lnTo>
                    <a:pt x="492159" y="158997"/>
                  </a:lnTo>
                  <a:lnTo>
                    <a:pt x="493368" y="158997"/>
                  </a:lnTo>
                  <a:lnTo>
                    <a:pt x="497098" y="158907"/>
                  </a:lnTo>
                  <a:lnTo>
                    <a:pt x="498153" y="158817"/>
                  </a:lnTo>
                  <a:lnTo>
                    <a:pt x="499009" y="158677"/>
                  </a:lnTo>
                  <a:lnTo>
                    <a:pt x="511637" y="158677"/>
                  </a:lnTo>
                  <a:lnTo>
                    <a:pt x="510674" y="155677"/>
                  </a:lnTo>
                  <a:lnTo>
                    <a:pt x="511818" y="155177"/>
                  </a:lnTo>
                  <a:lnTo>
                    <a:pt x="512941" y="154465"/>
                  </a:lnTo>
                  <a:lnTo>
                    <a:pt x="515152" y="152608"/>
                  </a:lnTo>
                  <a:lnTo>
                    <a:pt x="516153" y="151380"/>
                  </a:lnTo>
                  <a:lnTo>
                    <a:pt x="517935" y="148313"/>
                  </a:lnTo>
                  <a:lnTo>
                    <a:pt x="518023" y="148079"/>
                  </a:lnTo>
                  <a:lnTo>
                    <a:pt x="492159" y="148079"/>
                  </a:lnTo>
                  <a:lnTo>
                    <a:pt x="492159" y="124315"/>
                  </a:lnTo>
                  <a:lnTo>
                    <a:pt x="518800" y="124315"/>
                  </a:lnTo>
                  <a:lnTo>
                    <a:pt x="518097" y="122140"/>
                  </a:lnTo>
                  <a:lnTo>
                    <a:pt x="510533" y="115145"/>
                  </a:lnTo>
                  <a:lnTo>
                    <a:pt x="504931" y="113397"/>
                  </a:lnTo>
                  <a:close/>
                </a:path>
                <a:path w="525145" h="191134">
                  <a:moveTo>
                    <a:pt x="511637" y="158677"/>
                  </a:moveTo>
                  <a:lnTo>
                    <a:pt x="499009" y="158677"/>
                  </a:lnTo>
                  <a:lnTo>
                    <a:pt x="508427" y="190681"/>
                  </a:lnTo>
                  <a:lnTo>
                    <a:pt x="521912" y="190681"/>
                  </a:lnTo>
                  <a:lnTo>
                    <a:pt x="511637" y="158677"/>
                  </a:lnTo>
                  <a:close/>
                </a:path>
                <a:path w="525145" h="191134">
                  <a:moveTo>
                    <a:pt x="518800" y="124315"/>
                  </a:moveTo>
                  <a:lnTo>
                    <a:pt x="500435" y="124315"/>
                  </a:lnTo>
                  <a:lnTo>
                    <a:pt x="502969" y="125153"/>
                  </a:lnTo>
                  <a:lnTo>
                    <a:pt x="505965" y="128508"/>
                  </a:lnTo>
                  <a:lnTo>
                    <a:pt x="506713" y="131630"/>
                  </a:lnTo>
                  <a:lnTo>
                    <a:pt x="506634" y="139338"/>
                  </a:lnTo>
                  <a:lnTo>
                    <a:pt x="506538" y="140389"/>
                  </a:lnTo>
                  <a:lnTo>
                    <a:pt x="498650" y="148079"/>
                  </a:lnTo>
                  <a:lnTo>
                    <a:pt x="518023" y="148079"/>
                  </a:lnTo>
                  <a:lnTo>
                    <a:pt x="518647" y="146437"/>
                  </a:lnTo>
                  <a:lnTo>
                    <a:pt x="519720" y="142012"/>
                  </a:lnTo>
                  <a:lnTo>
                    <a:pt x="519882" y="140389"/>
                  </a:lnTo>
                  <a:lnTo>
                    <a:pt x="519987" y="127990"/>
                  </a:lnTo>
                  <a:lnTo>
                    <a:pt x="518800" y="12431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6674" y="5202197"/>
            <a:ext cx="269999" cy="31399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190662" y="5330426"/>
            <a:ext cx="4500" cy="186018"/>
          </a:xfrm>
          <a:custGeom>
            <a:avLst/>
            <a:gdLst/>
            <a:ahLst/>
            <a:cxnLst/>
            <a:rect l="l" t="t" r="r" b="b"/>
            <a:pathLst>
              <a:path w="5714" h="236220">
                <a:moveTo>
                  <a:pt x="5097" y="0"/>
                </a:moveTo>
                <a:lnTo>
                  <a:pt x="0" y="0"/>
                </a:lnTo>
                <a:lnTo>
                  <a:pt x="0" y="235897"/>
                </a:lnTo>
                <a:lnTo>
                  <a:pt x="5097" y="235897"/>
                </a:lnTo>
                <a:lnTo>
                  <a:pt x="5097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0" name="object 10"/>
          <p:cNvGrpSpPr/>
          <p:nvPr/>
        </p:nvGrpSpPr>
        <p:grpSpPr>
          <a:xfrm>
            <a:off x="6084291" y="5324873"/>
            <a:ext cx="514550" cy="189518"/>
            <a:chOff x="4926174" y="6761932"/>
            <a:chExt cx="653415" cy="24066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3523" y="6959925"/>
              <a:ext cx="542825" cy="42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6174" y="6761932"/>
              <a:ext cx="652885" cy="17549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265725" y="5036562"/>
            <a:ext cx="393538" cy="478046"/>
            <a:chOff x="6426450" y="6395813"/>
            <a:chExt cx="499745" cy="60706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6450" y="6418381"/>
              <a:ext cx="498563" cy="5219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7684" y="6395813"/>
              <a:ext cx="337484" cy="3765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7537" y="6959483"/>
              <a:ext cx="498306" cy="4305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58713" y="985969"/>
            <a:ext cx="4776748" cy="3841692"/>
            <a:chOff x="3750804" y="1252059"/>
            <a:chExt cx="6065882" cy="4878476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0804" y="2369803"/>
              <a:ext cx="3189498" cy="37607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2603" y="1252059"/>
              <a:ext cx="1004083" cy="100408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8548" y="4249737"/>
            <a:ext cx="2250718" cy="431472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31503" rIns="0" bIns="0" rtlCol="0">
            <a:spAutoFit/>
          </a:bodyPr>
          <a:lstStyle/>
          <a:p>
            <a:pPr marL="177022" marR="174522" indent="160020">
              <a:lnSpc>
                <a:spcPct val="105100"/>
              </a:lnSpc>
              <a:spcBef>
                <a:spcPts val="248"/>
              </a:spcBef>
            </a:pPr>
            <a:r>
              <a:rPr sz="630" b="1" spc="32" dirty="0">
                <a:latin typeface="Century Gothic"/>
                <a:cs typeface="Century Gothic"/>
              </a:rPr>
              <a:t>TOTAL </a:t>
            </a:r>
            <a:r>
              <a:rPr sz="630" b="1" dirty="0">
                <a:latin typeface="Century Gothic"/>
                <a:cs typeface="Century Gothic"/>
              </a:rPr>
              <a:t>DA </a:t>
            </a:r>
            <a:r>
              <a:rPr sz="630" b="1" spc="16" dirty="0">
                <a:latin typeface="Century Gothic"/>
                <a:cs typeface="Century Gothic"/>
              </a:rPr>
              <a:t>RENDA </a:t>
            </a:r>
            <a:r>
              <a:rPr sz="630" b="1" spc="20" dirty="0">
                <a:latin typeface="Century Gothic"/>
                <a:cs typeface="Century Gothic"/>
              </a:rPr>
              <a:t>OBTIDA </a:t>
            </a:r>
            <a:r>
              <a:rPr sz="630" b="1" spc="24" dirty="0">
                <a:latin typeface="Century Gothic"/>
                <a:cs typeface="Century Gothic"/>
              </a:rPr>
              <a:t>ANUALMENTE </a:t>
            </a:r>
            <a:r>
              <a:rPr sz="630" b="1" spc="28" dirty="0">
                <a:latin typeface="Century Gothic"/>
                <a:cs typeface="Century Gothic"/>
              </a:rPr>
              <a:t> </a:t>
            </a:r>
            <a:r>
              <a:rPr sz="630" b="1" spc="39" dirty="0">
                <a:latin typeface="Century Gothic"/>
                <a:cs typeface="Century Gothic"/>
              </a:rPr>
              <a:t>PELAS</a:t>
            </a:r>
            <a:r>
              <a:rPr sz="630" b="1" spc="-16" dirty="0">
                <a:latin typeface="Century Gothic"/>
                <a:cs typeface="Century Gothic"/>
              </a:rPr>
              <a:t> </a:t>
            </a:r>
            <a:r>
              <a:rPr sz="630" b="1" spc="24" dirty="0">
                <a:latin typeface="Century Gothic"/>
                <a:cs typeface="Century Gothic"/>
              </a:rPr>
              <a:t>63</a:t>
            </a:r>
            <a:r>
              <a:rPr sz="630" b="1" spc="-12" dirty="0">
                <a:latin typeface="Century Gothic"/>
                <a:cs typeface="Century Gothic"/>
              </a:rPr>
              <a:t> </a:t>
            </a:r>
            <a:r>
              <a:rPr sz="630" b="1" spc="39" dirty="0">
                <a:latin typeface="Century Gothic"/>
                <a:cs typeface="Century Gothic"/>
              </a:rPr>
              <a:t>MULHERES</a:t>
            </a:r>
            <a:r>
              <a:rPr sz="630" b="1" spc="-12" dirty="0">
                <a:latin typeface="Century Gothic"/>
                <a:cs typeface="Century Gothic"/>
              </a:rPr>
              <a:t> </a:t>
            </a:r>
            <a:r>
              <a:rPr sz="630" b="1" dirty="0">
                <a:latin typeface="Century Gothic"/>
                <a:cs typeface="Century Gothic"/>
              </a:rPr>
              <a:t>ACOMPANHADAS</a:t>
            </a:r>
            <a:r>
              <a:rPr sz="630" b="1" spc="-12" dirty="0">
                <a:latin typeface="Century Gothic"/>
                <a:cs typeface="Century Gothic"/>
              </a:rPr>
              <a:t> </a:t>
            </a:r>
            <a:r>
              <a:rPr sz="630" b="1" spc="16" dirty="0">
                <a:latin typeface="Century Gothic"/>
                <a:cs typeface="Century Gothic"/>
              </a:rPr>
              <a:t>EM</a:t>
            </a:r>
            <a:r>
              <a:rPr sz="630" b="1" spc="-12" dirty="0">
                <a:latin typeface="Century Gothic"/>
                <a:cs typeface="Century Gothic"/>
              </a:rPr>
              <a:t> </a:t>
            </a:r>
            <a:r>
              <a:rPr sz="630" b="1" spc="43" dirty="0">
                <a:latin typeface="Century Gothic"/>
                <a:cs typeface="Century Gothic"/>
              </a:rPr>
              <a:t>SEUS</a:t>
            </a:r>
            <a:endParaRPr sz="630">
              <a:latin typeface="Century Gothic"/>
              <a:cs typeface="Century Gothic"/>
            </a:endParaRPr>
          </a:p>
          <a:p>
            <a:pPr marL="855607" marR="235529" indent="-617577">
              <a:lnSpc>
                <a:spcPct val="105100"/>
              </a:lnSpc>
            </a:pPr>
            <a:r>
              <a:rPr sz="630" b="1" spc="20" dirty="0">
                <a:latin typeface="Century Gothic"/>
                <a:cs typeface="Century Gothic"/>
              </a:rPr>
              <a:t>QUINTAIS</a:t>
            </a:r>
            <a:r>
              <a:rPr sz="630" b="1" spc="-16" dirty="0">
                <a:latin typeface="Century Gothic"/>
                <a:cs typeface="Century Gothic"/>
              </a:rPr>
              <a:t> </a:t>
            </a:r>
            <a:r>
              <a:rPr sz="630" b="1" spc="28" dirty="0">
                <a:latin typeface="Century Gothic"/>
                <a:cs typeface="Century Gothic"/>
              </a:rPr>
              <a:t>PRODUTIVOS</a:t>
            </a:r>
            <a:r>
              <a:rPr sz="630" b="1" spc="-16" dirty="0">
                <a:latin typeface="Century Gothic"/>
                <a:cs typeface="Century Gothic"/>
              </a:rPr>
              <a:t> </a:t>
            </a:r>
            <a:r>
              <a:rPr sz="630" b="1" spc="20" dirty="0">
                <a:latin typeface="Century Gothic"/>
                <a:cs typeface="Century Gothic"/>
              </a:rPr>
              <a:t>E</a:t>
            </a:r>
            <a:r>
              <a:rPr sz="630" b="1" spc="-12" dirty="0">
                <a:latin typeface="Century Gothic"/>
                <a:cs typeface="Century Gothic"/>
              </a:rPr>
              <a:t> AGROECOLÓGICOS </a:t>
            </a:r>
            <a:r>
              <a:rPr sz="630" b="1" spc="-165" dirty="0">
                <a:latin typeface="Century Gothic"/>
                <a:cs typeface="Century Gothic"/>
              </a:rPr>
              <a:t> </a:t>
            </a:r>
            <a:r>
              <a:rPr sz="630" b="1" spc="24" dirty="0">
                <a:latin typeface="Century Gothic"/>
                <a:cs typeface="Century Gothic"/>
              </a:rPr>
              <a:t>R$406.819,28</a:t>
            </a:r>
            <a:endParaRPr sz="63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7622" y="2444401"/>
            <a:ext cx="1772172" cy="346401"/>
          </a:xfrm>
          <a:prstGeom prst="rect">
            <a:avLst/>
          </a:prstGeom>
        </p:spPr>
        <p:txBody>
          <a:bodyPr vert="horz" wrap="square" lIns="0" tIns="18502" rIns="0" bIns="0" rtlCol="0">
            <a:spAutoFit/>
          </a:bodyPr>
          <a:lstStyle/>
          <a:p>
            <a:pPr marL="139517" marR="4001" indent="-130016">
              <a:lnSpc>
                <a:spcPts val="1252"/>
              </a:lnSpc>
              <a:spcBef>
                <a:spcPts val="146"/>
              </a:spcBef>
            </a:pPr>
            <a:r>
              <a:rPr sz="1063" b="1" spc="-8" dirty="0">
                <a:solidFill>
                  <a:srgbClr val="231F20"/>
                </a:solidFill>
                <a:latin typeface="Calibri"/>
                <a:cs typeface="Calibri"/>
              </a:rPr>
              <a:t>CADERNETAS</a:t>
            </a:r>
            <a:r>
              <a:rPr sz="1063" b="1" spc="-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-16" dirty="0">
                <a:solidFill>
                  <a:srgbClr val="231F20"/>
                </a:solidFill>
                <a:latin typeface="Calibri"/>
                <a:cs typeface="Calibri"/>
              </a:rPr>
              <a:t>ACOMPANHADAS </a:t>
            </a:r>
            <a:r>
              <a:rPr sz="1063" b="1" spc="-22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-12" dirty="0">
                <a:solidFill>
                  <a:srgbClr val="231F20"/>
                </a:solidFill>
                <a:latin typeface="Calibri"/>
                <a:cs typeface="Calibri"/>
              </a:rPr>
              <a:t>PELO</a:t>
            </a:r>
            <a:r>
              <a:rPr sz="1063" b="1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-20" dirty="0">
                <a:solidFill>
                  <a:srgbClr val="231F20"/>
                </a:solidFill>
                <a:latin typeface="Calibri"/>
                <a:cs typeface="Calibri"/>
              </a:rPr>
              <a:t>EMATER-PI</a:t>
            </a:r>
            <a:r>
              <a:rPr sz="1063" b="1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35" dirty="0">
                <a:solidFill>
                  <a:srgbClr val="231F20"/>
                </a:solidFill>
                <a:latin typeface="Calibri"/>
                <a:cs typeface="Calibri"/>
              </a:rPr>
              <a:t>VIA</a:t>
            </a:r>
            <a:r>
              <a:rPr sz="1063" b="1" spc="-1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16" dirty="0">
                <a:solidFill>
                  <a:srgbClr val="231F20"/>
                </a:solidFill>
                <a:latin typeface="Calibri"/>
                <a:cs typeface="Calibri"/>
              </a:rPr>
              <a:t>PVSA</a:t>
            </a:r>
            <a:endParaRPr sz="106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92620" y="2770626"/>
            <a:ext cx="300029" cy="205184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0" rIns="0" bIns="0" rtlCol="0">
            <a:spAutoFit/>
          </a:bodyPr>
          <a:lstStyle/>
          <a:p>
            <a:pPr marL="43005">
              <a:lnSpc>
                <a:spcPts val="1610"/>
              </a:lnSpc>
            </a:pPr>
            <a:r>
              <a:rPr sz="1378" b="1" spc="67" dirty="0">
                <a:solidFill>
                  <a:srgbClr val="231F20"/>
                </a:solidFill>
                <a:latin typeface="Century Gothic"/>
                <a:cs typeface="Century Gothic"/>
              </a:rPr>
              <a:t>63</a:t>
            </a:r>
            <a:endParaRPr sz="1378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76800" y="3127979"/>
            <a:ext cx="1430639" cy="174679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001">
              <a:spcBef>
                <a:spcPts val="87"/>
              </a:spcBef>
            </a:pPr>
            <a:r>
              <a:rPr sz="1063" b="1" spc="-28" dirty="0">
                <a:solidFill>
                  <a:srgbClr val="231F20"/>
                </a:solidFill>
                <a:latin typeface="Calibri"/>
                <a:cs typeface="Calibri"/>
              </a:rPr>
              <a:t>NUMERO</a:t>
            </a:r>
            <a:r>
              <a:rPr sz="1063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-28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1063" b="1" spc="-3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63" b="1" spc="-4" dirty="0">
                <a:solidFill>
                  <a:srgbClr val="231F20"/>
                </a:solidFill>
                <a:latin typeface="Calibri"/>
                <a:cs typeface="Calibri"/>
              </a:rPr>
              <a:t>MUNICÍPIOS</a:t>
            </a:r>
            <a:endParaRPr sz="1063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68623" y="3286250"/>
            <a:ext cx="300029" cy="214273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9001" rIns="0" bIns="0" rtlCol="0">
            <a:spAutoFit/>
          </a:bodyPr>
          <a:lstStyle/>
          <a:p>
            <a:pPr marL="43005">
              <a:lnSpc>
                <a:spcPts val="1610"/>
              </a:lnSpc>
              <a:spcBef>
                <a:spcPts val="71"/>
              </a:spcBef>
            </a:pPr>
            <a:r>
              <a:rPr sz="1378" b="1" spc="79" dirty="0">
                <a:solidFill>
                  <a:srgbClr val="231F20"/>
                </a:solidFill>
                <a:latin typeface="Century Gothic"/>
                <a:cs typeface="Century Gothic"/>
              </a:rPr>
              <a:t>07</a:t>
            </a:r>
            <a:endParaRPr sz="1378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62786" y="3668783"/>
            <a:ext cx="765074" cy="174679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001">
              <a:spcBef>
                <a:spcPts val="87"/>
              </a:spcBef>
            </a:pPr>
            <a:r>
              <a:rPr sz="1063" b="1" spc="-4" dirty="0">
                <a:solidFill>
                  <a:srgbClr val="231F20"/>
                </a:solidFill>
                <a:latin typeface="Calibri"/>
                <a:cs typeface="Calibri"/>
              </a:rPr>
              <a:t>TERRITÓRIOS</a:t>
            </a:r>
            <a:endParaRPr sz="1063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7753" y="3837314"/>
            <a:ext cx="300029" cy="205184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0" rIns="0" bIns="0" rtlCol="0">
            <a:spAutoFit/>
          </a:bodyPr>
          <a:lstStyle/>
          <a:p>
            <a:pPr marL="43005">
              <a:lnSpc>
                <a:spcPts val="1559"/>
              </a:lnSpc>
            </a:pPr>
            <a:r>
              <a:rPr sz="1378" b="1" spc="122" dirty="0">
                <a:solidFill>
                  <a:srgbClr val="231F20"/>
                </a:solidFill>
                <a:latin typeface="Century Gothic"/>
                <a:cs typeface="Century Gothic"/>
              </a:rPr>
              <a:t>03</a:t>
            </a:r>
            <a:endParaRPr sz="1378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19403" y="5389074"/>
            <a:ext cx="1911185" cy="138891"/>
          </a:xfrm>
          <a:prstGeom prst="rect">
            <a:avLst/>
          </a:prstGeom>
        </p:spPr>
        <p:txBody>
          <a:bodyPr vert="horz" wrap="square" lIns="0" tIns="11500" rIns="0" bIns="0" rtlCol="0">
            <a:spAutoFit/>
          </a:bodyPr>
          <a:lstStyle/>
          <a:p>
            <a:pPr marL="10001">
              <a:spcBef>
                <a:spcPts val="90"/>
              </a:spcBef>
            </a:pP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827" i="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agosto/2019</a:t>
            </a:r>
            <a:r>
              <a:rPr sz="827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827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setembro/2020</a:t>
            </a:r>
            <a:endParaRPr sz="827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33073" y="5242360"/>
            <a:ext cx="693067" cy="255025"/>
            <a:chOff x="3464269" y="6657151"/>
            <a:chExt cx="880110" cy="323850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1823" y="6658011"/>
              <a:ext cx="168421" cy="32262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464269" y="6905093"/>
              <a:ext cx="781685" cy="74930"/>
            </a:xfrm>
            <a:custGeom>
              <a:avLst/>
              <a:gdLst/>
              <a:ahLst/>
              <a:cxnLst/>
              <a:rect l="l" t="t" r="r" b="b"/>
              <a:pathLst>
                <a:path w="781685" h="74929">
                  <a:moveTo>
                    <a:pt x="51857" y="64209"/>
                  </a:moveTo>
                  <a:lnTo>
                    <a:pt x="44528" y="64747"/>
                  </a:lnTo>
                  <a:lnTo>
                    <a:pt x="32810" y="65383"/>
                  </a:lnTo>
                  <a:lnTo>
                    <a:pt x="33522" y="67378"/>
                  </a:lnTo>
                  <a:lnTo>
                    <a:pt x="27421" y="68818"/>
                  </a:lnTo>
                  <a:lnTo>
                    <a:pt x="20395" y="70127"/>
                  </a:lnTo>
                  <a:lnTo>
                    <a:pt x="13162" y="71215"/>
                  </a:lnTo>
                  <a:lnTo>
                    <a:pt x="6204" y="72614"/>
                  </a:lnTo>
                  <a:lnTo>
                    <a:pt x="0" y="74855"/>
                  </a:lnTo>
                  <a:lnTo>
                    <a:pt x="767952" y="74736"/>
                  </a:lnTo>
                  <a:lnTo>
                    <a:pt x="767304" y="72753"/>
                  </a:lnTo>
                  <a:lnTo>
                    <a:pt x="310323" y="72753"/>
                  </a:lnTo>
                  <a:lnTo>
                    <a:pt x="309472" y="72233"/>
                  </a:lnTo>
                  <a:lnTo>
                    <a:pt x="114886" y="72233"/>
                  </a:lnTo>
                  <a:lnTo>
                    <a:pt x="111862" y="71968"/>
                  </a:lnTo>
                  <a:lnTo>
                    <a:pt x="92581" y="71968"/>
                  </a:lnTo>
                  <a:lnTo>
                    <a:pt x="81108" y="68962"/>
                  </a:lnTo>
                  <a:lnTo>
                    <a:pt x="72082" y="66446"/>
                  </a:lnTo>
                  <a:lnTo>
                    <a:pt x="69973" y="64941"/>
                  </a:lnTo>
                  <a:lnTo>
                    <a:pt x="68940" y="64728"/>
                  </a:lnTo>
                  <a:lnTo>
                    <a:pt x="61671" y="64728"/>
                  </a:lnTo>
                  <a:lnTo>
                    <a:pt x="51857" y="64209"/>
                  </a:lnTo>
                  <a:close/>
                </a:path>
                <a:path w="781685" h="74929">
                  <a:moveTo>
                    <a:pt x="340603" y="69340"/>
                  </a:moveTo>
                  <a:lnTo>
                    <a:pt x="326541" y="70502"/>
                  </a:lnTo>
                  <a:lnTo>
                    <a:pt x="320288" y="70848"/>
                  </a:lnTo>
                  <a:lnTo>
                    <a:pt x="310323" y="72753"/>
                  </a:lnTo>
                  <a:lnTo>
                    <a:pt x="767304" y="72753"/>
                  </a:lnTo>
                  <a:lnTo>
                    <a:pt x="767169" y="72343"/>
                  </a:lnTo>
                  <a:lnTo>
                    <a:pt x="542531" y="72343"/>
                  </a:lnTo>
                  <a:lnTo>
                    <a:pt x="466749" y="72269"/>
                  </a:lnTo>
                  <a:lnTo>
                    <a:pt x="458787" y="71140"/>
                  </a:lnTo>
                  <a:lnTo>
                    <a:pt x="348429" y="71140"/>
                  </a:lnTo>
                  <a:lnTo>
                    <a:pt x="347630" y="70283"/>
                  </a:lnTo>
                  <a:lnTo>
                    <a:pt x="340603" y="69340"/>
                  </a:lnTo>
                  <a:close/>
                </a:path>
                <a:path w="781685" h="74929">
                  <a:moveTo>
                    <a:pt x="635555" y="60552"/>
                  </a:moveTo>
                  <a:lnTo>
                    <a:pt x="561406" y="60552"/>
                  </a:lnTo>
                  <a:lnTo>
                    <a:pt x="557456" y="62730"/>
                  </a:lnTo>
                  <a:lnTo>
                    <a:pt x="551602" y="65775"/>
                  </a:lnTo>
                  <a:lnTo>
                    <a:pt x="546301" y="67855"/>
                  </a:lnTo>
                  <a:lnTo>
                    <a:pt x="542531" y="72343"/>
                  </a:lnTo>
                  <a:lnTo>
                    <a:pt x="767169" y="72343"/>
                  </a:lnTo>
                  <a:lnTo>
                    <a:pt x="765275" y="66546"/>
                  </a:lnTo>
                  <a:lnTo>
                    <a:pt x="750347" y="66546"/>
                  </a:lnTo>
                  <a:lnTo>
                    <a:pt x="743427" y="65509"/>
                  </a:lnTo>
                  <a:lnTo>
                    <a:pt x="734194" y="63595"/>
                  </a:lnTo>
                  <a:lnTo>
                    <a:pt x="731032" y="62897"/>
                  </a:lnTo>
                  <a:lnTo>
                    <a:pt x="639512" y="62897"/>
                  </a:lnTo>
                  <a:lnTo>
                    <a:pt x="633649" y="61409"/>
                  </a:lnTo>
                  <a:lnTo>
                    <a:pt x="635555" y="60552"/>
                  </a:lnTo>
                  <a:close/>
                </a:path>
                <a:path w="781685" h="74929">
                  <a:moveTo>
                    <a:pt x="475962" y="71737"/>
                  </a:moveTo>
                  <a:lnTo>
                    <a:pt x="466749" y="72269"/>
                  </a:lnTo>
                  <a:lnTo>
                    <a:pt x="542428" y="72269"/>
                  </a:lnTo>
                  <a:lnTo>
                    <a:pt x="481078" y="72233"/>
                  </a:lnTo>
                  <a:lnTo>
                    <a:pt x="475962" y="71737"/>
                  </a:lnTo>
                  <a:close/>
                </a:path>
                <a:path w="781685" h="74929">
                  <a:moveTo>
                    <a:pt x="488167" y="68383"/>
                  </a:moveTo>
                  <a:lnTo>
                    <a:pt x="484426" y="71791"/>
                  </a:lnTo>
                  <a:lnTo>
                    <a:pt x="481197" y="72245"/>
                  </a:lnTo>
                  <a:lnTo>
                    <a:pt x="542393" y="72245"/>
                  </a:lnTo>
                  <a:lnTo>
                    <a:pt x="540357" y="70794"/>
                  </a:lnTo>
                  <a:lnTo>
                    <a:pt x="536567" y="69977"/>
                  </a:lnTo>
                  <a:lnTo>
                    <a:pt x="503975" y="69977"/>
                  </a:lnTo>
                  <a:lnTo>
                    <a:pt x="503984" y="68962"/>
                  </a:lnTo>
                  <a:lnTo>
                    <a:pt x="488167" y="68383"/>
                  </a:lnTo>
                  <a:close/>
                </a:path>
                <a:path w="781685" h="74929">
                  <a:moveTo>
                    <a:pt x="132548" y="36148"/>
                  </a:moveTo>
                  <a:lnTo>
                    <a:pt x="131314" y="69858"/>
                  </a:lnTo>
                  <a:lnTo>
                    <a:pt x="123154" y="72088"/>
                  </a:lnTo>
                  <a:lnTo>
                    <a:pt x="114886" y="72233"/>
                  </a:lnTo>
                  <a:lnTo>
                    <a:pt x="309472" y="72233"/>
                  </a:lnTo>
                  <a:lnTo>
                    <a:pt x="306427" y="70372"/>
                  </a:lnTo>
                  <a:lnTo>
                    <a:pt x="154046" y="70372"/>
                  </a:lnTo>
                  <a:lnTo>
                    <a:pt x="147006" y="70043"/>
                  </a:lnTo>
                  <a:lnTo>
                    <a:pt x="140104" y="69423"/>
                  </a:lnTo>
                  <a:lnTo>
                    <a:pt x="132195" y="69423"/>
                  </a:lnTo>
                  <a:lnTo>
                    <a:pt x="132295" y="50455"/>
                  </a:lnTo>
                  <a:lnTo>
                    <a:pt x="132548" y="36148"/>
                  </a:lnTo>
                  <a:close/>
                </a:path>
                <a:path w="781685" h="74929">
                  <a:moveTo>
                    <a:pt x="97923" y="71079"/>
                  </a:moveTo>
                  <a:lnTo>
                    <a:pt x="92581" y="71968"/>
                  </a:lnTo>
                  <a:lnTo>
                    <a:pt x="111862" y="71968"/>
                  </a:lnTo>
                  <a:lnTo>
                    <a:pt x="106485" y="71496"/>
                  </a:lnTo>
                  <a:lnTo>
                    <a:pt x="97923" y="71079"/>
                  </a:lnTo>
                  <a:close/>
                </a:path>
                <a:path w="781685" h="74929">
                  <a:moveTo>
                    <a:pt x="362365" y="61323"/>
                  </a:moveTo>
                  <a:lnTo>
                    <a:pt x="358319" y="63183"/>
                  </a:lnTo>
                  <a:lnTo>
                    <a:pt x="354037" y="65599"/>
                  </a:lnTo>
                  <a:lnTo>
                    <a:pt x="348429" y="71140"/>
                  </a:lnTo>
                  <a:lnTo>
                    <a:pt x="458787" y="71140"/>
                  </a:lnTo>
                  <a:lnTo>
                    <a:pt x="451526" y="69260"/>
                  </a:lnTo>
                  <a:lnTo>
                    <a:pt x="386938" y="69260"/>
                  </a:lnTo>
                  <a:lnTo>
                    <a:pt x="369751" y="65383"/>
                  </a:lnTo>
                  <a:lnTo>
                    <a:pt x="366815" y="64357"/>
                  </a:lnTo>
                  <a:lnTo>
                    <a:pt x="365838" y="63875"/>
                  </a:lnTo>
                  <a:lnTo>
                    <a:pt x="364953" y="63364"/>
                  </a:lnTo>
                  <a:lnTo>
                    <a:pt x="362365" y="61323"/>
                  </a:lnTo>
                  <a:close/>
                </a:path>
                <a:path w="781685" h="74929">
                  <a:moveTo>
                    <a:pt x="187347" y="56045"/>
                  </a:moveTo>
                  <a:lnTo>
                    <a:pt x="154046" y="70372"/>
                  </a:lnTo>
                  <a:lnTo>
                    <a:pt x="306427" y="70372"/>
                  </a:lnTo>
                  <a:lnTo>
                    <a:pt x="305927" y="70067"/>
                  </a:lnTo>
                  <a:lnTo>
                    <a:pt x="296349" y="69444"/>
                  </a:lnTo>
                  <a:lnTo>
                    <a:pt x="287741" y="69444"/>
                  </a:lnTo>
                  <a:lnTo>
                    <a:pt x="278989" y="68962"/>
                  </a:lnTo>
                  <a:lnTo>
                    <a:pt x="273191" y="67835"/>
                  </a:lnTo>
                  <a:lnTo>
                    <a:pt x="268497" y="65582"/>
                  </a:lnTo>
                  <a:lnTo>
                    <a:pt x="263127" y="61725"/>
                  </a:lnTo>
                  <a:lnTo>
                    <a:pt x="189158" y="61725"/>
                  </a:lnTo>
                  <a:lnTo>
                    <a:pt x="188197" y="60004"/>
                  </a:lnTo>
                  <a:lnTo>
                    <a:pt x="188423" y="60004"/>
                  </a:lnTo>
                  <a:lnTo>
                    <a:pt x="187844" y="58648"/>
                  </a:lnTo>
                  <a:lnTo>
                    <a:pt x="187724" y="58162"/>
                  </a:lnTo>
                  <a:lnTo>
                    <a:pt x="187347" y="56045"/>
                  </a:lnTo>
                  <a:close/>
                </a:path>
                <a:path w="781685" h="74929">
                  <a:moveTo>
                    <a:pt x="524012" y="67266"/>
                  </a:moveTo>
                  <a:lnTo>
                    <a:pt x="515011" y="68962"/>
                  </a:lnTo>
                  <a:lnTo>
                    <a:pt x="515346" y="69664"/>
                  </a:lnTo>
                  <a:lnTo>
                    <a:pt x="503975" y="69977"/>
                  </a:lnTo>
                  <a:lnTo>
                    <a:pt x="536567" y="69977"/>
                  </a:lnTo>
                  <a:lnTo>
                    <a:pt x="524012" y="67266"/>
                  </a:lnTo>
                  <a:close/>
                </a:path>
                <a:path w="781685" h="74929">
                  <a:moveTo>
                    <a:pt x="287371" y="50455"/>
                  </a:moveTo>
                  <a:lnTo>
                    <a:pt x="287266" y="58515"/>
                  </a:lnTo>
                  <a:lnTo>
                    <a:pt x="287741" y="69444"/>
                  </a:lnTo>
                  <a:lnTo>
                    <a:pt x="296349" y="69444"/>
                  </a:lnTo>
                  <a:lnTo>
                    <a:pt x="289063" y="68971"/>
                  </a:lnTo>
                  <a:lnTo>
                    <a:pt x="288957" y="68818"/>
                  </a:lnTo>
                  <a:lnTo>
                    <a:pt x="287630" y="60124"/>
                  </a:lnTo>
                  <a:lnTo>
                    <a:pt x="287504" y="57787"/>
                  </a:lnTo>
                  <a:lnTo>
                    <a:pt x="287371" y="50455"/>
                  </a:lnTo>
                  <a:close/>
                </a:path>
                <a:path w="781685" h="74929">
                  <a:moveTo>
                    <a:pt x="140103" y="69423"/>
                  </a:moveTo>
                  <a:lnTo>
                    <a:pt x="132195" y="69423"/>
                  </a:lnTo>
                  <a:lnTo>
                    <a:pt x="140104" y="69423"/>
                  </a:lnTo>
                  <a:close/>
                </a:path>
                <a:path w="781685" h="74929">
                  <a:moveTo>
                    <a:pt x="423237" y="57787"/>
                  </a:moveTo>
                  <a:lnTo>
                    <a:pt x="415318" y="58053"/>
                  </a:lnTo>
                  <a:lnTo>
                    <a:pt x="415275" y="58392"/>
                  </a:lnTo>
                  <a:lnTo>
                    <a:pt x="415150" y="59973"/>
                  </a:lnTo>
                  <a:lnTo>
                    <a:pt x="408829" y="61744"/>
                  </a:lnTo>
                  <a:lnTo>
                    <a:pt x="408711" y="63566"/>
                  </a:lnTo>
                  <a:lnTo>
                    <a:pt x="389858" y="66309"/>
                  </a:lnTo>
                  <a:lnTo>
                    <a:pt x="386938" y="69260"/>
                  </a:lnTo>
                  <a:lnTo>
                    <a:pt x="451526" y="69260"/>
                  </a:lnTo>
                  <a:lnTo>
                    <a:pt x="443362" y="67266"/>
                  </a:lnTo>
                  <a:lnTo>
                    <a:pt x="443290" y="65995"/>
                  </a:lnTo>
                  <a:lnTo>
                    <a:pt x="442324" y="65995"/>
                  </a:lnTo>
                  <a:lnTo>
                    <a:pt x="437032" y="63472"/>
                  </a:lnTo>
                  <a:lnTo>
                    <a:pt x="439243" y="63007"/>
                  </a:lnTo>
                  <a:lnTo>
                    <a:pt x="430937" y="59778"/>
                  </a:lnTo>
                  <a:lnTo>
                    <a:pt x="426485" y="58738"/>
                  </a:lnTo>
                  <a:lnTo>
                    <a:pt x="423237" y="57787"/>
                  </a:lnTo>
                  <a:close/>
                </a:path>
                <a:path w="781685" h="74929">
                  <a:moveTo>
                    <a:pt x="504277" y="34513"/>
                  </a:moveTo>
                  <a:lnTo>
                    <a:pt x="503751" y="68962"/>
                  </a:lnTo>
                  <a:lnTo>
                    <a:pt x="503984" y="68962"/>
                  </a:lnTo>
                  <a:lnTo>
                    <a:pt x="504202" y="45566"/>
                  </a:lnTo>
                  <a:lnTo>
                    <a:pt x="504277" y="34513"/>
                  </a:lnTo>
                  <a:close/>
                </a:path>
                <a:path w="781685" h="74929">
                  <a:moveTo>
                    <a:pt x="744188" y="15110"/>
                  </a:moveTo>
                  <a:lnTo>
                    <a:pt x="743947" y="22450"/>
                  </a:lnTo>
                  <a:lnTo>
                    <a:pt x="743470" y="29910"/>
                  </a:lnTo>
                  <a:lnTo>
                    <a:pt x="743237" y="34513"/>
                  </a:lnTo>
                  <a:lnTo>
                    <a:pt x="743113" y="45786"/>
                  </a:lnTo>
                  <a:lnTo>
                    <a:pt x="743532" y="56062"/>
                  </a:lnTo>
                  <a:lnTo>
                    <a:pt x="747993" y="59627"/>
                  </a:lnTo>
                  <a:lnTo>
                    <a:pt x="750347" y="66546"/>
                  </a:lnTo>
                  <a:lnTo>
                    <a:pt x="765275" y="66546"/>
                  </a:lnTo>
                  <a:lnTo>
                    <a:pt x="762257" y="56937"/>
                  </a:lnTo>
                  <a:lnTo>
                    <a:pt x="762316" y="55415"/>
                  </a:lnTo>
                  <a:lnTo>
                    <a:pt x="762994" y="50455"/>
                  </a:lnTo>
                  <a:lnTo>
                    <a:pt x="765478" y="33336"/>
                  </a:lnTo>
                  <a:lnTo>
                    <a:pt x="767229" y="27598"/>
                  </a:lnTo>
                  <a:lnTo>
                    <a:pt x="761820" y="27598"/>
                  </a:lnTo>
                  <a:lnTo>
                    <a:pt x="759450" y="23566"/>
                  </a:lnTo>
                  <a:lnTo>
                    <a:pt x="754458" y="23566"/>
                  </a:lnTo>
                  <a:lnTo>
                    <a:pt x="757707" y="20836"/>
                  </a:lnTo>
                  <a:lnTo>
                    <a:pt x="750987" y="15764"/>
                  </a:lnTo>
                  <a:lnTo>
                    <a:pt x="749821" y="15764"/>
                  </a:lnTo>
                  <a:lnTo>
                    <a:pt x="744188" y="15110"/>
                  </a:lnTo>
                  <a:close/>
                </a:path>
                <a:path w="781685" h="74929">
                  <a:moveTo>
                    <a:pt x="443646" y="56715"/>
                  </a:moveTo>
                  <a:lnTo>
                    <a:pt x="442324" y="65995"/>
                  </a:lnTo>
                  <a:lnTo>
                    <a:pt x="443290" y="65995"/>
                  </a:lnTo>
                  <a:lnTo>
                    <a:pt x="443646" y="56715"/>
                  </a:lnTo>
                  <a:close/>
                </a:path>
                <a:path w="781685" h="74929">
                  <a:moveTo>
                    <a:pt x="63126" y="63526"/>
                  </a:moveTo>
                  <a:lnTo>
                    <a:pt x="61671" y="64728"/>
                  </a:lnTo>
                  <a:lnTo>
                    <a:pt x="68940" y="64728"/>
                  </a:lnTo>
                  <a:lnTo>
                    <a:pt x="63126" y="63526"/>
                  </a:lnTo>
                  <a:close/>
                </a:path>
                <a:path w="781685" h="74929">
                  <a:moveTo>
                    <a:pt x="695477" y="51378"/>
                  </a:moveTo>
                  <a:lnTo>
                    <a:pt x="682699" y="51570"/>
                  </a:lnTo>
                  <a:lnTo>
                    <a:pt x="676535" y="54641"/>
                  </a:lnTo>
                  <a:lnTo>
                    <a:pt x="672574" y="57066"/>
                  </a:lnTo>
                  <a:lnTo>
                    <a:pt x="667913" y="58845"/>
                  </a:lnTo>
                  <a:lnTo>
                    <a:pt x="659330" y="59973"/>
                  </a:lnTo>
                  <a:lnTo>
                    <a:pt x="653014" y="60923"/>
                  </a:lnTo>
                  <a:lnTo>
                    <a:pt x="646115" y="62327"/>
                  </a:lnTo>
                  <a:lnTo>
                    <a:pt x="639512" y="62897"/>
                  </a:lnTo>
                  <a:lnTo>
                    <a:pt x="731032" y="62897"/>
                  </a:lnTo>
                  <a:lnTo>
                    <a:pt x="724285" y="61409"/>
                  </a:lnTo>
                  <a:lnTo>
                    <a:pt x="716031" y="59688"/>
                  </a:lnTo>
                  <a:lnTo>
                    <a:pt x="707946" y="56937"/>
                  </a:lnTo>
                  <a:lnTo>
                    <a:pt x="702483" y="53664"/>
                  </a:lnTo>
                  <a:lnTo>
                    <a:pt x="695477" y="51378"/>
                  </a:lnTo>
                  <a:close/>
                </a:path>
                <a:path w="781685" h="74929">
                  <a:moveTo>
                    <a:pt x="188664" y="60568"/>
                  </a:moveTo>
                  <a:lnTo>
                    <a:pt x="189158" y="61725"/>
                  </a:lnTo>
                  <a:lnTo>
                    <a:pt x="263127" y="61725"/>
                  </a:lnTo>
                  <a:lnTo>
                    <a:pt x="189597" y="61694"/>
                  </a:lnTo>
                  <a:lnTo>
                    <a:pt x="188664" y="60568"/>
                  </a:lnTo>
                  <a:close/>
                </a:path>
                <a:path w="781685" h="74929">
                  <a:moveTo>
                    <a:pt x="201387" y="57683"/>
                  </a:moveTo>
                  <a:lnTo>
                    <a:pt x="189597" y="61694"/>
                  </a:lnTo>
                  <a:lnTo>
                    <a:pt x="263083" y="61694"/>
                  </a:lnTo>
                  <a:lnTo>
                    <a:pt x="260330" y="60124"/>
                  </a:lnTo>
                  <a:lnTo>
                    <a:pt x="255096" y="60124"/>
                  </a:lnTo>
                  <a:lnTo>
                    <a:pt x="257760" y="59399"/>
                  </a:lnTo>
                  <a:lnTo>
                    <a:pt x="256924" y="59066"/>
                  </a:lnTo>
                  <a:lnTo>
                    <a:pt x="208508" y="59066"/>
                  </a:lnTo>
                  <a:lnTo>
                    <a:pt x="203245" y="58392"/>
                  </a:lnTo>
                  <a:lnTo>
                    <a:pt x="201387" y="57683"/>
                  </a:lnTo>
                  <a:close/>
                </a:path>
                <a:path w="781685" h="74929">
                  <a:moveTo>
                    <a:pt x="564094" y="57194"/>
                  </a:moveTo>
                  <a:lnTo>
                    <a:pt x="560817" y="59399"/>
                  </a:lnTo>
                  <a:lnTo>
                    <a:pt x="559193" y="60854"/>
                  </a:lnTo>
                  <a:lnTo>
                    <a:pt x="560677" y="60592"/>
                  </a:lnTo>
                  <a:lnTo>
                    <a:pt x="561406" y="60552"/>
                  </a:lnTo>
                  <a:lnTo>
                    <a:pt x="635555" y="60552"/>
                  </a:lnTo>
                  <a:lnTo>
                    <a:pt x="636842" y="59973"/>
                  </a:lnTo>
                  <a:lnTo>
                    <a:pt x="613609" y="59973"/>
                  </a:lnTo>
                  <a:lnTo>
                    <a:pt x="610477" y="58896"/>
                  </a:lnTo>
                  <a:lnTo>
                    <a:pt x="609945" y="58825"/>
                  </a:lnTo>
                  <a:lnTo>
                    <a:pt x="563778" y="58825"/>
                  </a:lnTo>
                  <a:lnTo>
                    <a:pt x="564094" y="57194"/>
                  </a:lnTo>
                  <a:close/>
                </a:path>
                <a:path w="781685" h="74929">
                  <a:moveTo>
                    <a:pt x="188423" y="60004"/>
                  </a:moveTo>
                  <a:lnTo>
                    <a:pt x="188197" y="60004"/>
                  </a:lnTo>
                  <a:lnTo>
                    <a:pt x="188664" y="60568"/>
                  </a:lnTo>
                  <a:lnTo>
                    <a:pt x="188423" y="60004"/>
                  </a:lnTo>
                  <a:close/>
                </a:path>
                <a:path w="781685" h="74929">
                  <a:moveTo>
                    <a:pt x="258631" y="59162"/>
                  </a:moveTo>
                  <a:lnTo>
                    <a:pt x="257760" y="59399"/>
                  </a:lnTo>
                  <a:lnTo>
                    <a:pt x="258131" y="59547"/>
                  </a:lnTo>
                  <a:lnTo>
                    <a:pt x="255096" y="60124"/>
                  </a:lnTo>
                  <a:lnTo>
                    <a:pt x="260330" y="60124"/>
                  </a:lnTo>
                  <a:lnTo>
                    <a:pt x="258631" y="59162"/>
                  </a:lnTo>
                  <a:close/>
                </a:path>
                <a:path w="781685" h="74929">
                  <a:moveTo>
                    <a:pt x="641761" y="57503"/>
                  </a:moveTo>
                  <a:lnTo>
                    <a:pt x="631940" y="59688"/>
                  </a:lnTo>
                  <a:lnTo>
                    <a:pt x="628808" y="59875"/>
                  </a:lnTo>
                  <a:lnTo>
                    <a:pt x="613609" y="59973"/>
                  </a:lnTo>
                  <a:lnTo>
                    <a:pt x="636842" y="59973"/>
                  </a:lnTo>
                  <a:lnTo>
                    <a:pt x="639433" y="58825"/>
                  </a:lnTo>
                  <a:lnTo>
                    <a:pt x="639982" y="58648"/>
                  </a:lnTo>
                  <a:lnTo>
                    <a:pt x="645694" y="58053"/>
                  </a:lnTo>
                  <a:lnTo>
                    <a:pt x="641761" y="57503"/>
                  </a:lnTo>
                  <a:close/>
                </a:path>
                <a:path w="781685" h="74929">
                  <a:moveTo>
                    <a:pt x="234072" y="51139"/>
                  </a:moveTo>
                  <a:lnTo>
                    <a:pt x="220640" y="51498"/>
                  </a:lnTo>
                  <a:lnTo>
                    <a:pt x="215909" y="54641"/>
                  </a:lnTo>
                  <a:lnTo>
                    <a:pt x="208508" y="59066"/>
                  </a:lnTo>
                  <a:lnTo>
                    <a:pt x="256924" y="59066"/>
                  </a:lnTo>
                  <a:lnTo>
                    <a:pt x="253284" y="57614"/>
                  </a:lnTo>
                  <a:lnTo>
                    <a:pt x="236494" y="52644"/>
                  </a:lnTo>
                  <a:lnTo>
                    <a:pt x="234439" y="51714"/>
                  </a:lnTo>
                  <a:lnTo>
                    <a:pt x="234727" y="51714"/>
                  </a:lnTo>
                  <a:lnTo>
                    <a:pt x="234072" y="51139"/>
                  </a:lnTo>
                  <a:close/>
                </a:path>
                <a:path w="781685" h="74929">
                  <a:moveTo>
                    <a:pt x="569171" y="55659"/>
                  </a:moveTo>
                  <a:lnTo>
                    <a:pt x="567212" y="56963"/>
                  </a:lnTo>
                  <a:lnTo>
                    <a:pt x="563778" y="58825"/>
                  </a:lnTo>
                  <a:lnTo>
                    <a:pt x="609945" y="58825"/>
                  </a:lnTo>
                  <a:lnTo>
                    <a:pt x="605900" y="58284"/>
                  </a:lnTo>
                  <a:lnTo>
                    <a:pt x="567705" y="58284"/>
                  </a:lnTo>
                  <a:lnTo>
                    <a:pt x="569171" y="55659"/>
                  </a:lnTo>
                  <a:close/>
                </a:path>
                <a:path w="781685" h="74929">
                  <a:moveTo>
                    <a:pt x="597818" y="54641"/>
                  </a:moveTo>
                  <a:lnTo>
                    <a:pt x="570701" y="54641"/>
                  </a:lnTo>
                  <a:lnTo>
                    <a:pt x="567705" y="58284"/>
                  </a:lnTo>
                  <a:lnTo>
                    <a:pt x="605900" y="58284"/>
                  </a:lnTo>
                  <a:lnTo>
                    <a:pt x="600144" y="57514"/>
                  </a:lnTo>
                  <a:lnTo>
                    <a:pt x="600584" y="55415"/>
                  </a:lnTo>
                  <a:lnTo>
                    <a:pt x="597818" y="54641"/>
                  </a:lnTo>
                  <a:close/>
                </a:path>
                <a:path w="781685" h="74929">
                  <a:moveTo>
                    <a:pt x="647171" y="57899"/>
                  </a:moveTo>
                  <a:lnTo>
                    <a:pt x="645694" y="58053"/>
                  </a:lnTo>
                  <a:lnTo>
                    <a:pt x="646473" y="58162"/>
                  </a:lnTo>
                  <a:lnTo>
                    <a:pt x="647171" y="57899"/>
                  </a:lnTo>
                  <a:close/>
                </a:path>
                <a:path w="781685" h="74929">
                  <a:moveTo>
                    <a:pt x="578667" y="52337"/>
                  </a:moveTo>
                  <a:lnTo>
                    <a:pt x="569959" y="54249"/>
                  </a:lnTo>
                  <a:lnTo>
                    <a:pt x="569171" y="55659"/>
                  </a:lnTo>
                  <a:lnTo>
                    <a:pt x="570701" y="54641"/>
                  </a:lnTo>
                  <a:lnTo>
                    <a:pt x="597818" y="54641"/>
                  </a:lnTo>
                  <a:lnTo>
                    <a:pt x="596541" y="54284"/>
                  </a:lnTo>
                  <a:lnTo>
                    <a:pt x="594170" y="52665"/>
                  </a:lnTo>
                  <a:lnTo>
                    <a:pt x="582969" y="52665"/>
                  </a:lnTo>
                  <a:lnTo>
                    <a:pt x="578667" y="52337"/>
                  </a:lnTo>
                  <a:close/>
                </a:path>
                <a:path w="781685" h="74929">
                  <a:moveTo>
                    <a:pt x="586065" y="52085"/>
                  </a:moveTo>
                  <a:lnTo>
                    <a:pt x="582969" y="52665"/>
                  </a:lnTo>
                  <a:lnTo>
                    <a:pt x="594170" y="52665"/>
                  </a:lnTo>
                  <a:lnTo>
                    <a:pt x="586065" y="52085"/>
                  </a:lnTo>
                  <a:close/>
                </a:path>
                <a:path w="781685" h="74929">
                  <a:moveTo>
                    <a:pt x="235034" y="51983"/>
                  </a:moveTo>
                  <a:close/>
                </a:path>
                <a:path w="781685" h="74929">
                  <a:moveTo>
                    <a:pt x="234727" y="51714"/>
                  </a:moveTo>
                  <a:lnTo>
                    <a:pt x="234439" y="51714"/>
                  </a:lnTo>
                  <a:lnTo>
                    <a:pt x="235034" y="51983"/>
                  </a:lnTo>
                  <a:lnTo>
                    <a:pt x="234727" y="51714"/>
                  </a:lnTo>
                  <a:close/>
                </a:path>
                <a:path w="781685" h="74929">
                  <a:moveTo>
                    <a:pt x="287859" y="20563"/>
                  </a:moveTo>
                  <a:lnTo>
                    <a:pt x="287470" y="37584"/>
                  </a:lnTo>
                  <a:lnTo>
                    <a:pt x="287371" y="50455"/>
                  </a:lnTo>
                  <a:lnTo>
                    <a:pt x="287859" y="20563"/>
                  </a:lnTo>
                  <a:close/>
                </a:path>
                <a:path w="781685" h="74929">
                  <a:moveTo>
                    <a:pt x="781350" y="0"/>
                  </a:moveTo>
                  <a:lnTo>
                    <a:pt x="778705" y="4514"/>
                  </a:lnTo>
                  <a:lnTo>
                    <a:pt x="774118" y="8823"/>
                  </a:lnTo>
                  <a:lnTo>
                    <a:pt x="768052" y="17263"/>
                  </a:lnTo>
                  <a:lnTo>
                    <a:pt x="764971" y="24009"/>
                  </a:lnTo>
                  <a:lnTo>
                    <a:pt x="761820" y="27598"/>
                  </a:lnTo>
                  <a:lnTo>
                    <a:pt x="767229" y="27598"/>
                  </a:lnTo>
                  <a:lnTo>
                    <a:pt x="768538" y="23307"/>
                  </a:lnTo>
                  <a:lnTo>
                    <a:pt x="773576" y="15373"/>
                  </a:lnTo>
                  <a:lnTo>
                    <a:pt x="778533" y="8087"/>
                  </a:lnTo>
                  <a:lnTo>
                    <a:pt x="781350" y="0"/>
                  </a:lnTo>
                  <a:close/>
                </a:path>
                <a:path w="781685" h="74929">
                  <a:moveTo>
                    <a:pt x="758117" y="21297"/>
                  </a:moveTo>
                  <a:lnTo>
                    <a:pt x="754458" y="23566"/>
                  </a:lnTo>
                  <a:lnTo>
                    <a:pt x="759450" y="23566"/>
                  </a:lnTo>
                  <a:lnTo>
                    <a:pt x="758117" y="21297"/>
                  </a:lnTo>
                  <a:close/>
                </a:path>
                <a:path w="781685" h="74929">
                  <a:moveTo>
                    <a:pt x="757956" y="21024"/>
                  </a:moveTo>
                  <a:lnTo>
                    <a:pt x="758117" y="21297"/>
                  </a:lnTo>
                  <a:lnTo>
                    <a:pt x="757956" y="21024"/>
                  </a:lnTo>
                  <a:close/>
                </a:path>
                <a:path w="781685" h="74929">
                  <a:moveTo>
                    <a:pt x="757800" y="20758"/>
                  </a:moveTo>
                  <a:lnTo>
                    <a:pt x="757956" y="21024"/>
                  </a:lnTo>
                  <a:lnTo>
                    <a:pt x="757800" y="20758"/>
                  </a:lnTo>
                  <a:close/>
                </a:path>
                <a:path w="781685" h="74929">
                  <a:moveTo>
                    <a:pt x="749776" y="14850"/>
                  </a:moveTo>
                  <a:lnTo>
                    <a:pt x="749821" y="15764"/>
                  </a:lnTo>
                  <a:lnTo>
                    <a:pt x="750987" y="15764"/>
                  </a:lnTo>
                  <a:lnTo>
                    <a:pt x="749776" y="14850"/>
                  </a:lnTo>
                  <a:close/>
                </a:path>
              </a:pathLst>
            </a:custGeom>
            <a:solidFill>
              <a:srgbClr val="ADC432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9228" y="6657151"/>
              <a:ext cx="501998" cy="1688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66831" y="6726048"/>
              <a:ext cx="77470" cy="134620"/>
            </a:xfrm>
            <a:custGeom>
              <a:avLst/>
              <a:gdLst/>
              <a:ahLst/>
              <a:cxnLst/>
              <a:rect l="l" t="t" r="r" b="b"/>
              <a:pathLst>
                <a:path w="77470" h="134620">
                  <a:moveTo>
                    <a:pt x="26873" y="5143"/>
                  </a:moveTo>
                  <a:lnTo>
                    <a:pt x="18643" y="660"/>
                  </a:lnTo>
                  <a:lnTo>
                    <a:pt x="11391" y="0"/>
                  </a:lnTo>
                  <a:lnTo>
                    <a:pt x="5397" y="3124"/>
                  </a:lnTo>
                  <a:lnTo>
                    <a:pt x="914" y="10020"/>
                  </a:lnTo>
                  <a:lnTo>
                    <a:pt x="0" y="17602"/>
                  </a:lnTo>
                  <a:lnTo>
                    <a:pt x="8013" y="23037"/>
                  </a:lnTo>
                  <a:lnTo>
                    <a:pt x="17081" y="21805"/>
                  </a:lnTo>
                  <a:lnTo>
                    <a:pt x="24333" y="15354"/>
                  </a:lnTo>
                  <a:lnTo>
                    <a:pt x="26873" y="5143"/>
                  </a:lnTo>
                  <a:close/>
                </a:path>
                <a:path w="77470" h="134620">
                  <a:moveTo>
                    <a:pt x="77038" y="115849"/>
                  </a:moveTo>
                  <a:lnTo>
                    <a:pt x="69557" y="112217"/>
                  </a:lnTo>
                  <a:lnTo>
                    <a:pt x="63131" y="111061"/>
                  </a:lnTo>
                  <a:lnTo>
                    <a:pt x="57391" y="113106"/>
                  </a:lnTo>
                  <a:lnTo>
                    <a:pt x="51955" y="119011"/>
                  </a:lnTo>
                  <a:lnTo>
                    <a:pt x="49644" y="123621"/>
                  </a:lnTo>
                  <a:lnTo>
                    <a:pt x="50139" y="125183"/>
                  </a:lnTo>
                  <a:lnTo>
                    <a:pt x="51130" y="130568"/>
                  </a:lnTo>
                  <a:lnTo>
                    <a:pt x="60223" y="134150"/>
                  </a:lnTo>
                  <a:lnTo>
                    <a:pt x="69024" y="132283"/>
                  </a:lnTo>
                  <a:lnTo>
                    <a:pt x="75349" y="125882"/>
                  </a:lnTo>
                  <a:lnTo>
                    <a:pt x="77038" y="115849"/>
                  </a:lnTo>
                  <a:close/>
                </a:path>
              </a:pathLst>
            </a:custGeom>
            <a:solidFill>
              <a:srgbClr val="C4121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5536" y="6853542"/>
              <a:ext cx="87217" cy="1211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7506" y="6850535"/>
              <a:ext cx="64930" cy="1269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4873" y="6852613"/>
              <a:ext cx="68111" cy="1237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848" y="6851099"/>
              <a:ext cx="64529" cy="1170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04622" y="6851059"/>
              <a:ext cx="63203" cy="1265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9621" y="6853322"/>
              <a:ext cx="21214" cy="1242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65460" y="6853427"/>
              <a:ext cx="23235" cy="1217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4985" y="6849552"/>
              <a:ext cx="63309" cy="1276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94586" y="6851587"/>
              <a:ext cx="57030" cy="1240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831043" y="6832896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6786" y="0"/>
                  </a:moveTo>
                  <a:lnTo>
                    <a:pt x="3755" y="4618"/>
                  </a:lnTo>
                  <a:lnTo>
                    <a:pt x="673" y="10223"/>
                  </a:lnTo>
                  <a:lnTo>
                    <a:pt x="0" y="15036"/>
                  </a:lnTo>
                  <a:lnTo>
                    <a:pt x="7477" y="17387"/>
                  </a:lnTo>
                  <a:lnTo>
                    <a:pt x="8100" y="12285"/>
                  </a:lnTo>
                  <a:lnTo>
                    <a:pt x="14630" y="9809"/>
                  </a:lnTo>
                  <a:lnTo>
                    <a:pt x="11343" y="15965"/>
                  </a:lnTo>
                  <a:lnTo>
                    <a:pt x="20006" y="16416"/>
                  </a:lnTo>
                  <a:lnTo>
                    <a:pt x="22118" y="12052"/>
                  </a:lnTo>
                  <a:lnTo>
                    <a:pt x="27792" y="3855"/>
                  </a:lnTo>
                  <a:lnTo>
                    <a:pt x="28120" y="765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D57C17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/>
          <a:stretch/>
        </p:blipFill>
        <p:spPr>
          <a:xfrm>
            <a:off x="1396974" y="4621225"/>
            <a:ext cx="7072362" cy="777442"/>
          </a:xfrm>
          <a:prstGeom prst="rect">
            <a:avLst/>
          </a:prstGeom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22181" y="2692399"/>
            <a:ext cx="9858444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10"/>
              </a:spcBef>
            </a:pPr>
            <a:r>
              <a:rPr lang="pt-BR" sz="3600" b="1" spc="-4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PROJETOS</a:t>
            </a:r>
            <a:r>
              <a:rPr lang="pt-BR" sz="3600" b="1" spc="-120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 </a:t>
            </a:r>
            <a:r>
              <a:rPr lang="pt-BR" sz="3600" b="1" spc="-190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EMATER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Litoland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3600" b="1" spc="-5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EMATER-PI</a:t>
            </a:r>
            <a:r>
              <a:rPr lang="pt-BR" sz="3600" b="1" spc="-3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 </a:t>
            </a:r>
            <a:r>
              <a:rPr lang="pt-BR" sz="3600" b="1" spc="-13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EM</a:t>
            </a:r>
            <a:r>
              <a:rPr lang="pt-BR" sz="3600" b="1" spc="-3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 </a:t>
            </a:r>
            <a:r>
              <a:rPr lang="pt-BR" sz="3600" b="1" spc="-5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NÚMEROS,MAPAS</a:t>
            </a:r>
            <a:r>
              <a:rPr lang="pt-BR" sz="3600" b="1" spc="-3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 </a:t>
            </a:r>
            <a:r>
              <a:rPr lang="pt-BR" sz="3600" b="1" spc="-80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E</a:t>
            </a:r>
            <a:r>
              <a:rPr lang="pt-BR" sz="3600" b="1" spc="-3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 </a:t>
            </a:r>
            <a:r>
              <a:rPr lang="pt-BR" sz="3600" b="1" spc="-15" dirty="0">
                <a:solidFill>
                  <a:schemeClr val="accent6">
                    <a:lumMod val="50000"/>
                  </a:schemeClr>
                </a:solidFill>
                <a:latin typeface="Litoland"/>
                <a:cs typeface="Calibri"/>
              </a:rPr>
              <a:t>GRÁFICOS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Litoland"/>
            </a:endParaRPr>
          </a:p>
        </p:txBody>
      </p:sp>
      <p:pic>
        <p:nvPicPr>
          <p:cNvPr id="10" name="Imagem 9" descr="IU_Prancheta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18" y="-379435"/>
            <a:ext cx="4000528" cy="42912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5FAA11E-4476-4D1C-ABE2-7ED7B0091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132" y="772538"/>
            <a:ext cx="4000528" cy="16643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5297"/>
            <a:ext cx="10080625" cy="13001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325" y="959238"/>
            <a:ext cx="4774463" cy="857999"/>
          </a:xfrm>
          <a:prstGeom prst="rect">
            <a:avLst/>
          </a:prstGeom>
        </p:spPr>
        <p:txBody>
          <a:bodyPr vert="horz" wrap="square" lIns="0" tIns="11501" rIns="0" bIns="0" rtlCol="0" anchor="ctr">
            <a:spAutoFit/>
          </a:bodyPr>
          <a:lstStyle/>
          <a:p>
            <a:pPr marR="7501">
              <a:lnSpc>
                <a:spcPts val="4575"/>
              </a:lnSpc>
              <a:spcBef>
                <a:spcPts val="91"/>
              </a:spcBef>
            </a:pPr>
            <a:r>
              <a:rPr sz="3859" spc="90" dirty="0"/>
              <a:t>EVENTOS</a:t>
            </a:r>
            <a:r>
              <a:rPr sz="3859" spc="-130" dirty="0"/>
              <a:t> </a:t>
            </a:r>
            <a:r>
              <a:rPr sz="3859" spc="51" dirty="0"/>
              <a:t>DIEEX</a:t>
            </a:r>
            <a:endParaRPr sz="3859"/>
          </a:p>
          <a:p>
            <a:pPr>
              <a:lnSpc>
                <a:spcPts val="1977"/>
              </a:lnSpc>
            </a:pPr>
            <a:r>
              <a:rPr sz="1693" spc="43" dirty="0"/>
              <a:t>DIRETORIA</a:t>
            </a:r>
            <a:r>
              <a:rPr sz="1693" spc="-47" dirty="0"/>
              <a:t> </a:t>
            </a:r>
            <a:r>
              <a:rPr sz="1693" spc="24" dirty="0"/>
              <a:t>DE</a:t>
            </a:r>
            <a:r>
              <a:rPr sz="1693" spc="-43" dirty="0"/>
              <a:t> </a:t>
            </a:r>
            <a:r>
              <a:rPr sz="1693" spc="-47" dirty="0"/>
              <a:t>EDUCAÇÃO</a:t>
            </a:r>
            <a:r>
              <a:rPr sz="1693" spc="-43" dirty="0"/>
              <a:t> </a:t>
            </a:r>
            <a:r>
              <a:rPr sz="1693" spc="32" dirty="0"/>
              <a:t>E</a:t>
            </a:r>
            <a:r>
              <a:rPr sz="1693" spc="-43" dirty="0"/>
              <a:t> </a:t>
            </a:r>
            <a:r>
              <a:rPr sz="1693" spc="24" dirty="0"/>
              <a:t>EXTENSÃO</a:t>
            </a:r>
            <a:r>
              <a:rPr sz="1693" spc="-43" dirty="0"/>
              <a:t> </a:t>
            </a:r>
            <a:r>
              <a:rPr sz="1693" spc="83" dirty="0"/>
              <a:t>RURAL</a:t>
            </a:r>
            <a:endParaRPr sz="1693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31983" y="4927003"/>
            <a:ext cx="350533" cy="222522"/>
            <a:chOff x="3589873" y="6256687"/>
            <a:chExt cx="445134" cy="2825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9873" y="6441775"/>
              <a:ext cx="442785" cy="971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95954" y="6256687"/>
              <a:ext cx="438784" cy="160020"/>
            </a:xfrm>
            <a:custGeom>
              <a:avLst/>
              <a:gdLst/>
              <a:ahLst/>
              <a:cxnLst/>
              <a:rect l="l" t="t" r="r" b="b"/>
              <a:pathLst>
                <a:path w="438785" h="160020">
                  <a:moveTo>
                    <a:pt x="25685" y="896"/>
                  </a:moveTo>
                  <a:lnTo>
                    <a:pt x="11904" y="896"/>
                  </a:lnTo>
                  <a:lnTo>
                    <a:pt x="0" y="65520"/>
                  </a:lnTo>
                  <a:lnTo>
                    <a:pt x="10737" y="65520"/>
                  </a:lnTo>
                  <a:lnTo>
                    <a:pt x="12707" y="51198"/>
                  </a:lnTo>
                  <a:lnTo>
                    <a:pt x="34952" y="51198"/>
                  </a:lnTo>
                  <a:lnTo>
                    <a:pt x="33171" y="41532"/>
                  </a:lnTo>
                  <a:lnTo>
                    <a:pt x="14320" y="41532"/>
                  </a:lnTo>
                  <a:lnTo>
                    <a:pt x="18704" y="13788"/>
                  </a:lnTo>
                  <a:lnTo>
                    <a:pt x="28060" y="13788"/>
                  </a:lnTo>
                  <a:lnTo>
                    <a:pt x="25685" y="896"/>
                  </a:lnTo>
                  <a:close/>
                </a:path>
                <a:path w="438785" h="160020">
                  <a:moveTo>
                    <a:pt x="34952" y="51198"/>
                  </a:moveTo>
                  <a:lnTo>
                    <a:pt x="24883" y="51198"/>
                  </a:lnTo>
                  <a:lnTo>
                    <a:pt x="26851" y="65520"/>
                  </a:lnTo>
                  <a:lnTo>
                    <a:pt x="37590" y="65520"/>
                  </a:lnTo>
                  <a:lnTo>
                    <a:pt x="34952" y="51198"/>
                  </a:lnTo>
                  <a:close/>
                </a:path>
                <a:path w="438785" h="160020">
                  <a:moveTo>
                    <a:pt x="28060" y="13788"/>
                  </a:moveTo>
                  <a:lnTo>
                    <a:pt x="18884" y="13788"/>
                  </a:lnTo>
                  <a:lnTo>
                    <a:pt x="23270" y="41532"/>
                  </a:lnTo>
                  <a:lnTo>
                    <a:pt x="33171" y="41532"/>
                  </a:lnTo>
                  <a:lnTo>
                    <a:pt x="28060" y="13788"/>
                  </a:lnTo>
                  <a:close/>
                </a:path>
                <a:path w="438785" h="160020">
                  <a:moveTo>
                    <a:pt x="63072" y="0"/>
                  </a:moveTo>
                  <a:lnTo>
                    <a:pt x="57581" y="0"/>
                  </a:lnTo>
                  <a:lnTo>
                    <a:pt x="55194" y="435"/>
                  </a:lnTo>
                  <a:lnTo>
                    <a:pt x="44034" y="55048"/>
                  </a:lnTo>
                  <a:lnTo>
                    <a:pt x="45410" y="59104"/>
                  </a:lnTo>
                  <a:lnTo>
                    <a:pt x="50900" y="64954"/>
                  </a:lnTo>
                  <a:lnTo>
                    <a:pt x="54477" y="66415"/>
                  </a:lnTo>
                  <a:lnTo>
                    <a:pt x="61520" y="66415"/>
                  </a:lnTo>
                  <a:lnTo>
                    <a:pt x="63621" y="65952"/>
                  </a:lnTo>
                  <a:lnTo>
                    <a:pt x="66782" y="64101"/>
                  </a:lnTo>
                  <a:lnTo>
                    <a:pt x="68409" y="62654"/>
                  </a:lnTo>
                  <a:lnTo>
                    <a:pt x="70083" y="60685"/>
                  </a:lnTo>
                  <a:lnTo>
                    <a:pt x="77510" y="60685"/>
                  </a:lnTo>
                  <a:lnTo>
                    <a:pt x="77510" y="56746"/>
                  </a:lnTo>
                  <a:lnTo>
                    <a:pt x="58416" y="56746"/>
                  </a:lnTo>
                  <a:lnTo>
                    <a:pt x="57073" y="56137"/>
                  </a:lnTo>
                  <a:lnTo>
                    <a:pt x="55521" y="53690"/>
                  </a:lnTo>
                  <a:lnTo>
                    <a:pt x="55133" y="52034"/>
                  </a:lnTo>
                  <a:lnTo>
                    <a:pt x="55133" y="13992"/>
                  </a:lnTo>
                  <a:lnTo>
                    <a:pt x="55612" y="12132"/>
                  </a:lnTo>
                  <a:lnTo>
                    <a:pt x="57519" y="10162"/>
                  </a:lnTo>
                  <a:lnTo>
                    <a:pt x="58686" y="9669"/>
                  </a:lnTo>
                  <a:lnTo>
                    <a:pt x="75544" y="9669"/>
                  </a:lnTo>
                  <a:lnTo>
                    <a:pt x="75257" y="8773"/>
                  </a:lnTo>
                  <a:lnTo>
                    <a:pt x="74213" y="6893"/>
                  </a:lnTo>
                  <a:lnTo>
                    <a:pt x="71409" y="3671"/>
                  </a:lnTo>
                  <a:lnTo>
                    <a:pt x="69663" y="2386"/>
                  </a:lnTo>
                  <a:lnTo>
                    <a:pt x="65487" y="478"/>
                  </a:lnTo>
                  <a:lnTo>
                    <a:pt x="63072" y="0"/>
                  </a:lnTo>
                  <a:close/>
                </a:path>
                <a:path w="438785" h="160020">
                  <a:moveTo>
                    <a:pt x="77510" y="60685"/>
                  </a:moveTo>
                  <a:lnTo>
                    <a:pt x="70083" y="60685"/>
                  </a:lnTo>
                  <a:lnTo>
                    <a:pt x="72143" y="65520"/>
                  </a:lnTo>
                  <a:lnTo>
                    <a:pt x="77510" y="65520"/>
                  </a:lnTo>
                  <a:lnTo>
                    <a:pt x="77510" y="60685"/>
                  </a:lnTo>
                  <a:close/>
                </a:path>
                <a:path w="438785" h="160020">
                  <a:moveTo>
                    <a:pt x="77510" y="32759"/>
                  </a:moveTo>
                  <a:lnTo>
                    <a:pt x="59342" y="32759"/>
                  </a:lnTo>
                  <a:lnTo>
                    <a:pt x="59342" y="41532"/>
                  </a:lnTo>
                  <a:lnTo>
                    <a:pt x="66412" y="41532"/>
                  </a:lnTo>
                  <a:lnTo>
                    <a:pt x="66412" y="51019"/>
                  </a:lnTo>
                  <a:lnTo>
                    <a:pt x="65966" y="53319"/>
                  </a:lnTo>
                  <a:lnTo>
                    <a:pt x="64176" y="56062"/>
                  </a:lnTo>
                  <a:lnTo>
                    <a:pt x="62593" y="56746"/>
                  </a:lnTo>
                  <a:lnTo>
                    <a:pt x="77510" y="56746"/>
                  </a:lnTo>
                  <a:lnTo>
                    <a:pt x="77510" y="32759"/>
                  </a:lnTo>
                  <a:close/>
                </a:path>
                <a:path w="438785" h="160020">
                  <a:moveTo>
                    <a:pt x="75544" y="9669"/>
                  </a:moveTo>
                  <a:lnTo>
                    <a:pt x="61131" y="9669"/>
                  </a:lnTo>
                  <a:lnTo>
                    <a:pt x="62069" y="9850"/>
                  </a:lnTo>
                  <a:lnTo>
                    <a:pt x="63682" y="10566"/>
                  </a:lnTo>
                  <a:lnTo>
                    <a:pt x="66412" y="21841"/>
                  </a:lnTo>
                  <a:lnTo>
                    <a:pt x="76974" y="21841"/>
                  </a:lnTo>
                  <a:lnTo>
                    <a:pt x="76974" y="15339"/>
                  </a:lnTo>
                  <a:lnTo>
                    <a:pt x="76626" y="13053"/>
                  </a:lnTo>
                  <a:lnTo>
                    <a:pt x="75544" y="9669"/>
                  </a:lnTo>
                  <a:close/>
                </a:path>
                <a:path w="438785" h="160020">
                  <a:moveTo>
                    <a:pt x="110570" y="896"/>
                  </a:moveTo>
                  <a:lnTo>
                    <a:pt x="88785" y="896"/>
                  </a:lnTo>
                  <a:lnTo>
                    <a:pt x="88785" y="65520"/>
                  </a:lnTo>
                  <a:lnTo>
                    <a:pt x="99888" y="65520"/>
                  </a:lnTo>
                  <a:lnTo>
                    <a:pt x="99888" y="39027"/>
                  </a:lnTo>
                  <a:lnTo>
                    <a:pt x="100900" y="39027"/>
                  </a:lnTo>
                  <a:lnTo>
                    <a:pt x="104018" y="38952"/>
                  </a:lnTo>
                  <a:lnTo>
                    <a:pt x="104899" y="38875"/>
                  </a:lnTo>
                  <a:lnTo>
                    <a:pt x="105615" y="38757"/>
                  </a:lnTo>
                  <a:lnTo>
                    <a:pt x="116176" y="38757"/>
                  </a:lnTo>
                  <a:lnTo>
                    <a:pt x="115371" y="36252"/>
                  </a:lnTo>
                  <a:lnTo>
                    <a:pt x="116325" y="35834"/>
                  </a:lnTo>
                  <a:lnTo>
                    <a:pt x="117265" y="35236"/>
                  </a:lnTo>
                  <a:lnTo>
                    <a:pt x="119115" y="33685"/>
                  </a:lnTo>
                  <a:lnTo>
                    <a:pt x="119951" y="32655"/>
                  </a:lnTo>
                  <a:lnTo>
                    <a:pt x="121441" y="30092"/>
                  </a:lnTo>
                  <a:lnTo>
                    <a:pt x="121515" y="29898"/>
                  </a:lnTo>
                  <a:lnTo>
                    <a:pt x="99888" y="29898"/>
                  </a:lnTo>
                  <a:lnTo>
                    <a:pt x="99888" y="10025"/>
                  </a:lnTo>
                  <a:lnTo>
                    <a:pt x="122163" y="10025"/>
                  </a:lnTo>
                  <a:lnTo>
                    <a:pt x="121574" y="8208"/>
                  </a:lnTo>
                  <a:lnTo>
                    <a:pt x="115253" y="2358"/>
                  </a:lnTo>
                  <a:lnTo>
                    <a:pt x="110570" y="896"/>
                  </a:lnTo>
                  <a:close/>
                </a:path>
                <a:path w="438785" h="160020">
                  <a:moveTo>
                    <a:pt x="116176" y="38757"/>
                  </a:moveTo>
                  <a:lnTo>
                    <a:pt x="105615" y="38757"/>
                  </a:lnTo>
                  <a:lnTo>
                    <a:pt x="113493" y="65520"/>
                  </a:lnTo>
                  <a:lnTo>
                    <a:pt x="124768" y="65520"/>
                  </a:lnTo>
                  <a:lnTo>
                    <a:pt x="116176" y="38757"/>
                  </a:lnTo>
                  <a:close/>
                </a:path>
                <a:path w="438785" h="160020">
                  <a:moveTo>
                    <a:pt x="122163" y="10025"/>
                  </a:moveTo>
                  <a:lnTo>
                    <a:pt x="106808" y="10025"/>
                  </a:lnTo>
                  <a:lnTo>
                    <a:pt x="108927" y="10727"/>
                  </a:lnTo>
                  <a:lnTo>
                    <a:pt x="111433" y="13531"/>
                  </a:lnTo>
                  <a:lnTo>
                    <a:pt x="112059" y="16142"/>
                  </a:lnTo>
                  <a:lnTo>
                    <a:pt x="111991" y="22586"/>
                  </a:lnTo>
                  <a:lnTo>
                    <a:pt x="111908" y="23468"/>
                  </a:lnTo>
                  <a:lnTo>
                    <a:pt x="105317" y="29898"/>
                  </a:lnTo>
                  <a:lnTo>
                    <a:pt x="121515" y="29898"/>
                  </a:lnTo>
                  <a:lnTo>
                    <a:pt x="122039" y="28526"/>
                  </a:lnTo>
                  <a:lnTo>
                    <a:pt x="122936" y="24825"/>
                  </a:lnTo>
                  <a:lnTo>
                    <a:pt x="123071" y="23468"/>
                  </a:lnTo>
                  <a:lnTo>
                    <a:pt x="123159" y="13100"/>
                  </a:lnTo>
                  <a:lnTo>
                    <a:pt x="122163" y="10025"/>
                  </a:lnTo>
                  <a:close/>
                </a:path>
                <a:path w="438785" h="160020">
                  <a:moveTo>
                    <a:pt x="146159" y="896"/>
                  </a:moveTo>
                  <a:lnTo>
                    <a:pt x="135060" y="896"/>
                  </a:lnTo>
                  <a:lnTo>
                    <a:pt x="135060" y="65520"/>
                  </a:lnTo>
                  <a:lnTo>
                    <a:pt x="146159" y="65520"/>
                  </a:lnTo>
                  <a:lnTo>
                    <a:pt x="146159" y="896"/>
                  </a:lnTo>
                  <a:close/>
                </a:path>
                <a:path w="438785" h="160020">
                  <a:moveTo>
                    <a:pt x="178174" y="0"/>
                  </a:moveTo>
                  <a:lnTo>
                    <a:pt x="172504" y="0"/>
                  </a:lnTo>
                  <a:lnTo>
                    <a:pt x="169984" y="435"/>
                  </a:lnTo>
                  <a:lnTo>
                    <a:pt x="158421" y="14292"/>
                  </a:lnTo>
                  <a:lnTo>
                    <a:pt x="158449" y="52301"/>
                  </a:lnTo>
                  <a:lnTo>
                    <a:pt x="172504" y="66415"/>
                  </a:lnTo>
                  <a:lnTo>
                    <a:pt x="178174" y="66415"/>
                  </a:lnTo>
                  <a:lnTo>
                    <a:pt x="190716" y="56746"/>
                  </a:lnTo>
                  <a:lnTo>
                    <a:pt x="173159" y="56746"/>
                  </a:lnTo>
                  <a:lnTo>
                    <a:pt x="171607" y="56167"/>
                  </a:lnTo>
                  <a:lnTo>
                    <a:pt x="169937" y="53837"/>
                  </a:lnTo>
                  <a:lnTo>
                    <a:pt x="169581" y="52301"/>
                  </a:lnTo>
                  <a:lnTo>
                    <a:pt x="169540" y="14292"/>
                  </a:lnTo>
                  <a:lnTo>
                    <a:pt x="169937" y="12578"/>
                  </a:lnTo>
                  <a:lnTo>
                    <a:pt x="171607" y="10248"/>
                  </a:lnTo>
                  <a:lnTo>
                    <a:pt x="173159" y="9669"/>
                  </a:lnTo>
                  <a:lnTo>
                    <a:pt x="190466" y="9669"/>
                  </a:lnTo>
                  <a:lnTo>
                    <a:pt x="190179" y="8773"/>
                  </a:lnTo>
                  <a:lnTo>
                    <a:pt x="189169" y="6893"/>
                  </a:lnTo>
                  <a:lnTo>
                    <a:pt x="186482" y="3671"/>
                  </a:lnTo>
                  <a:lnTo>
                    <a:pt x="184765" y="2386"/>
                  </a:lnTo>
                  <a:lnTo>
                    <a:pt x="180590" y="478"/>
                  </a:lnTo>
                  <a:lnTo>
                    <a:pt x="178174" y="0"/>
                  </a:lnTo>
                  <a:close/>
                </a:path>
                <a:path w="438785" h="160020">
                  <a:moveTo>
                    <a:pt x="191896" y="42429"/>
                  </a:moveTo>
                  <a:lnTo>
                    <a:pt x="180798" y="42429"/>
                  </a:lnTo>
                  <a:lnTo>
                    <a:pt x="180798" y="52301"/>
                  </a:lnTo>
                  <a:lnTo>
                    <a:pt x="180409" y="53914"/>
                  </a:lnTo>
                  <a:lnTo>
                    <a:pt x="178857" y="56180"/>
                  </a:lnTo>
                  <a:lnTo>
                    <a:pt x="177458" y="56746"/>
                  </a:lnTo>
                  <a:lnTo>
                    <a:pt x="190716" y="56746"/>
                  </a:lnTo>
                  <a:lnTo>
                    <a:pt x="191555" y="54269"/>
                  </a:lnTo>
                  <a:lnTo>
                    <a:pt x="191868" y="52301"/>
                  </a:lnTo>
                  <a:lnTo>
                    <a:pt x="191896" y="42429"/>
                  </a:lnTo>
                  <a:close/>
                </a:path>
                <a:path w="438785" h="160020">
                  <a:moveTo>
                    <a:pt x="190466" y="9669"/>
                  </a:moveTo>
                  <a:lnTo>
                    <a:pt x="176860" y="9669"/>
                  </a:lnTo>
                  <a:lnTo>
                    <a:pt x="178112" y="10281"/>
                  </a:lnTo>
                  <a:lnTo>
                    <a:pt x="180262" y="12725"/>
                  </a:lnTo>
                  <a:lnTo>
                    <a:pt x="180685" y="14292"/>
                  </a:lnTo>
                  <a:lnTo>
                    <a:pt x="180798" y="22467"/>
                  </a:lnTo>
                  <a:lnTo>
                    <a:pt x="191896" y="22467"/>
                  </a:lnTo>
                  <a:lnTo>
                    <a:pt x="191802" y="14709"/>
                  </a:lnTo>
                  <a:lnTo>
                    <a:pt x="191555" y="13072"/>
                  </a:lnTo>
                  <a:lnTo>
                    <a:pt x="190466" y="9669"/>
                  </a:lnTo>
                  <a:close/>
                </a:path>
                <a:path w="438785" h="160020">
                  <a:moveTo>
                    <a:pt x="214271" y="896"/>
                  </a:moveTo>
                  <a:lnTo>
                    <a:pt x="203172" y="896"/>
                  </a:lnTo>
                  <a:lnTo>
                    <a:pt x="203172" y="54838"/>
                  </a:lnTo>
                  <a:lnTo>
                    <a:pt x="204680" y="59104"/>
                  </a:lnTo>
                  <a:lnTo>
                    <a:pt x="210706" y="64954"/>
                  </a:lnTo>
                  <a:lnTo>
                    <a:pt x="214868" y="66415"/>
                  </a:lnTo>
                  <a:lnTo>
                    <a:pt x="225488" y="66415"/>
                  </a:lnTo>
                  <a:lnTo>
                    <a:pt x="229654" y="64954"/>
                  </a:lnTo>
                  <a:lnTo>
                    <a:pt x="235680" y="59104"/>
                  </a:lnTo>
                  <a:lnTo>
                    <a:pt x="236512" y="56746"/>
                  </a:lnTo>
                  <a:lnTo>
                    <a:pt x="216240" y="56746"/>
                  </a:lnTo>
                  <a:lnTo>
                    <a:pt x="214271" y="54392"/>
                  </a:lnTo>
                  <a:lnTo>
                    <a:pt x="214271" y="896"/>
                  </a:lnTo>
                  <a:close/>
                </a:path>
                <a:path w="438785" h="160020">
                  <a:moveTo>
                    <a:pt x="237185" y="896"/>
                  </a:moveTo>
                  <a:lnTo>
                    <a:pt x="226086" y="896"/>
                  </a:lnTo>
                  <a:lnTo>
                    <a:pt x="226086" y="54392"/>
                  </a:lnTo>
                  <a:lnTo>
                    <a:pt x="224116" y="56746"/>
                  </a:lnTo>
                  <a:lnTo>
                    <a:pt x="236512" y="56746"/>
                  </a:lnTo>
                  <a:lnTo>
                    <a:pt x="237185" y="54838"/>
                  </a:lnTo>
                  <a:lnTo>
                    <a:pt x="237185" y="896"/>
                  </a:lnTo>
                  <a:close/>
                </a:path>
                <a:path w="438785" h="160020">
                  <a:moveTo>
                    <a:pt x="258486" y="896"/>
                  </a:moveTo>
                  <a:lnTo>
                    <a:pt x="247390" y="896"/>
                  </a:lnTo>
                  <a:lnTo>
                    <a:pt x="247390" y="65520"/>
                  </a:lnTo>
                  <a:lnTo>
                    <a:pt x="275939" y="65520"/>
                  </a:lnTo>
                  <a:lnTo>
                    <a:pt x="275939" y="55853"/>
                  </a:lnTo>
                  <a:lnTo>
                    <a:pt x="258486" y="55853"/>
                  </a:lnTo>
                  <a:lnTo>
                    <a:pt x="258486" y="896"/>
                  </a:lnTo>
                  <a:close/>
                </a:path>
                <a:path w="438785" h="160020">
                  <a:moveTo>
                    <a:pt x="298673" y="10566"/>
                  </a:moveTo>
                  <a:lnTo>
                    <a:pt x="287574" y="10566"/>
                  </a:lnTo>
                  <a:lnTo>
                    <a:pt x="287574" y="65520"/>
                  </a:lnTo>
                  <a:lnTo>
                    <a:pt x="298673" y="65520"/>
                  </a:lnTo>
                  <a:lnTo>
                    <a:pt x="298673" y="10566"/>
                  </a:lnTo>
                  <a:close/>
                </a:path>
                <a:path w="438785" h="160020">
                  <a:moveTo>
                    <a:pt x="309415" y="896"/>
                  </a:moveTo>
                  <a:lnTo>
                    <a:pt x="276835" y="896"/>
                  </a:lnTo>
                  <a:lnTo>
                    <a:pt x="276835" y="10566"/>
                  </a:lnTo>
                  <a:lnTo>
                    <a:pt x="309415" y="10566"/>
                  </a:lnTo>
                  <a:lnTo>
                    <a:pt x="309415" y="896"/>
                  </a:lnTo>
                  <a:close/>
                </a:path>
                <a:path w="438785" h="160020">
                  <a:moveTo>
                    <a:pt x="327049" y="896"/>
                  </a:moveTo>
                  <a:lnTo>
                    <a:pt x="315949" y="896"/>
                  </a:lnTo>
                  <a:lnTo>
                    <a:pt x="315949" y="54838"/>
                  </a:lnTo>
                  <a:lnTo>
                    <a:pt x="317458" y="59104"/>
                  </a:lnTo>
                  <a:lnTo>
                    <a:pt x="323484" y="64954"/>
                  </a:lnTo>
                  <a:lnTo>
                    <a:pt x="327646" y="66415"/>
                  </a:lnTo>
                  <a:lnTo>
                    <a:pt x="338265" y="66415"/>
                  </a:lnTo>
                  <a:lnTo>
                    <a:pt x="342427" y="64954"/>
                  </a:lnTo>
                  <a:lnTo>
                    <a:pt x="348453" y="59104"/>
                  </a:lnTo>
                  <a:lnTo>
                    <a:pt x="349287" y="56746"/>
                  </a:lnTo>
                  <a:lnTo>
                    <a:pt x="329017" y="56746"/>
                  </a:lnTo>
                  <a:lnTo>
                    <a:pt x="327049" y="54392"/>
                  </a:lnTo>
                  <a:lnTo>
                    <a:pt x="327049" y="896"/>
                  </a:lnTo>
                  <a:close/>
                </a:path>
                <a:path w="438785" h="160020">
                  <a:moveTo>
                    <a:pt x="349962" y="896"/>
                  </a:moveTo>
                  <a:lnTo>
                    <a:pt x="338863" y="896"/>
                  </a:lnTo>
                  <a:lnTo>
                    <a:pt x="338863" y="54392"/>
                  </a:lnTo>
                  <a:lnTo>
                    <a:pt x="336894" y="56746"/>
                  </a:lnTo>
                  <a:lnTo>
                    <a:pt x="349287" y="56746"/>
                  </a:lnTo>
                  <a:lnTo>
                    <a:pt x="349962" y="54838"/>
                  </a:lnTo>
                  <a:lnTo>
                    <a:pt x="349962" y="896"/>
                  </a:lnTo>
                  <a:close/>
                </a:path>
                <a:path w="438785" h="160020">
                  <a:moveTo>
                    <a:pt x="382480" y="896"/>
                  </a:moveTo>
                  <a:lnTo>
                    <a:pt x="360701" y="896"/>
                  </a:lnTo>
                  <a:lnTo>
                    <a:pt x="360701" y="65520"/>
                  </a:lnTo>
                  <a:lnTo>
                    <a:pt x="371800" y="65520"/>
                  </a:lnTo>
                  <a:lnTo>
                    <a:pt x="371800" y="39027"/>
                  </a:lnTo>
                  <a:lnTo>
                    <a:pt x="372814" y="39027"/>
                  </a:lnTo>
                  <a:lnTo>
                    <a:pt x="375932" y="38952"/>
                  </a:lnTo>
                  <a:lnTo>
                    <a:pt x="376811" y="38875"/>
                  </a:lnTo>
                  <a:lnTo>
                    <a:pt x="377531" y="38757"/>
                  </a:lnTo>
                  <a:lnTo>
                    <a:pt x="388088" y="38757"/>
                  </a:lnTo>
                  <a:lnTo>
                    <a:pt x="387283" y="36252"/>
                  </a:lnTo>
                  <a:lnTo>
                    <a:pt x="388241" y="35834"/>
                  </a:lnTo>
                  <a:lnTo>
                    <a:pt x="389181" y="35236"/>
                  </a:lnTo>
                  <a:lnTo>
                    <a:pt x="391031" y="33685"/>
                  </a:lnTo>
                  <a:lnTo>
                    <a:pt x="391866" y="32655"/>
                  </a:lnTo>
                  <a:lnTo>
                    <a:pt x="393357" y="30092"/>
                  </a:lnTo>
                  <a:lnTo>
                    <a:pt x="393431" y="29898"/>
                  </a:lnTo>
                  <a:lnTo>
                    <a:pt x="371800" y="29898"/>
                  </a:lnTo>
                  <a:lnTo>
                    <a:pt x="371800" y="10025"/>
                  </a:lnTo>
                  <a:lnTo>
                    <a:pt x="394078" y="10025"/>
                  </a:lnTo>
                  <a:lnTo>
                    <a:pt x="393490" y="8208"/>
                  </a:lnTo>
                  <a:lnTo>
                    <a:pt x="387164" y="2358"/>
                  </a:lnTo>
                  <a:lnTo>
                    <a:pt x="382480" y="896"/>
                  </a:lnTo>
                  <a:close/>
                </a:path>
                <a:path w="438785" h="160020">
                  <a:moveTo>
                    <a:pt x="388088" y="38757"/>
                  </a:moveTo>
                  <a:lnTo>
                    <a:pt x="377531" y="38757"/>
                  </a:lnTo>
                  <a:lnTo>
                    <a:pt x="385404" y="65520"/>
                  </a:lnTo>
                  <a:lnTo>
                    <a:pt x="396683" y="65520"/>
                  </a:lnTo>
                  <a:lnTo>
                    <a:pt x="388088" y="38757"/>
                  </a:lnTo>
                  <a:close/>
                </a:path>
                <a:path w="438785" h="160020">
                  <a:moveTo>
                    <a:pt x="394078" y="10025"/>
                  </a:moveTo>
                  <a:lnTo>
                    <a:pt x="378722" y="10025"/>
                  </a:lnTo>
                  <a:lnTo>
                    <a:pt x="380839" y="10727"/>
                  </a:lnTo>
                  <a:lnTo>
                    <a:pt x="383345" y="13531"/>
                  </a:lnTo>
                  <a:lnTo>
                    <a:pt x="383975" y="16142"/>
                  </a:lnTo>
                  <a:lnTo>
                    <a:pt x="383907" y="22586"/>
                  </a:lnTo>
                  <a:lnTo>
                    <a:pt x="383824" y="23468"/>
                  </a:lnTo>
                  <a:lnTo>
                    <a:pt x="377229" y="29898"/>
                  </a:lnTo>
                  <a:lnTo>
                    <a:pt x="393431" y="29898"/>
                  </a:lnTo>
                  <a:lnTo>
                    <a:pt x="393953" y="28526"/>
                  </a:lnTo>
                  <a:lnTo>
                    <a:pt x="394846" y="24825"/>
                  </a:lnTo>
                  <a:lnTo>
                    <a:pt x="394984" y="23468"/>
                  </a:lnTo>
                  <a:lnTo>
                    <a:pt x="395074" y="13100"/>
                  </a:lnTo>
                  <a:lnTo>
                    <a:pt x="394078" y="10025"/>
                  </a:lnTo>
                  <a:close/>
                </a:path>
                <a:path w="438785" h="160020">
                  <a:moveTo>
                    <a:pt x="426844" y="896"/>
                  </a:moveTo>
                  <a:lnTo>
                    <a:pt x="413063" y="896"/>
                  </a:lnTo>
                  <a:lnTo>
                    <a:pt x="401158" y="65520"/>
                  </a:lnTo>
                  <a:lnTo>
                    <a:pt x="411896" y="65520"/>
                  </a:lnTo>
                  <a:lnTo>
                    <a:pt x="413866" y="51198"/>
                  </a:lnTo>
                  <a:lnTo>
                    <a:pt x="436111" y="51198"/>
                  </a:lnTo>
                  <a:lnTo>
                    <a:pt x="434330" y="41532"/>
                  </a:lnTo>
                  <a:lnTo>
                    <a:pt x="415479" y="41532"/>
                  </a:lnTo>
                  <a:lnTo>
                    <a:pt x="419863" y="13788"/>
                  </a:lnTo>
                  <a:lnTo>
                    <a:pt x="429219" y="13788"/>
                  </a:lnTo>
                  <a:lnTo>
                    <a:pt x="426844" y="896"/>
                  </a:lnTo>
                  <a:close/>
                </a:path>
                <a:path w="438785" h="160020">
                  <a:moveTo>
                    <a:pt x="436111" y="51198"/>
                  </a:moveTo>
                  <a:lnTo>
                    <a:pt x="426041" y="51198"/>
                  </a:lnTo>
                  <a:lnTo>
                    <a:pt x="428010" y="65520"/>
                  </a:lnTo>
                  <a:lnTo>
                    <a:pt x="438749" y="65520"/>
                  </a:lnTo>
                  <a:lnTo>
                    <a:pt x="436111" y="51198"/>
                  </a:lnTo>
                  <a:close/>
                </a:path>
                <a:path w="438785" h="160020">
                  <a:moveTo>
                    <a:pt x="429219" y="13788"/>
                  </a:moveTo>
                  <a:lnTo>
                    <a:pt x="420043" y="13788"/>
                  </a:lnTo>
                  <a:lnTo>
                    <a:pt x="424428" y="41532"/>
                  </a:lnTo>
                  <a:lnTo>
                    <a:pt x="434330" y="41532"/>
                  </a:lnTo>
                  <a:lnTo>
                    <a:pt x="429219" y="13788"/>
                  </a:lnTo>
                  <a:close/>
                </a:path>
                <a:path w="438785" h="160020">
                  <a:moveTo>
                    <a:pt x="176230" y="94827"/>
                  </a:moveTo>
                  <a:lnTo>
                    <a:pt x="145258" y="94827"/>
                  </a:lnTo>
                  <a:lnTo>
                    <a:pt x="145258" y="159451"/>
                  </a:lnTo>
                  <a:lnTo>
                    <a:pt x="156362" y="159451"/>
                  </a:lnTo>
                  <a:lnTo>
                    <a:pt x="156362" y="130809"/>
                  </a:lnTo>
                  <a:lnTo>
                    <a:pt x="171218" y="130809"/>
                  </a:lnTo>
                  <a:lnTo>
                    <a:pt x="171218" y="121144"/>
                  </a:lnTo>
                  <a:lnTo>
                    <a:pt x="156362" y="121144"/>
                  </a:lnTo>
                  <a:lnTo>
                    <a:pt x="156362" y="104493"/>
                  </a:lnTo>
                  <a:lnTo>
                    <a:pt x="176230" y="104493"/>
                  </a:lnTo>
                  <a:lnTo>
                    <a:pt x="176230" y="94827"/>
                  </a:lnTo>
                  <a:close/>
                </a:path>
                <a:path w="438785" h="160020">
                  <a:moveTo>
                    <a:pt x="203083" y="94827"/>
                  </a:moveTo>
                  <a:lnTo>
                    <a:pt x="189298" y="94827"/>
                  </a:lnTo>
                  <a:lnTo>
                    <a:pt x="177393" y="159451"/>
                  </a:lnTo>
                  <a:lnTo>
                    <a:pt x="188135" y="159451"/>
                  </a:lnTo>
                  <a:lnTo>
                    <a:pt x="190105" y="145130"/>
                  </a:lnTo>
                  <a:lnTo>
                    <a:pt x="212350" y="145130"/>
                  </a:lnTo>
                  <a:lnTo>
                    <a:pt x="210569" y="135464"/>
                  </a:lnTo>
                  <a:lnTo>
                    <a:pt x="191717" y="135464"/>
                  </a:lnTo>
                  <a:lnTo>
                    <a:pt x="196101" y="107715"/>
                  </a:lnTo>
                  <a:lnTo>
                    <a:pt x="205457" y="107715"/>
                  </a:lnTo>
                  <a:lnTo>
                    <a:pt x="203083" y="94827"/>
                  </a:lnTo>
                  <a:close/>
                </a:path>
                <a:path w="438785" h="160020">
                  <a:moveTo>
                    <a:pt x="212350" y="145130"/>
                  </a:moveTo>
                  <a:lnTo>
                    <a:pt x="202276" y="145130"/>
                  </a:lnTo>
                  <a:lnTo>
                    <a:pt x="204245" y="159451"/>
                  </a:lnTo>
                  <a:lnTo>
                    <a:pt x="214988" y="159451"/>
                  </a:lnTo>
                  <a:lnTo>
                    <a:pt x="212350" y="145130"/>
                  </a:lnTo>
                  <a:close/>
                </a:path>
                <a:path w="438785" h="160020">
                  <a:moveTo>
                    <a:pt x="205457" y="107715"/>
                  </a:moveTo>
                  <a:lnTo>
                    <a:pt x="196278" y="107715"/>
                  </a:lnTo>
                  <a:lnTo>
                    <a:pt x="200667" y="135464"/>
                  </a:lnTo>
                  <a:lnTo>
                    <a:pt x="210569" y="135464"/>
                  </a:lnTo>
                  <a:lnTo>
                    <a:pt x="205457" y="107715"/>
                  </a:lnTo>
                  <a:close/>
                </a:path>
                <a:path w="438785" h="160020">
                  <a:moveTo>
                    <a:pt x="235395" y="94827"/>
                  </a:moveTo>
                  <a:lnTo>
                    <a:pt x="220806" y="94827"/>
                  </a:lnTo>
                  <a:lnTo>
                    <a:pt x="220806" y="159451"/>
                  </a:lnTo>
                  <a:lnTo>
                    <a:pt x="230471" y="159451"/>
                  </a:lnTo>
                  <a:lnTo>
                    <a:pt x="230471" y="108968"/>
                  </a:lnTo>
                  <a:lnTo>
                    <a:pt x="238343" y="108968"/>
                  </a:lnTo>
                  <a:lnTo>
                    <a:pt x="235395" y="94827"/>
                  </a:lnTo>
                  <a:close/>
                </a:path>
                <a:path w="438785" h="160020">
                  <a:moveTo>
                    <a:pt x="238343" y="108968"/>
                  </a:moveTo>
                  <a:lnTo>
                    <a:pt x="230651" y="108968"/>
                  </a:lnTo>
                  <a:lnTo>
                    <a:pt x="240677" y="159451"/>
                  </a:lnTo>
                  <a:lnTo>
                    <a:pt x="246044" y="159451"/>
                  </a:lnTo>
                  <a:lnTo>
                    <a:pt x="251378" y="132598"/>
                  </a:lnTo>
                  <a:lnTo>
                    <a:pt x="243269" y="132598"/>
                  </a:lnTo>
                  <a:lnTo>
                    <a:pt x="238343" y="108968"/>
                  </a:lnTo>
                  <a:close/>
                </a:path>
                <a:path w="438785" h="160020">
                  <a:moveTo>
                    <a:pt x="265916" y="108968"/>
                  </a:moveTo>
                  <a:lnTo>
                    <a:pt x="256250" y="108968"/>
                  </a:lnTo>
                  <a:lnTo>
                    <a:pt x="256250" y="159451"/>
                  </a:lnTo>
                  <a:lnTo>
                    <a:pt x="265916" y="159451"/>
                  </a:lnTo>
                  <a:lnTo>
                    <a:pt x="265916" y="108968"/>
                  </a:lnTo>
                  <a:close/>
                </a:path>
                <a:path w="438785" h="160020">
                  <a:moveTo>
                    <a:pt x="265916" y="94827"/>
                  </a:moveTo>
                  <a:lnTo>
                    <a:pt x="251326" y="94827"/>
                  </a:lnTo>
                  <a:lnTo>
                    <a:pt x="243448" y="132598"/>
                  </a:lnTo>
                  <a:lnTo>
                    <a:pt x="251378" y="132598"/>
                  </a:lnTo>
                  <a:lnTo>
                    <a:pt x="256071" y="108968"/>
                  </a:lnTo>
                  <a:lnTo>
                    <a:pt x="265916" y="108968"/>
                  </a:lnTo>
                  <a:lnTo>
                    <a:pt x="265916" y="94827"/>
                  </a:lnTo>
                  <a:close/>
                </a:path>
                <a:path w="438785" h="160020">
                  <a:moveTo>
                    <a:pt x="288737" y="94827"/>
                  </a:moveTo>
                  <a:lnTo>
                    <a:pt x="277642" y="94827"/>
                  </a:lnTo>
                  <a:lnTo>
                    <a:pt x="277642" y="159451"/>
                  </a:lnTo>
                  <a:lnTo>
                    <a:pt x="288737" y="159451"/>
                  </a:lnTo>
                  <a:lnTo>
                    <a:pt x="288737" y="94827"/>
                  </a:lnTo>
                  <a:close/>
                </a:path>
                <a:path w="438785" h="160020">
                  <a:moveTo>
                    <a:pt x="311561" y="94827"/>
                  </a:moveTo>
                  <a:lnTo>
                    <a:pt x="300466" y="94827"/>
                  </a:lnTo>
                  <a:lnTo>
                    <a:pt x="300466" y="159451"/>
                  </a:lnTo>
                  <a:lnTo>
                    <a:pt x="329017" y="159451"/>
                  </a:lnTo>
                  <a:lnTo>
                    <a:pt x="329017" y="149785"/>
                  </a:lnTo>
                  <a:lnTo>
                    <a:pt x="311561" y="149785"/>
                  </a:lnTo>
                  <a:lnTo>
                    <a:pt x="311561" y="94827"/>
                  </a:lnTo>
                  <a:close/>
                </a:path>
                <a:path w="438785" h="160020">
                  <a:moveTo>
                    <a:pt x="348439" y="94827"/>
                  </a:moveTo>
                  <a:lnTo>
                    <a:pt x="337341" y="94827"/>
                  </a:lnTo>
                  <a:lnTo>
                    <a:pt x="337341" y="159451"/>
                  </a:lnTo>
                  <a:lnTo>
                    <a:pt x="348439" y="159451"/>
                  </a:lnTo>
                  <a:lnTo>
                    <a:pt x="348439" y="94827"/>
                  </a:lnTo>
                  <a:close/>
                </a:path>
                <a:path w="438785" h="160020">
                  <a:moveTo>
                    <a:pt x="382092" y="94827"/>
                  </a:moveTo>
                  <a:lnTo>
                    <a:pt x="368311" y="94827"/>
                  </a:lnTo>
                  <a:lnTo>
                    <a:pt x="356406" y="159451"/>
                  </a:lnTo>
                  <a:lnTo>
                    <a:pt x="367145" y="159451"/>
                  </a:lnTo>
                  <a:lnTo>
                    <a:pt x="369114" y="145130"/>
                  </a:lnTo>
                  <a:lnTo>
                    <a:pt x="391359" y="145130"/>
                  </a:lnTo>
                  <a:lnTo>
                    <a:pt x="389578" y="135464"/>
                  </a:lnTo>
                  <a:lnTo>
                    <a:pt x="370726" y="135464"/>
                  </a:lnTo>
                  <a:lnTo>
                    <a:pt x="375112" y="107715"/>
                  </a:lnTo>
                  <a:lnTo>
                    <a:pt x="384466" y="107715"/>
                  </a:lnTo>
                  <a:lnTo>
                    <a:pt x="382092" y="94827"/>
                  </a:lnTo>
                  <a:close/>
                </a:path>
                <a:path w="438785" h="160020">
                  <a:moveTo>
                    <a:pt x="391359" y="145130"/>
                  </a:moveTo>
                  <a:lnTo>
                    <a:pt x="381285" y="145130"/>
                  </a:lnTo>
                  <a:lnTo>
                    <a:pt x="383255" y="159451"/>
                  </a:lnTo>
                  <a:lnTo>
                    <a:pt x="393997" y="159451"/>
                  </a:lnTo>
                  <a:lnTo>
                    <a:pt x="391359" y="145130"/>
                  </a:lnTo>
                  <a:close/>
                </a:path>
                <a:path w="438785" h="160020">
                  <a:moveTo>
                    <a:pt x="384466" y="107715"/>
                  </a:moveTo>
                  <a:lnTo>
                    <a:pt x="375292" y="107715"/>
                  </a:lnTo>
                  <a:lnTo>
                    <a:pt x="379676" y="135464"/>
                  </a:lnTo>
                  <a:lnTo>
                    <a:pt x="389578" y="135464"/>
                  </a:lnTo>
                  <a:lnTo>
                    <a:pt x="384466" y="107715"/>
                  </a:lnTo>
                  <a:close/>
                </a:path>
                <a:path w="438785" h="160020">
                  <a:moveTo>
                    <a:pt x="422221" y="94827"/>
                  </a:moveTo>
                  <a:lnTo>
                    <a:pt x="400442" y="94827"/>
                  </a:lnTo>
                  <a:lnTo>
                    <a:pt x="400442" y="159451"/>
                  </a:lnTo>
                  <a:lnTo>
                    <a:pt x="411540" y="159451"/>
                  </a:lnTo>
                  <a:lnTo>
                    <a:pt x="411540" y="132955"/>
                  </a:lnTo>
                  <a:lnTo>
                    <a:pt x="412555" y="132955"/>
                  </a:lnTo>
                  <a:lnTo>
                    <a:pt x="415673" y="132880"/>
                  </a:lnTo>
                  <a:lnTo>
                    <a:pt x="416554" y="132807"/>
                  </a:lnTo>
                  <a:lnTo>
                    <a:pt x="417271" y="132688"/>
                  </a:lnTo>
                  <a:lnTo>
                    <a:pt x="427831" y="132688"/>
                  </a:lnTo>
                  <a:lnTo>
                    <a:pt x="427027" y="130182"/>
                  </a:lnTo>
                  <a:lnTo>
                    <a:pt x="427982" y="129762"/>
                  </a:lnTo>
                  <a:lnTo>
                    <a:pt x="428920" y="129167"/>
                  </a:lnTo>
                  <a:lnTo>
                    <a:pt x="430771" y="127615"/>
                  </a:lnTo>
                  <a:lnTo>
                    <a:pt x="431606" y="126587"/>
                  </a:lnTo>
                  <a:lnTo>
                    <a:pt x="433097" y="124020"/>
                  </a:lnTo>
                  <a:lnTo>
                    <a:pt x="433172" y="123825"/>
                  </a:lnTo>
                  <a:lnTo>
                    <a:pt x="411540" y="123825"/>
                  </a:lnTo>
                  <a:lnTo>
                    <a:pt x="411540" y="103957"/>
                  </a:lnTo>
                  <a:lnTo>
                    <a:pt x="433820" y="103957"/>
                  </a:lnTo>
                  <a:lnTo>
                    <a:pt x="433230" y="102135"/>
                  </a:lnTo>
                  <a:lnTo>
                    <a:pt x="426909" y="96288"/>
                  </a:lnTo>
                  <a:lnTo>
                    <a:pt x="422221" y="94827"/>
                  </a:lnTo>
                  <a:close/>
                </a:path>
                <a:path w="438785" h="160020">
                  <a:moveTo>
                    <a:pt x="427831" y="132688"/>
                  </a:moveTo>
                  <a:lnTo>
                    <a:pt x="417271" y="132688"/>
                  </a:lnTo>
                  <a:lnTo>
                    <a:pt x="425145" y="159451"/>
                  </a:lnTo>
                  <a:lnTo>
                    <a:pt x="436424" y="159451"/>
                  </a:lnTo>
                  <a:lnTo>
                    <a:pt x="427831" y="132688"/>
                  </a:lnTo>
                  <a:close/>
                </a:path>
                <a:path w="438785" h="160020">
                  <a:moveTo>
                    <a:pt x="433820" y="103957"/>
                  </a:moveTo>
                  <a:lnTo>
                    <a:pt x="418463" y="103957"/>
                  </a:lnTo>
                  <a:lnTo>
                    <a:pt x="420583" y="104659"/>
                  </a:lnTo>
                  <a:lnTo>
                    <a:pt x="423085" y="107463"/>
                  </a:lnTo>
                  <a:lnTo>
                    <a:pt x="423715" y="110073"/>
                  </a:lnTo>
                  <a:lnTo>
                    <a:pt x="423647" y="116517"/>
                  </a:lnTo>
                  <a:lnTo>
                    <a:pt x="423564" y="117396"/>
                  </a:lnTo>
                  <a:lnTo>
                    <a:pt x="416972" y="123825"/>
                  </a:lnTo>
                  <a:lnTo>
                    <a:pt x="433172" y="123825"/>
                  </a:lnTo>
                  <a:lnTo>
                    <a:pt x="433694" y="122453"/>
                  </a:lnTo>
                  <a:lnTo>
                    <a:pt x="434587" y="118756"/>
                  </a:lnTo>
                  <a:lnTo>
                    <a:pt x="434725" y="117396"/>
                  </a:lnTo>
                  <a:lnTo>
                    <a:pt x="434814" y="107027"/>
                  </a:lnTo>
                  <a:lnTo>
                    <a:pt x="433820" y="103957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2103" y="4883357"/>
            <a:ext cx="225778" cy="26191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437907" y="4989942"/>
            <a:ext cx="3500" cy="155515"/>
          </a:xfrm>
          <a:custGeom>
            <a:avLst/>
            <a:gdLst/>
            <a:ahLst/>
            <a:cxnLst/>
            <a:rect l="l" t="t" r="r" b="b"/>
            <a:pathLst>
              <a:path w="4445" h="197484">
                <a:moveTo>
                  <a:pt x="4262" y="0"/>
                </a:moveTo>
                <a:lnTo>
                  <a:pt x="0" y="0"/>
                </a:lnTo>
                <a:lnTo>
                  <a:pt x="0" y="197255"/>
                </a:lnTo>
                <a:lnTo>
                  <a:pt x="4262" y="197255"/>
                </a:lnTo>
                <a:lnTo>
                  <a:pt x="4262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0" name="object 10"/>
          <p:cNvGrpSpPr/>
          <p:nvPr/>
        </p:nvGrpSpPr>
        <p:grpSpPr>
          <a:xfrm>
            <a:off x="4512758" y="4985295"/>
            <a:ext cx="430042" cy="158515"/>
            <a:chOff x="2930522" y="6330710"/>
            <a:chExt cx="546100" cy="2012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0362" y="6496274"/>
              <a:ext cx="453835" cy="35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0522" y="6330710"/>
              <a:ext cx="545943" cy="14674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500677" y="4744211"/>
            <a:ext cx="329032" cy="399539"/>
            <a:chOff x="4185057" y="6024563"/>
            <a:chExt cx="417830" cy="507365"/>
          </a:xfrm>
        </p:grpSpPr>
        <p:sp>
          <p:nvSpPr>
            <p:cNvPr id="14" name="object 14"/>
            <p:cNvSpPr/>
            <p:nvPr/>
          </p:nvSpPr>
          <p:spPr>
            <a:xfrm>
              <a:off x="4185056" y="6353176"/>
              <a:ext cx="417195" cy="127000"/>
            </a:xfrm>
            <a:custGeom>
              <a:avLst/>
              <a:gdLst/>
              <a:ahLst/>
              <a:cxnLst/>
              <a:rect l="l" t="t" r="r" b="b"/>
              <a:pathLst>
                <a:path w="417195" h="127000">
                  <a:moveTo>
                    <a:pt x="107950" y="23456"/>
                  </a:moveTo>
                  <a:lnTo>
                    <a:pt x="76301" y="4318"/>
                  </a:lnTo>
                  <a:lnTo>
                    <a:pt x="76301" y="28917"/>
                  </a:lnTo>
                  <a:lnTo>
                    <a:pt x="76301" y="46863"/>
                  </a:lnTo>
                  <a:lnTo>
                    <a:pt x="73977" y="53454"/>
                  </a:lnTo>
                  <a:lnTo>
                    <a:pt x="64731" y="62001"/>
                  </a:lnTo>
                  <a:lnTo>
                    <a:pt x="57975" y="64135"/>
                  </a:lnTo>
                  <a:lnTo>
                    <a:pt x="45694" y="64135"/>
                  </a:lnTo>
                  <a:lnTo>
                    <a:pt x="45694" y="11226"/>
                  </a:lnTo>
                  <a:lnTo>
                    <a:pt x="61353" y="11226"/>
                  </a:lnTo>
                  <a:lnTo>
                    <a:pt x="67564" y="13423"/>
                  </a:lnTo>
                  <a:lnTo>
                    <a:pt x="74549" y="22199"/>
                  </a:lnTo>
                  <a:lnTo>
                    <a:pt x="76301" y="28917"/>
                  </a:lnTo>
                  <a:lnTo>
                    <a:pt x="76301" y="4318"/>
                  </a:lnTo>
                  <a:lnTo>
                    <a:pt x="74015" y="3962"/>
                  </a:lnTo>
                  <a:lnTo>
                    <a:pt x="63550" y="3492"/>
                  </a:lnTo>
                  <a:lnTo>
                    <a:pt x="1092" y="3492"/>
                  </a:lnTo>
                  <a:lnTo>
                    <a:pt x="0" y="4648"/>
                  </a:lnTo>
                  <a:lnTo>
                    <a:pt x="0" y="9169"/>
                  </a:lnTo>
                  <a:lnTo>
                    <a:pt x="825" y="10236"/>
                  </a:lnTo>
                  <a:lnTo>
                    <a:pt x="4229" y="10883"/>
                  </a:lnTo>
                  <a:lnTo>
                    <a:pt x="8153" y="11722"/>
                  </a:lnTo>
                  <a:lnTo>
                    <a:pt x="16878" y="19773"/>
                  </a:lnTo>
                  <a:lnTo>
                    <a:pt x="16878" y="109093"/>
                  </a:lnTo>
                  <a:lnTo>
                    <a:pt x="16535" y="110896"/>
                  </a:lnTo>
                  <a:lnTo>
                    <a:pt x="15189" y="113499"/>
                  </a:lnTo>
                  <a:lnTo>
                    <a:pt x="13792" y="114604"/>
                  </a:lnTo>
                  <a:lnTo>
                    <a:pt x="11671" y="115506"/>
                  </a:lnTo>
                  <a:lnTo>
                    <a:pt x="10642" y="115963"/>
                  </a:lnTo>
                  <a:lnTo>
                    <a:pt x="8839" y="116357"/>
                  </a:lnTo>
                  <a:lnTo>
                    <a:pt x="1041" y="117271"/>
                  </a:lnTo>
                  <a:lnTo>
                    <a:pt x="114" y="118376"/>
                  </a:lnTo>
                  <a:lnTo>
                    <a:pt x="0" y="122707"/>
                  </a:lnTo>
                  <a:lnTo>
                    <a:pt x="1231" y="124002"/>
                  </a:lnTo>
                  <a:lnTo>
                    <a:pt x="61302" y="124002"/>
                  </a:lnTo>
                  <a:lnTo>
                    <a:pt x="62420" y="122859"/>
                  </a:lnTo>
                  <a:lnTo>
                    <a:pt x="62420" y="118376"/>
                  </a:lnTo>
                  <a:lnTo>
                    <a:pt x="61531" y="117297"/>
                  </a:lnTo>
                  <a:lnTo>
                    <a:pt x="59105" y="116928"/>
                  </a:lnTo>
                  <a:lnTo>
                    <a:pt x="57746" y="116674"/>
                  </a:lnTo>
                  <a:lnTo>
                    <a:pt x="45694" y="108038"/>
                  </a:lnTo>
                  <a:lnTo>
                    <a:pt x="45694" y="72110"/>
                  </a:lnTo>
                  <a:lnTo>
                    <a:pt x="62903" y="72110"/>
                  </a:lnTo>
                  <a:lnTo>
                    <a:pt x="69926" y="71412"/>
                  </a:lnTo>
                  <a:lnTo>
                    <a:pt x="82423" y="68580"/>
                  </a:lnTo>
                  <a:lnTo>
                    <a:pt x="87985" y="66294"/>
                  </a:lnTo>
                  <a:lnTo>
                    <a:pt x="91300" y="64135"/>
                  </a:lnTo>
                  <a:lnTo>
                    <a:pt x="97561" y="60058"/>
                  </a:lnTo>
                  <a:lnTo>
                    <a:pt x="101257" y="56083"/>
                  </a:lnTo>
                  <a:lnTo>
                    <a:pt x="106616" y="46291"/>
                  </a:lnTo>
                  <a:lnTo>
                    <a:pt x="107950" y="40436"/>
                  </a:lnTo>
                  <a:lnTo>
                    <a:pt x="107950" y="23456"/>
                  </a:lnTo>
                  <a:close/>
                </a:path>
                <a:path w="417195" h="127000">
                  <a:moveTo>
                    <a:pt x="154114" y="11747"/>
                  </a:moveTo>
                  <a:lnTo>
                    <a:pt x="152539" y="8077"/>
                  </a:lnTo>
                  <a:lnTo>
                    <a:pt x="146278" y="1955"/>
                  </a:lnTo>
                  <a:lnTo>
                    <a:pt x="142506" y="431"/>
                  </a:lnTo>
                  <a:lnTo>
                    <a:pt x="133743" y="431"/>
                  </a:lnTo>
                  <a:lnTo>
                    <a:pt x="129971" y="1955"/>
                  </a:lnTo>
                  <a:lnTo>
                    <a:pt x="123647" y="8077"/>
                  </a:lnTo>
                  <a:lnTo>
                    <a:pt x="122059" y="11747"/>
                  </a:lnTo>
                  <a:lnTo>
                    <a:pt x="122059" y="20358"/>
                  </a:lnTo>
                  <a:lnTo>
                    <a:pt x="123647" y="24015"/>
                  </a:lnTo>
                  <a:lnTo>
                    <a:pt x="129971" y="30073"/>
                  </a:lnTo>
                  <a:lnTo>
                    <a:pt x="133743" y="31597"/>
                  </a:lnTo>
                  <a:lnTo>
                    <a:pt x="142455" y="31597"/>
                  </a:lnTo>
                  <a:lnTo>
                    <a:pt x="146202" y="30073"/>
                  </a:lnTo>
                  <a:lnTo>
                    <a:pt x="152527" y="24015"/>
                  </a:lnTo>
                  <a:lnTo>
                    <a:pt x="154114" y="20358"/>
                  </a:lnTo>
                  <a:lnTo>
                    <a:pt x="154114" y="11747"/>
                  </a:lnTo>
                  <a:close/>
                </a:path>
                <a:path w="417195" h="127000">
                  <a:moveTo>
                    <a:pt x="165963" y="118719"/>
                  </a:moveTo>
                  <a:lnTo>
                    <a:pt x="165100" y="117716"/>
                  </a:lnTo>
                  <a:lnTo>
                    <a:pt x="163245" y="117335"/>
                  </a:lnTo>
                  <a:lnTo>
                    <a:pt x="162572" y="117157"/>
                  </a:lnTo>
                  <a:lnTo>
                    <a:pt x="160616" y="116560"/>
                  </a:lnTo>
                  <a:lnTo>
                    <a:pt x="159423" y="116116"/>
                  </a:lnTo>
                  <a:lnTo>
                    <a:pt x="158343" y="115595"/>
                  </a:lnTo>
                  <a:lnTo>
                    <a:pt x="156819" y="114922"/>
                  </a:lnTo>
                  <a:lnTo>
                    <a:pt x="155663" y="113880"/>
                  </a:lnTo>
                  <a:lnTo>
                    <a:pt x="154038" y="111112"/>
                  </a:lnTo>
                  <a:lnTo>
                    <a:pt x="153631" y="109423"/>
                  </a:lnTo>
                  <a:lnTo>
                    <a:pt x="153631" y="41897"/>
                  </a:lnTo>
                  <a:lnTo>
                    <a:pt x="151739" y="39052"/>
                  </a:lnTo>
                  <a:lnTo>
                    <a:pt x="149542" y="39090"/>
                  </a:lnTo>
                  <a:lnTo>
                    <a:pt x="113817" y="40881"/>
                  </a:lnTo>
                  <a:lnTo>
                    <a:pt x="112636" y="42176"/>
                  </a:lnTo>
                  <a:lnTo>
                    <a:pt x="112636" y="46024"/>
                  </a:lnTo>
                  <a:lnTo>
                    <a:pt x="113563" y="47231"/>
                  </a:lnTo>
                  <a:lnTo>
                    <a:pt x="115874" y="47713"/>
                  </a:lnTo>
                  <a:lnTo>
                    <a:pt x="116928" y="47993"/>
                  </a:lnTo>
                  <a:lnTo>
                    <a:pt x="127012" y="57150"/>
                  </a:lnTo>
                  <a:lnTo>
                    <a:pt x="126911" y="111112"/>
                  </a:lnTo>
                  <a:lnTo>
                    <a:pt x="115722" y="117729"/>
                  </a:lnTo>
                  <a:lnTo>
                    <a:pt x="114668" y="118960"/>
                  </a:lnTo>
                  <a:lnTo>
                    <a:pt x="114668" y="122720"/>
                  </a:lnTo>
                  <a:lnTo>
                    <a:pt x="115900" y="124002"/>
                  </a:lnTo>
                  <a:lnTo>
                    <a:pt x="164896" y="124002"/>
                  </a:lnTo>
                  <a:lnTo>
                    <a:pt x="165963" y="122872"/>
                  </a:lnTo>
                  <a:lnTo>
                    <a:pt x="165963" y="118719"/>
                  </a:lnTo>
                  <a:close/>
                </a:path>
                <a:path w="417195" h="127000">
                  <a:moveTo>
                    <a:pt x="260146" y="117233"/>
                  </a:moveTo>
                  <a:lnTo>
                    <a:pt x="259041" y="116027"/>
                  </a:lnTo>
                  <a:lnTo>
                    <a:pt x="256717" y="115976"/>
                  </a:lnTo>
                  <a:lnTo>
                    <a:pt x="252780" y="115811"/>
                  </a:lnTo>
                  <a:lnTo>
                    <a:pt x="251333" y="115544"/>
                  </a:lnTo>
                  <a:lnTo>
                    <a:pt x="249364" y="114579"/>
                  </a:lnTo>
                  <a:lnTo>
                    <a:pt x="248894" y="114350"/>
                  </a:lnTo>
                  <a:lnTo>
                    <a:pt x="248005" y="113474"/>
                  </a:lnTo>
                  <a:lnTo>
                    <a:pt x="247777" y="113258"/>
                  </a:lnTo>
                  <a:lnTo>
                    <a:pt x="246303" y="110286"/>
                  </a:lnTo>
                  <a:lnTo>
                    <a:pt x="246024" y="108712"/>
                  </a:lnTo>
                  <a:lnTo>
                    <a:pt x="246138" y="94615"/>
                  </a:lnTo>
                  <a:lnTo>
                    <a:pt x="246468" y="83070"/>
                  </a:lnTo>
                  <a:lnTo>
                    <a:pt x="246583" y="77978"/>
                  </a:lnTo>
                  <a:lnTo>
                    <a:pt x="232206" y="40271"/>
                  </a:lnTo>
                  <a:lnTo>
                    <a:pt x="214668" y="37287"/>
                  </a:lnTo>
                  <a:lnTo>
                    <a:pt x="205625" y="37287"/>
                  </a:lnTo>
                  <a:lnTo>
                    <a:pt x="201523" y="37769"/>
                  </a:lnTo>
                  <a:lnTo>
                    <a:pt x="192646" y="39636"/>
                  </a:lnTo>
                  <a:lnTo>
                    <a:pt x="188722" y="40944"/>
                  </a:lnTo>
                  <a:lnTo>
                    <a:pt x="185305" y="42646"/>
                  </a:lnTo>
                  <a:lnTo>
                    <a:pt x="181851" y="44284"/>
                  </a:lnTo>
                  <a:lnTo>
                    <a:pt x="178904" y="46367"/>
                  </a:lnTo>
                  <a:lnTo>
                    <a:pt x="174104" y="51409"/>
                  </a:lnTo>
                  <a:lnTo>
                    <a:pt x="172974" y="54089"/>
                  </a:lnTo>
                  <a:lnTo>
                    <a:pt x="172999" y="61366"/>
                  </a:lnTo>
                  <a:lnTo>
                    <a:pt x="174053" y="64084"/>
                  </a:lnTo>
                  <a:lnTo>
                    <a:pt x="178727" y="68681"/>
                  </a:lnTo>
                  <a:lnTo>
                    <a:pt x="182168" y="69824"/>
                  </a:lnTo>
                  <a:lnTo>
                    <a:pt x="189941" y="69824"/>
                  </a:lnTo>
                  <a:lnTo>
                    <a:pt x="200901" y="57061"/>
                  </a:lnTo>
                  <a:lnTo>
                    <a:pt x="200520" y="54825"/>
                  </a:lnTo>
                  <a:lnTo>
                    <a:pt x="199097" y="50419"/>
                  </a:lnTo>
                  <a:lnTo>
                    <a:pt x="198501" y="48209"/>
                  </a:lnTo>
                  <a:lnTo>
                    <a:pt x="205816" y="44081"/>
                  </a:lnTo>
                  <a:lnTo>
                    <a:pt x="210845" y="44081"/>
                  </a:lnTo>
                  <a:lnTo>
                    <a:pt x="219900" y="70167"/>
                  </a:lnTo>
                  <a:lnTo>
                    <a:pt x="219900" y="77978"/>
                  </a:lnTo>
                  <a:lnTo>
                    <a:pt x="210083" y="113474"/>
                  </a:lnTo>
                  <a:lnTo>
                    <a:pt x="204279" y="113474"/>
                  </a:lnTo>
                  <a:lnTo>
                    <a:pt x="201904" y="112483"/>
                  </a:lnTo>
                  <a:lnTo>
                    <a:pt x="198043" y="108508"/>
                  </a:lnTo>
                  <a:lnTo>
                    <a:pt x="197078" y="105295"/>
                  </a:lnTo>
                  <a:lnTo>
                    <a:pt x="197142" y="97193"/>
                  </a:lnTo>
                  <a:lnTo>
                    <a:pt x="219900" y="77978"/>
                  </a:lnTo>
                  <a:lnTo>
                    <a:pt x="219900" y="70167"/>
                  </a:lnTo>
                  <a:lnTo>
                    <a:pt x="216738" y="71755"/>
                  </a:lnTo>
                  <a:lnTo>
                    <a:pt x="211759" y="73558"/>
                  </a:lnTo>
                  <a:lnTo>
                    <a:pt x="198107" y="77571"/>
                  </a:lnTo>
                  <a:lnTo>
                    <a:pt x="192252" y="79527"/>
                  </a:lnTo>
                  <a:lnTo>
                    <a:pt x="169075" y="101777"/>
                  </a:lnTo>
                  <a:lnTo>
                    <a:pt x="169075" y="111861"/>
                  </a:lnTo>
                  <a:lnTo>
                    <a:pt x="171297" y="117017"/>
                  </a:lnTo>
                  <a:lnTo>
                    <a:pt x="180187" y="124777"/>
                  </a:lnTo>
                  <a:lnTo>
                    <a:pt x="185559" y="126733"/>
                  </a:lnTo>
                  <a:lnTo>
                    <a:pt x="196075" y="126733"/>
                  </a:lnTo>
                  <a:lnTo>
                    <a:pt x="219900" y="114579"/>
                  </a:lnTo>
                  <a:lnTo>
                    <a:pt x="220370" y="114579"/>
                  </a:lnTo>
                  <a:lnTo>
                    <a:pt x="221513" y="118427"/>
                  </a:lnTo>
                  <a:lnTo>
                    <a:pt x="223647" y="121386"/>
                  </a:lnTo>
                  <a:lnTo>
                    <a:pt x="229908" y="125514"/>
                  </a:lnTo>
                  <a:lnTo>
                    <a:pt x="234797" y="126555"/>
                  </a:lnTo>
                  <a:lnTo>
                    <a:pt x="245059" y="126555"/>
                  </a:lnTo>
                  <a:lnTo>
                    <a:pt x="260146" y="121500"/>
                  </a:lnTo>
                  <a:lnTo>
                    <a:pt x="260146" y="117233"/>
                  </a:lnTo>
                  <a:close/>
                </a:path>
                <a:path w="417195" h="127000">
                  <a:moveTo>
                    <a:pt x="361188" y="118681"/>
                  </a:moveTo>
                  <a:lnTo>
                    <a:pt x="360184" y="117589"/>
                  </a:lnTo>
                  <a:lnTo>
                    <a:pt x="354672" y="116903"/>
                  </a:lnTo>
                  <a:lnTo>
                    <a:pt x="353339" y="116433"/>
                  </a:lnTo>
                  <a:lnTo>
                    <a:pt x="350862" y="114795"/>
                  </a:lnTo>
                  <a:lnTo>
                    <a:pt x="347878" y="114211"/>
                  </a:lnTo>
                  <a:lnTo>
                    <a:pt x="347878" y="41516"/>
                  </a:lnTo>
                  <a:lnTo>
                    <a:pt x="345859" y="39052"/>
                  </a:lnTo>
                  <a:lnTo>
                    <a:pt x="308241" y="40894"/>
                  </a:lnTo>
                  <a:lnTo>
                    <a:pt x="307213" y="42024"/>
                  </a:lnTo>
                  <a:lnTo>
                    <a:pt x="307213" y="46101"/>
                  </a:lnTo>
                  <a:lnTo>
                    <a:pt x="308216" y="47205"/>
                  </a:lnTo>
                  <a:lnTo>
                    <a:pt x="314579" y="47879"/>
                  </a:lnTo>
                  <a:lnTo>
                    <a:pt x="315976" y="48336"/>
                  </a:lnTo>
                  <a:lnTo>
                    <a:pt x="318312" y="49974"/>
                  </a:lnTo>
                  <a:lnTo>
                    <a:pt x="319341" y="51219"/>
                  </a:lnTo>
                  <a:lnTo>
                    <a:pt x="320738" y="54279"/>
                  </a:lnTo>
                  <a:lnTo>
                    <a:pt x="321094" y="56007"/>
                  </a:lnTo>
                  <a:lnTo>
                    <a:pt x="321094" y="103708"/>
                  </a:lnTo>
                  <a:lnTo>
                    <a:pt x="319684" y="106083"/>
                  </a:lnTo>
                  <a:lnTo>
                    <a:pt x="317461" y="108331"/>
                  </a:lnTo>
                  <a:lnTo>
                    <a:pt x="311340" y="112509"/>
                  </a:lnTo>
                  <a:lnTo>
                    <a:pt x="307886" y="113563"/>
                  </a:lnTo>
                  <a:lnTo>
                    <a:pt x="300316" y="113563"/>
                  </a:lnTo>
                  <a:lnTo>
                    <a:pt x="297383" y="112179"/>
                  </a:lnTo>
                  <a:lnTo>
                    <a:pt x="293103" y="106616"/>
                  </a:lnTo>
                  <a:lnTo>
                    <a:pt x="292036" y="102323"/>
                  </a:lnTo>
                  <a:lnTo>
                    <a:pt x="292036" y="41516"/>
                  </a:lnTo>
                  <a:lnTo>
                    <a:pt x="290220" y="39052"/>
                  </a:lnTo>
                  <a:lnTo>
                    <a:pt x="252971" y="40894"/>
                  </a:lnTo>
                  <a:lnTo>
                    <a:pt x="251929" y="42037"/>
                  </a:lnTo>
                  <a:lnTo>
                    <a:pt x="251929" y="46113"/>
                  </a:lnTo>
                  <a:lnTo>
                    <a:pt x="252831" y="47205"/>
                  </a:lnTo>
                  <a:lnTo>
                    <a:pt x="258330" y="48247"/>
                  </a:lnTo>
                  <a:lnTo>
                    <a:pt x="259727" y="48844"/>
                  </a:lnTo>
                  <a:lnTo>
                    <a:pt x="262153" y="50774"/>
                  </a:lnTo>
                  <a:lnTo>
                    <a:pt x="263232" y="52006"/>
                  </a:lnTo>
                  <a:lnTo>
                    <a:pt x="264845" y="54775"/>
                  </a:lnTo>
                  <a:lnTo>
                    <a:pt x="265252" y="56565"/>
                  </a:lnTo>
                  <a:lnTo>
                    <a:pt x="265252" y="106400"/>
                  </a:lnTo>
                  <a:lnTo>
                    <a:pt x="267423" y="113677"/>
                  </a:lnTo>
                  <a:lnTo>
                    <a:pt x="276123" y="123977"/>
                  </a:lnTo>
                  <a:lnTo>
                    <a:pt x="282371" y="126555"/>
                  </a:lnTo>
                  <a:lnTo>
                    <a:pt x="295236" y="126555"/>
                  </a:lnTo>
                  <a:lnTo>
                    <a:pt x="320763" y="112369"/>
                  </a:lnTo>
                  <a:lnTo>
                    <a:pt x="321259" y="112369"/>
                  </a:lnTo>
                  <a:lnTo>
                    <a:pt x="321259" y="122174"/>
                  </a:lnTo>
                  <a:lnTo>
                    <a:pt x="322529" y="124142"/>
                  </a:lnTo>
                  <a:lnTo>
                    <a:pt x="360172" y="123888"/>
                  </a:lnTo>
                  <a:lnTo>
                    <a:pt x="361188" y="122758"/>
                  </a:lnTo>
                  <a:lnTo>
                    <a:pt x="361188" y="121386"/>
                  </a:lnTo>
                  <a:lnTo>
                    <a:pt x="361188" y="118681"/>
                  </a:lnTo>
                  <a:close/>
                </a:path>
                <a:path w="417195" h="127000">
                  <a:moveTo>
                    <a:pt x="412127" y="4876"/>
                  </a:moveTo>
                  <a:lnTo>
                    <a:pt x="411200" y="3289"/>
                  </a:lnTo>
                  <a:lnTo>
                    <a:pt x="407466" y="660"/>
                  </a:lnTo>
                  <a:lnTo>
                    <a:pt x="405358" y="0"/>
                  </a:lnTo>
                  <a:lnTo>
                    <a:pt x="400227" y="0"/>
                  </a:lnTo>
                  <a:lnTo>
                    <a:pt x="397865" y="546"/>
                  </a:lnTo>
                  <a:lnTo>
                    <a:pt x="394093" y="2717"/>
                  </a:lnTo>
                  <a:lnTo>
                    <a:pt x="392099" y="4813"/>
                  </a:lnTo>
                  <a:lnTo>
                    <a:pt x="381914" y="20066"/>
                  </a:lnTo>
                  <a:lnTo>
                    <a:pt x="379069" y="24155"/>
                  </a:lnTo>
                  <a:lnTo>
                    <a:pt x="374688" y="30289"/>
                  </a:lnTo>
                  <a:lnTo>
                    <a:pt x="374815" y="31813"/>
                  </a:lnTo>
                  <a:lnTo>
                    <a:pt x="376593" y="33489"/>
                  </a:lnTo>
                  <a:lnTo>
                    <a:pt x="377799" y="33591"/>
                  </a:lnTo>
                  <a:lnTo>
                    <a:pt x="384594" y="29324"/>
                  </a:lnTo>
                  <a:lnTo>
                    <a:pt x="389877" y="26111"/>
                  </a:lnTo>
                  <a:lnTo>
                    <a:pt x="412127" y="8966"/>
                  </a:lnTo>
                  <a:lnTo>
                    <a:pt x="412127" y="6692"/>
                  </a:lnTo>
                  <a:lnTo>
                    <a:pt x="412127" y="4876"/>
                  </a:lnTo>
                  <a:close/>
                </a:path>
                <a:path w="417195" h="127000">
                  <a:moveTo>
                    <a:pt x="416890" y="118719"/>
                  </a:moveTo>
                  <a:lnTo>
                    <a:pt x="416013" y="117716"/>
                  </a:lnTo>
                  <a:lnTo>
                    <a:pt x="411530" y="116560"/>
                  </a:lnTo>
                  <a:lnTo>
                    <a:pt x="407758" y="114922"/>
                  </a:lnTo>
                  <a:lnTo>
                    <a:pt x="406590" y="113880"/>
                  </a:lnTo>
                  <a:lnTo>
                    <a:pt x="404964" y="111112"/>
                  </a:lnTo>
                  <a:lnTo>
                    <a:pt x="404558" y="109423"/>
                  </a:lnTo>
                  <a:lnTo>
                    <a:pt x="404558" y="41897"/>
                  </a:lnTo>
                  <a:lnTo>
                    <a:pt x="402666" y="39052"/>
                  </a:lnTo>
                  <a:lnTo>
                    <a:pt x="364744" y="40881"/>
                  </a:lnTo>
                  <a:lnTo>
                    <a:pt x="363562" y="42176"/>
                  </a:lnTo>
                  <a:lnTo>
                    <a:pt x="363562" y="46024"/>
                  </a:lnTo>
                  <a:lnTo>
                    <a:pt x="364490" y="47231"/>
                  </a:lnTo>
                  <a:lnTo>
                    <a:pt x="370941" y="48958"/>
                  </a:lnTo>
                  <a:lnTo>
                    <a:pt x="372414" y="49618"/>
                  </a:lnTo>
                  <a:lnTo>
                    <a:pt x="374688" y="51206"/>
                  </a:lnTo>
                  <a:lnTo>
                    <a:pt x="375767" y="52400"/>
                  </a:lnTo>
                  <a:lnTo>
                    <a:pt x="377494" y="55397"/>
                  </a:lnTo>
                  <a:lnTo>
                    <a:pt x="377939" y="57150"/>
                  </a:lnTo>
                  <a:lnTo>
                    <a:pt x="377939" y="110642"/>
                  </a:lnTo>
                  <a:lnTo>
                    <a:pt x="366649" y="117729"/>
                  </a:lnTo>
                  <a:lnTo>
                    <a:pt x="365594" y="118960"/>
                  </a:lnTo>
                  <a:lnTo>
                    <a:pt x="365594" y="122720"/>
                  </a:lnTo>
                  <a:lnTo>
                    <a:pt x="366826" y="124002"/>
                  </a:lnTo>
                  <a:lnTo>
                    <a:pt x="414489" y="124002"/>
                  </a:lnTo>
                  <a:lnTo>
                    <a:pt x="415823" y="124002"/>
                  </a:lnTo>
                  <a:lnTo>
                    <a:pt x="416890" y="122872"/>
                  </a:lnTo>
                  <a:lnTo>
                    <a:pt x="416890" y="118719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6022" y="6263665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29" h="59054">
                  <a:moveTo>
                    <a:pt x="10817" y="0"/>
                  </a:moveTo>
                  <a:lnTo>
                    <a:pt x="0" y="18766"/>
                  </a:lnTo>
                  <a:lnTo>
                    <a:pt x="7227" y="24437"/>
                  </a:lnTo>
                  <a:lnTo>
                    <a:pt x="25476" y="37199"/>
                  </a:lnTo>
                  <a:lnTo>
                    <a:pt x="49592" y="50682"/>
                  </a:lnTo>
                  <a:lnTo>
                    <a:pt x="74425" y="58513"/>
                  </a:lnTo>
                  <a:lnTo>
                    <a:pt x="74512" y="52839"/>
                  </a:lnTo>
                  <a:lnTo>
                    <a:pt x="68619" y="49811"/>
                  </a:lnTo>
                  <a:lnTo>
                    <a:pt x="53490" y="40362"/>
                  </a:lnTo>
                  <a:lnTo>
                    <a:pt x="32948" y="23941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6" name="object 16"/>
            <p:cNvSpPr/>
            <p:nvPr/>
          </p:nvSpPr>
          <p:spPr>
            <a:xfrm>
              <a:off x="4325975" y="6191060"/>
              <a:ext cx="135890" cy="73025"/>
            </a:xfrm>
            <a:custGeom>
              <a:avLst/>
              <a:gdLst/>
              <a:ahLst/>
              <a:cxnLst/>
              <a:rect l="l" t="t" r="r" b="b"/>
              <a:pathLst>
                <a:path w="135889" h="73025">
                  <a:moveTo>
                    <a:pt x="81813" y="66484"/>
                  </a:moveTo>
                  <a:lnTo>
                    <a:pt x="51968" y="66484"/>
                  </a:lnTo>
                  <a:lnTo>
                    <a:pt x="57073" y="67665"/>
                  </a:lnTo>
                  <a:lnTo>
                    <a:pt x="61785" y="69659"/>
                  </a:lnTo>
                  <a:lnTo>
                    <a:pt x="64858" y="72923"/>
                  </a:lnTo>
                  <a:lnTo>
                    <a:pt x="71920" y="72923"/>
                  </a:lnTo>
                  <a:lnTo>
                    <a:pt x="74193" y="70548"/>
                  </a:lnTo>
                  <a:lnTo>
                    <a:pt x="77470" y="67970"/>
                  </a:lnTo>
                  <a:lnTo>
                    <a:pt x="81813" y="66484"/>
                  </a:lnTo>
                  <a:close/>
                </a:path>
                <a:path w="135889" h="73025">
                  <a:moveTo>
                    <a:pt x="132156" y="54787"/>
                  </a:moveTo>
                  <a:lnTo>
                    <a:pt x="3314" y="54787"/>
                  </a:lnTo>
                  <a:lnTo>
                    <a:pt x="4635" y="56959"/>
                  </a:lnTo>
                  <a:lnTo>
                    <a:pt x="6400" y="59067"/>
                  </a:lnTo>
                  <a:lnTo>
                    <a:pt x="8775" y="60807"/>
                  </a:lnTo>
                  <a:lnTo>
                    <a:pt x="125399" y="60807"/>
                  </a:lnTo>
                  <a:lnTo>
                    <a:pt x="127939" y="59283"/>
                  </a:lnTo>
                  <a:lnTo>
                    <a:pt x="130251" y="57302"/>
                  </a:lnTo>
                  <a:lnTo>
                    <a:pt x="132156" y="54787"/>
                  </a:lnTo>
                  <a:close/>
                </a:path>
                <a:path w="135889" h="73025">
                  <a:moveTo>
                    <a:pt x="135559" y="32778"/>
                  </a:moveTo>
                  <a:lnTo>
                    <a:pt x="0" y="32778"/>
                  </a:lnTo>
                  <a:lnTo>
                    <a:pt x="0" y="38798"/>
                  </a:lnTo>
                  <a:lnTo>
                    <a:pt x="135559" y="38798"/>
                  </a:lnTo>
                  <a:lnTo>
                    <a:pt x="135559" y="32778"/>
                  </a:lnTo>
                  <a:close/>
                </a:path>
                <a:path w="135889" h="73025">
                  <a:moveTo>
                    <a:pt x="135559" y="21755"/>
                  </a:moveTo>
                  <a:lnTo>
                    <a:pt x="0" y="21755"/>
                  </a:lnTo>
                  <a:lnTo>
                    <a:pt x="0" y="27787"/>
                  </a:lnTo>
                  <a:lnTo>
                    <a:pt x="135559" y="27787"/>
                  </a:lnTo>
                  <a:lnTo>
                    <a:pt x="135559" y="21755"/>
                  </a:lnTo>
                  <a:close/>
                </a:path>
                <a:path w="135889" h="73025">
                  <a:moveTo>
                    <a:pt x="135559" y="10744"/>
                  </a:moveTo>
                  <a:lnTo>
                    <a:pt x="0" y="10744"/>
                  </a:lnTo>
                  <a:lnTo>
                    <a:pt x="0" y="16764"/>
                  </a:lnTo>
                  <a:lnTo>
                    <a:pt x="135559" y="16764"/>
                  </a:lnTo>
                  <a:lnTo>
                    <a:pt x="135559" y="10744"/>
                  </a:lnTo>
                  <a:close/>
                </a:path>
                <a:path w="135889" h="73025">
                  <a:moveTo>
                    <a:pt x="135559" y="0"/>
                  </a:moveTo>
                  <a:lnTo>
                    <a:pt x="0" y="0"/>
                  </a:lnTo>
                  <a:lnTo>
                    <a:pt x="0" y="6019"/>
                  </a:lnTo>
                  <a:lnTo>
                    <a:pt x="135559" y="6019"/>
                  </a:lnTo>
                  <a:lnTo>
                    <a:pt x="135559" y="0"/>
                  </a:lnTo>
                  <a:close/>
                </a:path>
                <a:path w="135889" h="73025">
                  <a:moveTo>
                    <a:pt x="135572" y="43738"/>
                  </a:moveTo>
                  <a:lnTo>
                    <a:pt x="12" y="43738"/>
                  </a:lnTo>
                  <a:lnTo>
                    <a:pt x="12" y="46278"/>
                  </a:lnTo>
                  <a:lnTo>
                    <a:pt x="292" y="46278"/>
                  </a:lnTo>
                  <a:lnTo>
                    <a:pt x="292" y="48818"/>
                  </a:lnTo>
                  <a:lnTo>
                    <a:pt x="850" y="48818"/>
                  </a:lnTo>
                  <a:lnTo>
                    <a:pt x="850" y="50088"/>
                  </a:lnTo>
                  <a:lnTo>
                    <a:pt x="135140" y="50088"/>
                  </a:lnTo>
                  <a:lnTo>
                    <a:pt x="135140" y="48818"/>
                  </a:lnTo>
                  <a:lnTo>
                    <a:pt x="135572" y="48818"/>
                  </a:lnTo>
                  <a:lnTo>
                    <a:pt x="135572" y="46278"/>
                  </a:lnTo>
                  <a:lnTo>
                    <a:pt x="135572" y="43738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7570" y="6090011"/>
              <a:ext cx="133350" cy="95885"/>
            </a:xfrm>
            <a:custGeom>
              <a:avLst/>
              <a:gdLst/>
              <a:ahLst/>
              <a:cxnLst/>
              <a:rect l="l" t="t" r="r" b="b"/>
              <a:pathLst>
                <a:path w="133350" h="95885">
                  <a:moveTo>
                    <a:pt x="133207" y="0"/>
                  </a:moveTo>
                  <a:lnTo>
                    <a:pt x="0" y="0"/>
                  </a:lnTo>
                  <a:lnTo>
                    <a:pt x="0" y="95280"/>
                  </a:lnTo>
                  <a:lnTo>
                    <a:pt x="133207" y="95280"/>
                  </a:lnTo>
                  <a:lnTo>
                    <a:pt x="13320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23477" y="6086203"/>
              <a:ext cx="140970" cy="187960"/>
            </a:xfrm>
            <a:custGeom>
              <a:avLst/>
              <a:gdLst/>
              <a:ahLst/>
              <a:cxnLst/>
              <a:rect l="l" t="t" r="r" b="b"/>
              <a:pathLst>
                <a:path w="140970" h="187960">
                  <a:moveTo>
                    <a:pt x="66653" y="173181"/>
                  </a:moveTo>
                  <a:lnTo>
                    <a:pt x="47207" y="173181"/>
                  </a:lnTo>
                  <a:lnTo>
                    <a:pt x="53888" y="173511"/>
                  </a:lnTo>
                  <a:lnTo>
                    <a:pt x="59976" y="175109"/>
                  </a:lnTo>
                  <a:lnTo>
                    <a:pt x="65321" y="178888"/>
                  </a:lnTo>
                  <a:lnTo>
                    <a:pt x="69775" y="185759"/>
                  </a:lnTo>
                  <a:lnTo>
                    <a:pt x="70506" y="187383"/>
                  </a:lnTo>
                  <a:lnTo>
                    <a:pt x="71233" y="185759"/>
                  </a:lnTo>
                  <a:lnTo>
                    <a:pt x="75679" y="178888"/>
                  </a:lnTo>
                  <a:lnTo>
                    <a:pt x="75966" y="178685"/>
                  </a:lnTo>
                  <a:lnTo>
                    <a:pt x="70506" y="178685"/>
                  </a:lnTo>
                  <a:lnTo>
                    <a:pt x="66653" y="173181"/>
                  </a:lnTo>
                  <a:close/>
                </a:path>
                <a:path w="140970" h="187960">
                  <a:moveTo>
                    <a:pt x="94644" y="169138"/>
                  </a:moveTo>
                  <a:lnTo>
                    <a:pt x="85086" y="169138"/>
                  </a:lnTo>
                  <a:lnTo>
                    <a:pt x="76611" y="169905"/>
                  </a:lnTo>
                  <a:lnTo>
                    <a:pt x="70506" y="178685"/>
                  </a:lnTo>
                  <a:lnTo>
                    <a:pt x="75966" y="178685"/>
                  </a:lnTo>
                  <a:lnTo>
                    <a:pt x="81020" y="175109"/>
                  </a:lnTo>
                  <a:lnTo>
                    <a:pt x="87103" y="173511"/>
                  </a:lnTo>
                  <a:lnTo>
                    <a:pt x="93772" y="173181"/>
                  </a:lnTo>
                  <a:lnTo>
                    <a:pt x="119497" y="173181"/>
                  </a:lnTo>
                  <a:lnTo>
                    <a:pt x="125121" y="171869"/>
                  </a:lnTo>
                  <a:lnTo>
                    <a:pt x="129454" y="169362"/>
                  </a:lnTo>
                  <a:lnTo>
                    <a:pt x="110613" y="169362"/>
                  </a:lnTo>
                  <a:lnTo>
                    <a:pt x="102687" y="169238"/>
                  </a:lnTo>
                  <a:lnTo>
                    <a:pt x="100044" y="169238"/>
                  </a:lnTo>
                  <a:lnTo>
                    <a:pt x="94644" y="169138"/>
                  </a:lnTo>
                  <a:close/>
                </a:path>
                <a:path w="140970" h="187960">
                  <a:moveTo>
                    <a:pt x="70506" y="0"/>
                  </a:moveTo>
                  <a:lnTo>
                    <a:pt x="0" y="39"/>
                  </a:lnTo>
                  <a:lnTo>
                    <a:pt x="72" y="147656"/>
                  </a:lnTo>
                  <a:lnTo>
                    <a:pt x="2639" y="159989"/>
                  </a:lnTo>
                  <a:lnTo>
                    <a:pt x="25852" y="173386"/>
                  </a:lnTo>
                  <a:lnTo>
                    <a:pt x="30114" y="173386"/>
                  </a:lnTo>
                  <a:lnTo>
                    <a:pt x="45939" y="173181"/>
                  </a:lnTo>
                  <a:lnTo>
                    <a:pt x="66653" y="173181"/>
                  </a:lnTo>
                  <a:lnTo>
                    <a:pt x="64361" y="169905"/>
                  </a:lnTo>
                  <a:lnTo>
                    <a:pt x="58365" y="169362"/>
                  </a:lnTo>
                  <a:lnTo>
                    <a:pt x="26052" y="169362"/>
                  </a:lnTo>
                  <a:lnTo>
                    <a:pt x="23907" y="169297"/>
                  </a:lnTo>
                  <a:lnTo>
                    <a:pt x="4063" y="4064"/>
                  </a:lnTo>
                  <a:lnTo>
                    <a:pt x="140913" y="4028"/>
                  </a:lnTo>
                  <a:lnTo>
                    <a:pt x="140915" y="39"/>
                  </a:lnTo>
                  <a:lnTo>
                    <a:pt x="70506" y="0"/>
                  </a:lnTo>
                  <a:close/>
                </a:path>
                <a:path w="140970" h="187960">
                  <a:moveTo>
                    <a:pt x="119497" y="173181"/>
                  </a:moveTo>
                  <a:lnTo>
                    <a:pt x="93772" y="173181"/>
                  </a:lnTo>
                  <a:lnTo>
                    <a:pt x="96307" y="173194"/>
                  </a:lnTo>
                  <a:lnTo>
                    <a:pt x="98866" y="173253"/>
                  </a:lnTo>
                  <a:lnTo>
                    <a:pt x="110844" y="173386"/>
                  </a:lnTo>
                  <a:lnTo>
                    <a:pt x="115084" y="173386"/>
                  </a:lnTo>
                  <a:lnTo>
                    <a:pt x="117298" y="173332"/>
                  </a:lnTo>
                  <a:lnTo>
                    <a:pt x="119497" y="173181"/>
                  </a:lnTo>
                  <a:close/>
                </a:path>
                <a:path w="140970" h="187960">
                  <a:moveTo>
                    <a:pt x="55900" y="169138"/>
                  </a:moveTo>
                  <a:lnTo>
                    <a:pt x="46324" y="169138"/>
                  </a:lnTo>
                  <a:lnTo>
                    <a:pt x="40914" y="169238"/>
                  </a:lnTo>
                  <a:lnTo>
                    <a:pt x="38275" y="169238"/>
                  </a:lnTo>
                  <a:lnTo>
                    <a:pt x="30337" y="169362"/>
                  </a:lnTo>
                  <a:lnTo>
                    <a:pt x="58365" y="169362"/>
                  </a:lnTo>
                  <a:lnTo>
                    <a:pt x="55900" y="169138"/>
                  </a:lnTo>
                  <a:close/>
                </a:path>
                <a:path w="140970" h="187960">
                  <a:moveTo>
                    <a:pt x="140913" y="4028"/>
                  </a:moveTo>
                  <a:lnTo>
                    <a:pt x="70506" y="4028"/>
                  </a:lnTo>
                  <a:lnTo>
                    <a:pt x="136850" y="4064"/>
                  </a:lnTo>
                  <a:lnTo>
                    <a:pt x="136781" y="147656"/>
                  </a:lnTo>
                  <a:lnTo>
                    <a:pt x="114882" y="169362"/>
                  </a:lnTo>
                  <a:lnTo>
                    <a:pt x="129454" y="169362"/>
                  </a:lnTo>
                  <a:lnTo>
                    <a:pt x="132215" y="167763"/>
                  </a:lnTo>
                  <a:lnTo>
                    <a:pt x="138269" y="159989"/>
                  </a:lnTo>
                  <a:lnTo>
                    <a:pt x="140835" y="147656"/>
                  </a:lnTo>
                  <a:lnTo>
                    <a:pt x="140913" y="4028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27062" y="6089784"/>
              <a:ext cx="133985" cy="176530"/>
            </a:xfrm>
            <a:custGeom>
              <a:avLst/>
              <a:gdLst/>
              <a:ahLst/>
              <a:cxnLst/>
              <a:rect l="l" t="t" r="r" b="b"/>
              <a:pathLst>
                <a:path w="133985" h="176529">
                  <a:moveTo>
                    <a:pt x="60839" y="166035"/>
                  </a:moveTo>
                  <a:lnTo>
                    <a:pt x="52150" y="166035"/>
                  </a:lnTo>
                  <a:lnTo>
                    <a:pt x="60498" y="166759"/>
                  </a:lnTo>
                  <a:lnTo>
                    <a:pt x="66513" y="175388"/>
                  </a:lnTo>
                  <a:lnTo>
                    <a:pt x="66921" y="175947"/>
                  </a:lnTo>
                  <a:lnTo>
                    <a:pt x="68078" y="174287"/>
                  </a:lnTo>
                  <a:lnTo>
                    <a:pt x="66921" y="174287"/>
                  </a:lnTo>
                  <a:lnTo>
                    <a:pt x="60839" y="166035"/>
                  </a:lnTo>
                  <a:close/>
                </a:path>
                <a:path w="133985" h="176529">
                  <a:moveTo>
                    <a:pt x="91059" y="165078"/>
                  </a:moveTo>
                  <a:lnTo>
                    <a:pt x="81579" y="165078"/>
                  </a:lnTo>
                  <a:lnTo>
                    <a:pt x="73159" y="165798"/>
                  </a:lnTo>
                  <a:lnTo>
                    <a:pt x="66921" y="174287"/>
                  </a:lnTo>
                  <a:lnTo>
                    <a:pt x="68078" y="174287"/>
                  </a:lnTo>
                  <a:lnTo>
                    <a:pt x="73324" y="166759"/>
                  </a:lnTo>
                  <a:lnTo>
                    <a:pt x="81659" y="166035"/>
                  </a:lnTo>
                  <a:lnTo>
                    <a:pt x="115845" y="166035"/>
                  </a:lnTo>
                  <a:lnTo>
                    <a:pt x="118961" y="165290"/>
                  </a:lnTo>
                  <a:lnTo>
                    <a:pt x="107031" y="165290"/>
                  </a:lnTo>
                  <a:lnTo>
                    <a:pt x="91059" y="165078"/>
                  </a:lnTo>
                  <a:close/>
                </a:path>
                <a:path w="133985" h="176529">
                  <a:moveTo>
                    <a:pt x="133743" y="0"/>
                  </a:moveTo>
                  <a:lnTo>
                    <a:pt x="0" y="0"/>
                  </a:lnTo>
                  <a:lnTo>
                    <a:pt x="64" y="144075"/>
                  </a:lnTo>
                  <a:lnTo>
                    <a:pt x="22492" y="166251"/>
                  </a:lnTo>
                  <a:lnTo>
                    <a:pt x="26748" y="166251"/>
                  </a:lnTo>
                  <a:lnTo>
                    <a:pt x="42757" y="166035"/>
                  </a:lnTo>
                  <a:lnTo>
                    <a:pt x="60839" y="166035"/>
                  </a:lnTo>
                  <a:lnTo>
                    <a:pt x="60664" y="165798"/>
                  </a:lnTo>
                  <a:lnTo>
                    <a:pt x="54713" y="165290"/>
                  </a:lnTo>
                  <a:lnTo>
                    <a:pt x="22514" y="165290"/>
                  </a:lnTo>
                  <a:lnTo>
                    <a:pt x="20369" y="165251"/>
                  </a:lnTo>
                  <a:lnTo>
                    <a:pt x="969" y="965"/>
                  </a:lnTo>
                  <a:lnTo>
                    <a:pt x="133743" y="914"/>
                  </a:lnTo>
                  <a:lnTo>
                    <a:pt x="133743" y="0"/>
                  </a:lnTo>
                  <a:close/>
                </a:path>
                <a:path w="133985" h="176529">
                  <a:moveTo>
                    <a:pt x="115845" y="166035"/>
                  </a:moveTo>
                  <a:lnTo>
                    <a:pt x="91051" y="166035"/>
                  </a:lnTo>
                  <a:lnTo>
                    <a:pt x="107025" y="166251"/>
                  </a:lnTo>
                  <a:lnTo>
                    <a:pt x="111287" y="166251"/>
                  </a:lnTo>
                  <a:lnTo>
                    <a:pt x="113454" y="166194"/>
                  </a:lnTo>
                  <a:lnTo>
                    <a:pt x="115665" y="166079"/>
                  </a:lnTo>
                  <a:lnTo>
                    <a:pt x="115845" y="166035"/>
                  </a:lnTo>
                  <a:close/>
                </a:path>
                <a:path w="133985" h="176529">
                  <a:moveTo>
                    <a:pt x="52228" y="165078"/>
                  </a:moveTo>
                  <a:lnTo>
                    <a:pt x="42743" y="165078"/>
                  </a:lnTo>
                  <a:lnTo>
                    <a:pt x="26748" y="165290"/>
                  </a:lnTo>
                  <a:lnTo>
                    <a:pt x="54713" y="165290"/>
                  </a:lnTo>
                  <a:lnTo>
                    <a:pt x="52228" y="165078"/>
                  </a:lnTo>
                  <a:close/>
                </a:path>
                <a:path w="133985" h="176529">
                  <a:moveTo>
                    <a:pt x="133743" y="914"/>
                  </a:moveTo>
                  <a:lnTo>
                    <a:pt x="66921" y="914"/>
                  </a:lnTo>
                  <a:lnTo>
                    <a:pt x="132779" y="965"/>
                  </a:lnTo>
                  <a:lnTo>
                    <a:pt x="132703" y="144075"/>
                  </a:lnTo>
                  <a:lnTo>
                    <a:pt x="111287" y="165290"/>
                  </a:lnTo>
                  <a:lnTo>
                    <a:pt x="118961" y="165290"/>
                  </a:lnTo>
                  <a:lnTo>
                    <a:pt x="120446" y="164934"/>
                  </a:lnTo>
                  <a:lnTo>
                    <a:pt x="126416" y="161394"/>
                  </a:lnTo>
                  <a:lnTo>
                    <a:pt x="131511" y="154697"/>
                  </a:lnTo>
                  <a:lnTo>
                    <a:pt x="133672" y="144075"/>
                  </a:lnTo>
                  <a:lnTo>
                    <a:pt x="133743" y="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3469" y="6303818"/>
              <a:ext cx="31115" cy="9525"/>
            </a:xfrm>
            <a:custGeom>
              <a:avLst/>
              <a:gdLst/>
              <a:ahLst/>
              <a:cxnLst/>
              <a:rect l="l" t="t" r="r" b="b"/>
              <a:pathLst>
                <a:path w="31114" h="9525">
                  <a:moveTo>
                    <a:pt x="0" y="0"/>
                  </a:moveTo>
                  <a:lnTo>
                    <a:pt x="6783" y="3480"/>
                  </a:lnTo>
                  <a:lnTo>
                    <a:pt x="13448" y="5987"/>
                  </a:lnTo>
                  <a:lnTo>
                    <a:pt x="20472" y="7864"/>
                  </a:lnTo>
                  <a:lnTo>
                    <a:pt x="28331" y="9453"/>
                  </a:lnTo>
                  <a:lnTo>
                    <a:pt x="30895" y="367"/>
                  </a:lnTo>
                  <a:lnTo>
                    <a:pt x="20054" y="1706"/>
                  </a:lnTo>
                  <a:lnTo>
                    <a:pt x="10102" y="1425"/>
                  </a:lnTo>
                  <a:lnTo>
                    <a:pt x="2823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86977" y="6279918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5" h="33020">
                  <a:moveTo>
                    <a:pt x="11504" y="0"/>
                  </a:moveTo>
                  <a:lnTo>
                    <a:pt x="9687" y="11912"/>
                  </a:lnTo>
                  <a:lnTo>
                    <a:pt x="0" y="16131"/>
                  </a:lnTo>
                  <a:lnTo>
                    <a:pt x="7162" y="23197"/>
                  </a:lnTo>
                  <a:lnTo>
                    <a:pt x="14950" y="28296"/>
                  </a:lnTo>
                  <a:lnTo>
                    <a:pt x="21206" y="31386"/>
                  </a:lnTo>
                  <a:lnTo>
                    <a:pt x="23770" y="32425"/>
                  </a:lnTo>
                  <a:lnTo>
                    <a:pt x="26509" y="23943"/>
                  </a:lnTo>
                  <a:lnTo>
                    <a:pt x="29501" y="24495"/>
                  </a:lnTo>
                  <a:lnTo>
                    <a:pt x="37060" y="25441"/>
                  </a:lnTo>
                  <a:lnTo>
                    <a:pt x="47063" y="25718"/>
                  </a:lnTo>
                  <a:lnTo>
                    <a:pt x="57387" y="24263"/>
                  </a:lnTo>
                  <a:lnTo>
                    <a:pt x="53613" y="24043"/>
                  </a:lnTo>
                  <a:lnTo>
                    <a:pt x="43499" y="21654"/>
                  </a:lnTo>
                  <a:lnTo>
                    <a:pt x="28858" y="14504"/>
                  </a:lnTo>
                  <a:lnTo>
                    <a:pt x="1150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1512" y="632234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4">
                  <a:moveTo>
                    <a:pt x="18841" y="0"/>
                  </a:moveTo>
                  <a:lnTo>
                    <a:pt x="12700" y="2517"/>
                  </a:lnTo>
                  <a:lnTo>
                    <a:pt x="6634" y="4190"/>
                  </a:lnTo>
                  <a:lnTo>
                    <a:pt x="784" y="5256"/>
                  </a:lnTo>
                  <a:lnTo>
                    <a:pt x="0" y="11498"/>
                  </a:lnTo>
                  <a:lnTo>
                    <a:pt x="9083" y="9410"/>
                  </a:lnTo>
                  <a:lnTo>
                    <a:pt x="18841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7103" y="6303823"/>
              <a:ext cx="90805" cy="36195"/>
            </a:xfrm>
            <a:custGeom>
              <a:avLst/>
              <a:gdLst/>
              <a:ahLst/>
              <a:cxnLst/>
              <a:rect l="l" t="t" r="r" b="b"/>
              <a:pathLst>
                <a:path w="90804" h="36195">
                  <a:moveTo>
                    <a:pt x="90741" y="18427"/>
                  </a:moveTo>
                  <a:lnTo>
                    <a:pt x="90678" y="12547"/>
                  </a:lnTo>
                  <a:lnTo>
                    <a:pt x="83223" y="12623"/>
                  </a:lnTo>
                  <a:lnTo>
                    <a:pt x="83223" y="18478"/>
                  </a:lnTo>
                  <a:lnTo>
                    <a:pt x="83185" y="14541"/>
                  </a:lnTo>
                  <a:lnTo>
                    <a:pt x="83223" y="18478"/>
                  </a:lnTo>
                  <a:lnTo>
                    <a:pt x="83223" y="12623"/>
                  </a:lnTo>
                  <a:lnTo>
                    <a:pt x="79527" y="12725"/>
                  </a:lnTo>
                  <a:lnTo>
                    <a:pt x="69824" y="12649"/>
                  </a:lnTo>
                  <a:lnTo>
                    <a:pt x="30962" y="7924"/>
                  </a:lnTo>
                  <a:lnTo>
                    <a:pt x="6362" y="0"/>
                  </a:lnTo>
                  <a:lnTo>
                    <a:pt x="0" y="18097"/>
                  </a:lnTo>
                  <a:lnTo>
                    <a:pt x="4508" y="20142"/>
                  </a:lnTo>
                  <a:lnTo>
                    <a:pt x="17119" y="24079"/>
                  </a:lnTo>
                  <a:lnTo>
                    <a:pt x="36461" y="26682"/>
                  </a:lnTo>
                  <a:lnTo>
                    <a:pt x="61150" y="24676"/>
                  </a:lnTo>
                  <a:lnTo>
                    <a:pt x="68300" y="23241"/>
                  </a:lnTo>
                  <a:lnTo>
                    <a:pt x="75704" y="21932"/>
                  </a:lnTo>
                  <a:lnTo>
                    <a:pt x="83121" y="18580"/>
                  </a:lnTo>
                  <a:lnTo>
                    <a:pt x="73990" y="27736"/>
                  </a:lnTo>
                  <a:lnTo>
                    <a:pt x="64401" y="30022"/>
                  </a:lnTo>
                  <a:lnTo>
                    <a:pt x="72936" y="35585"/>
                  </a:lnTo>
                  <a:lnTo>
                    <a:pt x="82943" y="28803"/>
                  </a:lnTo>
                  <a:lnTo>
                    <a:pt x="83324" y="18503"/>
                  </a:lnTo>
                  <a:lnTo>
                    <a:pt x="90741" y="18427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5706" y="6043434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20">
                  <a:moveTo>
                    <a:pt x="17495" y="0"/>
                  </a:moveTo>
                  <a:lnTo>
                    <a:pt x="12279" y="11049"/>
                  </a:lnTo>
                  <a:lnTo>
                    <a:pt x="0" y="12207"/>
                  </a:lnTo>
                  <a:lnTo>
                    <a:pt x="9028" y="20574"/>
                  </a:lnTo>
                  <a:lnTo>
                    <a:pt x="6430" y="32608"/>
                  </a:lnTo>
                  <a:lnTo>
                    <a:pt x="17147" y="26586"/>
                  </a:lnTo>
                  <a:lnTo>
                    <a:pt x="28144" y="32910"/>
                  </a:lnTo>
                  <a:lnTo>
                    <a:pt x="25487" y="20786"/>
                  </a:lnTo>
                  <a:lnTo>
                    <a:pt x="34484" y="12715"/>
                  </a:lnTo>
                  <a:lnTo>
                    <a:pt x="22416" y="11178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5696" y="6043448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20">
                  <a:moveTo>
                    <a:pt x="17233" y="17551"/>
                  </a:moveTo>
                  <a:lnTo>
                    <a:pt x="0" y="12192"/>
                  </a:lnTo>
                  <a:lnTo>
                    <a:pt x="9029" y="20574"/>
                  </a:lnTo>
                  <a:lnTo>
                    <a:pt x="17233" y="17551"/>
                  </a:lnTo>
                  <a:close/>
                </a:path>
                <a:path w="34925" h="33020">
                  <a:moveTo>
                    <a:pt x="17233" y="17551"/>
                  </a:moveTo>
                  <a:lnTo>
                    <a:pt x="6426" y="32600"/>
                  </a:lnTo>
                  <a:lnTo>
                    <a:pt x="17157" y="26581"/>
                  </a:lnTo>
                  <a:lnTo>
                    <a:pt x="17233" y="17551"/>
                  </a:lnTo>
                  <a:close/>
                </a:path>
                <a:path w="34925" h="33020">
                  <a:moveTo>
                    <a:pt x="28143" y="32893"/>
                  </a:moveTo>
                  <a:lnTo>
                    <a:pt x="25488" y="20777"/>
                  </a:lnTo>
                  <a:lnTo>
                    <a:pt x="17246" y="17551"/>
                  </a:lnTo>
                  <a:lnTo>
                    <a:pt x="28143" y="32893"/>
                  </a:lnTo>
                  <a:close/>
                </a:path>
                <a:path w="34925" h="33020">
                  <a:moveTo>
                    <a:pt x="34480" y="12712"/>
                  </a:moveTo>
                  <a:lnTo>
                    <a:pt x="22428" y="11163"/>
                  </a:lnTo>
                  <a:lnTo>
                    <a:pt x="17246" y="17526"/>
                  </a:lnTo>
                  <a:lnTo>
                    <a:pt x="17500" y="0"/>
                  </a:lnTo>
                  <a:lnTo>
                    <a:pt x="12280" y="11036"/>
                  </a:lnTo>
                  <a:lnTo>
                    <a:pt x="17233" y="17551"/>
                  </a:lnTo>
                  <a:lnTo>
                    <a:pt x="34480" y="12712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6728" y="6226930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79">
                  <a:moveTo>
                    <a:pt x="33571" y="12301"/>
                  </a:moveTo>
                  <a:lnTo>
                    <a:pt x="27846" y="12301"/>
                  </a:lnTo>
                  <a:lnTo>
                    <a:pt x="33501" y="13780"/>
                  </a:lnTo>
                  <a:lnTo>
                    <a:pt x="36014" y="17340"/>
                  </a:lnTo>
                  <a:lnTo>
                    <a:pt x="33571" y="12301"/>
                  </a:lnTo>
                  <a:close/>
                </a:path>
                <a:path w="38100" h="17779">
                  <a:moveTo>
                    <a:pt x="18327" y="0"/>
                  </a:moveTo>
                  <a:lnTo>
                    <a:pt x="14143" y="3783"/>
                  </a:lnTo>
                  <a:lnTo>
                    <a:pt x="2723" y="3783"/>
                  </a:lnTo>
                  <a:lnTo>
                    <a:pt x="0" y="8945"/>
                  </a:lnTo>
                  <a:lnTo>
                    <a:pt x="1543" y="10345"/>
                  </a:lnTo>
                  <a:lnTo>
                    <a:pt x="6435" y="12959"/>
                  </a:lnTo>
                  <a:lnTo>
                    <a:pt x="15072" y="14404"/>
                  </a:lnTo>
                  <a:lnTo>
                    <a:pt x="27846" y="12301"/>
                  </a:lnTo>
                  <a:lnTo>
                    <a:pt x="33571" y="12301"/>
                  </a:lnTo>
                  <a:lnTo>
                    <a:pt x="33047" y="11220"/>
                  </a:lnTo>
                  <a:lnTo>
                    <a:pt x="31521" y="10227"/>
                  </a:lnTo>
                  <a:lnTo>
                    <a:pt x="33463" y="8002"/>
                  </a:lnTo>
                  <a:lnTo>
                    <a:pt x="29041" y="8002"/>
                  </a:lnTo>
                  <a:lnTo>
                    <a:pt x="25110" y="4456"/>
                  </a:lnTo>
                  <a:lnTo>
                    <a:pt x="20509" y="4146"/>
                  </a:lnTo>
                  <a:lnTo>
                    <a:pt x="20665" y="3783"/>
                  </a:lnTo>
                  <a:lnTo>
                    <a:pt x="14143" y="3783"/>
                  </a:lnTo>
                  <a:lnTo>
                    <a:pt x="2840" y="3559"/>
                  </a:lnTo>
                  <a:lnTo>
                    <a:pt x="20762" y="3559"/>
                  </a:lnTo>
                  <a:lnTo>
                    <a:pt x="21319" y="2268"/>
                  </a:lnTo>
                  <a:lnTo>
                    <a:pt x="22820" y="1551"/>
                  </a:lnTo>
                  <a:lnTo>
                    <a:pt x="18327" y="0"/>
                  </a:lnTo>
                  <a:close/>
                </a:path>
                <a:path w="38100" h="17779">
                  <a:moveTo>
                    <a:pt x="33173" y="4197"/>
                  </a:moveTo>
                  <a:lnTo>
                    <a:pt x="29041" y="8002"/>
                  </a:lnTo>
                  <a:lnTo>
                    <a:pt x="33463" y="8002"/>
                  </a:lnTo>
                  <a:lnTo>
                    <a:pt x="35031" y="6206"/>
                  </a:lnTo>
                  <a:lnTo>
                    <a:pt x="38030" y="5292"/>
                  </a:lnTo>
                  <a:lnTo>
                    <a:pt x="33173" y="4197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0890" y="62334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87" y="0"/>
                  </a:moveTo>
                  <a:lnTo>
                    <a:pt x="1029" y="0"/>
                  </a:lnTo>
                  <a:lnTo>
                    <a:pt x="457" y="7"/>
                  </a:lnTo>
                  <a:lnTo>
                    <a:pt x="0" y="486"/>
                  </a:lnTo>
                  <a:lnTo>
                    <a:pt x="13" y="1040"/>
                  </a:lnTo>
                  <a:lnTo>
                    <a:pt x="13" y="1591"/>
                  </a:lnTo>
                  <a:lnTo>
                    <a:pt x="478" y="2044"/>
                  </a:lnTo>
                  <a:lnTo>
                    <a:pt x="1623" y="2040"/>
                  </a:lnTo>
                  <a:lnTo>
                    <a:pt x="2073" y="1579"/>
                  </a:lnTo>
                  <a:lnTo>
                    <a:pt x="2066" y="1014"/>
                  </a:lnTo>
                  <a:lnTo>
                    <a:pt x="2058" y="45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1072" y="620201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4">
                  <a:moveTo>
                    <a:pt x="11754" y="24649"/>
                  </a:moveTo>
                  <a:lnTo>
                    <a:pt x="2776" y="24649"/>
                  </a:lnTo>
                  <a:lnTo>
                    <a:pt x="8125" y="25006"/>
                  </a:lnTo>
                  <a:lnTo>
                    <a:pt x="7750" y="26794"/>
                  </a:lnTo>
                  <a:lnTo>
                    <a:pt x="9983" y="33224"/>
                  </a:lnTo>
                  <a:lnTo>
                    <a:pt x="9245" y="28926"/>
                  </a:lnTo>
                  <a:lnTo>
                    <a:pt x="11754" y="24649"/>
                  </a:lnTo>
                  <a:close/>
                </a:path>
                <a:path w="29845" h="33654">
                  <a:moveTo>
                    <a:pt x="25758" y="12164"/>
                  </a:moveTo>
                  <a:lnTo>
                    <a:pt x="9726" y="12164"/>
                  </a:lnTo>
                  <a:lnTo>
                    <a:pt x="11635" y="12920"/>
                  </a:lnTo>
                  <a:lnTo>
                    <a:pt x="8582" y="16390"/>
                  </a:lnTo>
                  <a:lnTo>
                    <a:pt x="8301" y="21678"/>
                  </a:lnTo>
                  <a:lnTo>
                    <a:pt x="2674" y="21917"/>
                  </a:lnTo>
                  <a:lnTo>
                    <a:pt x="0" y="26128"/>
                  </a:lnTo>
                  <a:lnTo>
                    <a:pt x="2776" y="24649"/>
                  </a:lnTo>
                  <a:lnTo>
                    <a:pt x="11754" y="24649"/>
                  </a:lnTo>
                  <a:lnTo>
                    <a:pt x="12208" y="23876"/>
                  </a:lnTo>
                  <a:lnTo>
                    <a:pt x="22778" y="16323"/>
                  </a:lnTo>
                  <a:lnTo>
                    <a:pt x="25758" y="12164"/>
                  </a:lnTo>
                  <a:close/>
                </a:path>
                <a:path w="29845" h="33654">
                  <a:moveTo>
                    <a:pt x="23770" y="0"/>
                  </a:moveTo>
                  <a:lnTo>
                    <a:pt x="15897" y="8150"/>
                  </a:lnTo>
                  <a:lnTo>
                    <a:pt x="10242" y="8439"/>
                  </a:lnTo>
                  <a:lnTo>
                    <a:pt x="8154" y="12711"/>
                  </a:lnTo>
                  <a:lnTo>
                    <a:pt x="9726" y="12164"/>
                  </a:lnTo>
                  <a:lnTo>
                    <a:pt x="25758" y="12164"/>
                  </a:lnTo>
                  <a:lnTo>
                    <a:pt x="27889" y="9189"/>
                  </a:lnTo>
                  <a:lnTo>
                    <a:pt x="29511" y="3879"/>
                  </a:lnTo>
                  <a:lnTo>
                    <a:pt x="29613" y="1797"/>
                  </a:lnTo>
                  <a:lnTo>
                    <a:pt x="23770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4871" y="62053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24" y="0"/>
                  </a:moveTo>
                  <a:lnTo>
                    <a:pt x="13" y="792"/>
                  </a:lnTo>
                  <a:lnTo>
                    <a:pt x="0" y="1443"/>
                  </a:lnTo>
                  <a:lnTo>
                    <a:pt x="392" y="1850"/>
                  </a:lnTo>
                  <a:lnTo>
                    <a:pt x="792" y="2256"/>
                  </a:lnTo>
                  <a:lnTo>
                    <a:pt x="1436" y="2256"/>
                  </a:lnTo>
                  <a:lnTo>
                    <a:pt x="2254" y="1457"/>
                  </a:lnTo>
                  <a:lnTo>
                    <a:pt x="2260" y="806"/>
                  </a:lnTo>
                  <a:lnTo>
                    <a:pt x="1868" y="414"/>
                  </a:lnTo>
                  <a:lnTo>
                    <a:pt x="1479" y="13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0887" y="6200819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7649" y="9208"/>
                  </a:moveTo>
                  <a:lnTo>
                    <a:pt x="4312" y="9208"/>
                  </a:lnTo>
                  <a:lnTo>
                    <a:pt x="9381" y="12157"/>
                  </a:lnTo>
                  <a:lnTo>
                    <a:pt x="16963" y="22688"/>
                  </a:lnTo>
                  <a:lnTo>
                    <a:pt x="24126" y="27780"/>
                  </a:lnTo>
                  <a:lnTo>
                    <a:pt x="29459" y="29395"/>
                  </a:lnTo>
                  <a:lnTo>
                    <a:pt x="31550" y="29498"/>
                  </a:lnTo>
                  <a:lnTo>
                    <a:pt x="33354" y="23677"/>
                  </a:lnTo>
                  <a:lnTo>
                    <a:pt x="25163" y="15833"/>
                  </a:lnTo>
                  <a:lnTo>
                    <a:pt x="24949" y="11592"/>
                  </a:lnTo>
                  <a:lnTo>
                    <a:pt x="20379" y="11592"/>
                  </a:lnTo>
                  <a:lnTo>
                    <a:pt x="17649" y="9208"/>
                  </a:lnTo>
                  <a:close/>
                </a:path>
                <a:path w="33654" h="29845">
                  <a:moveTo>
                    <a:pt x="20587" y="8117"/>
                  </a:moveTo>
                  <a:lnTo>
                    <a:pt x="20970" y="9208"/>
                  </a:lnTo>
                  <a:lnTo>
                    <a:pt x="21037" y="9946"/>
                  </a:lnTo>
                  <a:lnTo>
                    <a:pt x="20379" y="11592"/>
                  </a:lnTo>
                  <a:lnTo>
                    <a:pt x="24949" y="11592"/>
                  </a:lnTo>
                  <a:lnTo>
                    <a:pt x="24879" y="10195"/>
                  </a:lnTo>
                  <a:lnTo>
                    <a:pt x="20587" y="8117"/>
                  </a:lnTo>
                  <a:close/>
                </a:path>
                <a:path w="33654" h="29845">
                  <a:moveTo>
                    <a:pt x="7124" y="0"/>
                  </a:moveTo>
                  <a:lnTo>
                    <a:pt x="8604" y="2768"/>
                  </a:lnTo>
                  <a:lnTo>
                    <a:pt x="8243" y="8086"/>
                  </a:lnTo>
                  <a:lnTo>
                    <a:pt x="5400" y="8086"/>
                  </a:lnTo>
                  <a:lnTo>
                    <a:pt x="0" y="9946"/>
                  </a:lnTo>
                  <a:lnTo>
                    <a:pt x="4312" y="9208"/>
                  </a:lnTo>
                  <a:lnTo>
                    <a:pt x="17649" y="9208"/>
                  </a:lnTo>
                  <a:lnTo>
                    <a:pt x="16898" y="8553"/>
                  </a:lnTo>
                  <a:lnTo>
                    <a:pt x="11584" y="8272"/>
                  </a:lnTo>
                  <a:lnTo>
                    <a:pt x="11577" y="8086"/>
                  </a:lnTo>
                  <a:lnTo>
                    <a:pt x="8243" y="8086"/>
                  </a:lnTo>
                  <a:lnTo>
                    <a:pt x="6457" y="7721"/>
                  </a:lnTo>
                  <a:lnTo>
                    <a:pt x="11561" y="7721"/>
                  </a:lnTo>
                  <a:lnTo>
                    <a:pt x="11349" y="2660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8600" y="62245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16" y="0"/>
                  </a:moveTo>
                  <a:lnTo>
                    <a:pt x="406" y="396"/>
                  </a:lnTo>
                  <a:lnTo>
                    <a:pt x="0" y="788"/>
                  </a:lnTo>
                  <a:lnTo>
                    <a:pt x="0" y="1430"/>
                  </a:lnTo>
                  <a:lnTo>
                    <a:pt x="802" y="2246"/>
                  </a:lnTo>
                  <a:lnTo>
                    <a:pt x="1461" y="2254"/>
                  </a:lnTo>
                  <a:lnTo>
                    <a:pt x="1854" y="1861"/>
                  </a:lnTo>
                  <a:lnTo>
                    <a:pt x="2252" y="1479"/>
                  </a:lnTo>
                  <a:lnTo>
                    <a:pt x="2268" y="817"/>
                  </a:lnTo>
                  <a:lnTo>
                    <a:pt x="1475" y="1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2982" y="6024563"/>
              <a:ext cx="282207" cy="3148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5964" y="6495903"/>
              <a:ext cx="416685" cy="36004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75125" y="4417554"/>
            <a:ext cx="487683" cy="10860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255033" y="4530988"/>
            <a:ext cx="1496645" cy="92341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19502" rIns="0" bIns="0" rtlCol="0">
            <a:spAutoFit/>
          </a:bodyPr>
          <a:lstStyle/>
          <a:p>
            <a:pPr marL="90511">
              <a:spcBef>
                <a:spcPts val="154"/>
              </a:spcBef>
            </a:pPr>
            <a:r>
              <a:rPr sz="472" b="1" spc="20" dirty="0">
                <a:solidFill>
                  <a:srgbClr val="FFFFFF"/>
                </a:solidFill>
                <a:latin typeface="Century Gothic"/>
                <a:cs typeface="Century Gothic"/>
              </a:rPr>
              <a:t>EVENTOS</a:t>
            </a:r>
            <a:r>
              <a:rPr sz="47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72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47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72" b="1" spc="24" dirty="0">
                <a:solidFill>
                  <a:srgbClr val="FFFFFF"/>
                </a:solidFill>
                <a:latin typeface="Century Gothic"/>
                <a:cs typeface="Century Gothic"/>
              </a:rPr>
              <a:t>EMATER</a:t>
            </a:r>
            <a:r>
              <a:rPr sz="472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72" b="1" spc="24" dirty="0">
                <a:solidFill>
                  <a:srgbClr val="FFFFFF"/>
                </a:solidFill>
                <a:latin typeface="Century Gothic"/>
                <a:cs typeface="Century Gothic"/>
              </a:rPr>
              <a:t>ATRAVÉS</a:t>
            </a:r>
            <a:r>
              <a:rPr sz="47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72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472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72" b="1" spc="32" dirty="0">
                <a:solidFill>
                  <a:srgbClr val="FFFFFF"/>
                </a:solidFill>
                <a:latin typeface="Century Gothic"/>
                <a:cs typeface="Century Gothic"/>
              </a:rPr>
              <a:t>YOUTUBE</a:t>
            </a:r>
            <a:endParaRPr sz="472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endParaRPr sz="189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19403" y="5389074"/>
            <a:ext cx="1940688" cy="138891"/>
          </a:xfrm>
          <a:prstGeom prst="rect">
            <a:avLst/>
          </a:prstGeom>
        </p:spPr>
        <p:txBody>
          <a:bodyPr vert="horz" wrap="square" lIns="0" tIns="11500" rIns="0" bIns="0" rtlCol="0">
            <a:spAutoFit/>
          </a:bodyPr>
          <a:lstStyle/>
          <a:p>
            <a:pPr marL="10001">
              <a:spcBef>
                <a:spcPts val="90"/>
              </a:spcBef>
            </a:pP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827" i="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janeiro/2020</a:t>
            </a:r>
            <a:r>
              <a:rPr sz="827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827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dezembro/2020</a:t>
            </a:r>
            <a:endParaRPr sz="827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26628" y="2219861"/>
            <a:ext cx="1740169" cy="1915186"/>
          </a:xfrm>
          <a:custGeom>
            <a:avLst/>
            <a:gdLst/>
            <a:ahLst/>
            <a:cxnLst/>
            <a:rect l="l" t="t" r="r" b="b"/>
            <a:pathLst>
              <a:path w="2209800" h="2432050">
                <a:moveTo>
                  <a:pt x="2209802" y="0"/>
                </a:moveTo>
                <a:lnTo>
                  <a:pt x="0" y="0"/>
                </a:lnTo>
                <a:lnTo>
                  <a:pt x="0" y="2432052"/>
                </a:lnTo>
                <a:lnTo>
                  <a:pt x="2209802" y="2432052"/>
                </a:lnTo>
                <a:lnTo>
                  <a:pt x="2209802" y="0"/>
                </a:lnTo>
                <a:close/>
              </a:path>
            </a:pathLst>
          </a:custGeom>
          <a:solidFill>
            <a:srgbClr val="A5C3D2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39" name="object 39"/>
          <p:cNvGrpSpPr/>
          <p:nvPr/>
        </p:nvGrpSpPr>
        <p:grpSpPr>
          <a:xfrm>
            <a:off x="2326266" y="2219861"/>
            <a:ext cx="1740169" cy="1915186"/>
            <a:chOff x="153946" y="2818950"/>
            <a:chExt cx="2209800" cy="2432050"/>
          </a:xfrm>
        </p:grpSpPr>
        <p:sp>
          <p:nvSpPr>
            <p:cNvPr id="40" name="object 40"/>
            <p:cNvSpPr/>
            <p:nvPr/>
          </p:nvSpPr>
          <p:spPr>
            <a:xfrm>
              <a:off x="153946" y="2818950"/>
              <a:ext cx="2209800" cy="2432050"/>
            </a:xfrm>
            <a:custGeom>
              <a:avLst/>
              <a:gdLst/>
              <a:ahLst/>
              <a:cxnLst/>
              <a:rect l="l" t="t" r="r" b="b"/>
              <a:pathLst>
                <a:path w="2209800" h="2432050">
                  <a:moveTo>
                    <a:pt x="2209802" y="0"/>
                  </a:moveTo>
                  <a:lnTo>
                    <a:pt x="0" y="0"/>
                  </a:lnTo>
                  <a:lnTo>
                    <a:pt x="0" y="2432052"/>
                  </a:lnTo>
                  <a:lnTo>
                    <a:pt x="2209802" y="2432052"/>
                  </a:lnTo>
                  <a:lnTo>
                    <a:pt x="2209802" y="0"/>
                  </a:lnTo>
                  <a:close/>
                </a:path>
              </a:pathLst>
            </a:custGeom>
            <a:solidFill>
              <a:srgbClr val="A5C3D2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1" name="object 41"/>
            <p:cNvSpPr/>
            <p:nvPr/>
          </p:nvSpPr>
          <p:spPr>
            <a:xfrm>
              <a:off x="455345" y="3764159"/>
              <a:ext cx="1569085" cy="393700"/>
            </a:xfrm>
            <a:custGeom>
              <a:avLst/>
              <a:gdLst/>
              <a:ahLst/>
              <a:cxnLst/>
              <a:rect l="l" t="t" r="r" b="b"/>
              <a:pathLst>
                <a:path w="1569085" h="393700">
                  <a:moveTo>
                    <a:pt x="1496894" y="0"/>
                  </a:moveTo>
                  <a:lnTo>
                    <a:pt x="72000" y="0"/>
                  </a:lnTo>
                  <a:lnTo>
                    <a:pt x="44043" y="5681"/>
                  </a:lnTo>
                  <a:lnTo>
                    <a:pt x="21150" y="21150"/>
                  </a:lnTo>
                  <a:lnTo>
                    <a:pt x="5681" y="44043"/>
                  </a:lnTo>
                  <a:lnTo>
                    <a:pt x="0" y="72000"/>
                  </a:lnTo>
                  <a:lnTo>
                    <a:pt x="0" y="321699"/>
                  </a:lnTo>
                  <a:lnTo>
                    <a:pt x="5681" y="349656"/>
                  </a:lnTo>
                  <a:lnTo>
                    <a:pt x="21150" y="372549"/>
                  </a:lnTo>
                  <a:lnTo>
                    <a:pt x="44043" y="388018"/>
                  </a:lnTo>
                  <a:lnTo>
                    <a:pt x="72000" y="393699"/>
                  </a:lnTo>
                  <a:lnTo>
                    <a:pt x="1496894" y="393699"/>
                  </a:lnTo>
                  <a:lnTo>
                    <a:pt x="1524852" y="388018"/>
                  </a:lnTo>
                  <a:lnTo>
                    <a:pt x="1547747" y="372549"/>
                  </a:lnTo>
                  <a:lnTo>
                    <a:pt x="1563216" y="349656"/>
                  </a:lnTo>
                  <a:lnTo>
                    <a:pt x="1568898" y="321699"/>
                  </a:lnTo>
                  <a:lnTo>
                    <a:pt x="1568898" y="72000"/>
                  </a:lnTo>
                  <a:lnTo>
                    <a:pt x="1563216" y="44043"/>
                  </a:lnTo>
                  <a:lnTo>
                    <a:pt x="1547747" y="21150"/>
                  </a:lnTo>
                  <a:lnTo>
                    <a:pt x="1524852" y="5681"/>
                  </a:lnTo>
                  <a:lnTo>
                    <a:pt x="149689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161446" y="2219861"/>
            <a:ext cx="1740169" cy="1915186"/>
            <a:chOff x="2484399" y="2818950"/>
            <a:chExt cx="2209800" cy="2432050"/>
          </a:xfrm>
        </p:grpSpPr>
        <p:sp>
          <p:nvSpPr>
            <p:cNvPr id="43" name="object 43"/>
            <p:cNvSpPr/>
            <p:nvPr/>
          </p:nvSpPr>
          <p:spPr>
            <a:xfrm>
              <a:off x="2484399" y="2818950"/>
              <a:ext cx="2209800" cy="2432050"/>
            </a:xfrm>
            <a:custGeom>
              <a:avLst/>
              <a:gdLst/>
              <a:ahLst/>
              <a:cxnLst/>
              <a:rect l="l" t="t" r="r" b="b"/>
              <a:pathLst>
                <a:path w="2209800" h="2432050">
                  <a:moveTo>
                    <a:pt x="2209802" y="0"/>
                  </a:moveTo>
                  <a:lnTo>
                    <a:pt x="0" y="0"/>
                  </a:lnTo>
                  <a:lnTo>
                    <a:pt x="0" y="2432052"/>
                  </a:lnTo>
                  <a:lnTo>
                    <a:pt x="2209802" y="2432052"/>
                  </a:lnTo>
                  <a:lnTo>
                    <a:pt x="2209802" y="0"/>
                  </a:lnTo>
                  <a:close/>
                </a:path>
              </a:pathLst>
            </a:custGeom>
            <a:solidFill>
              <a:srgbClr val="A5C3D2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4" name="object 44"/>
            <p:cNvSpPr/>
            <p:nvPr/>
          </p:nvSpPr>
          <p:spPr>
            <a:xfrm>
              <a:off x="2893975" y="3764159"/>
              <a:ext cx="1416050" cy="393700"/>
            </a:xfrm>
            <a:custGeom>
              <a:avLst/>
              <a:gdLst/>
              <a:ahLst/>
              <a:cxnLst/>
              <a:rect l="l" t="t" r="r" b="b"/>
              <a:pathLst>
                <a:path w="1416050" h="393700">
                  <a:moveTo>
                    <a:pt x="1344048" y="0"/>
                  </a:moveTo>
                  <a:lnTo>
                    <a:pt x="72000" y="0"/>
                  </a:lnTo>
                  <a:lnTo>
                    <a:pt x="44043" y="5681"/>
                  </a:lnTo>
                  <a:lnTo>
                    <a:pt x="21149" y="21150"/>
                  </a:lnTo>
                  <a:lnTo>
                    <a:pt x="5681" y="44043"/>
                  </a:lnTo>
                  <a:lnTo>
                    <a:pt x="0" y="72000"/>
                  </a:lnTo>
                  <a:lnTo>
                    <a:pt x="0" y="321699"/>
                  </a:lnTo>
                  <a:lnTo>
                    <a:pt x="5681" y="349656"/>
                  </a:lnTo>
                  <a:lnTo>
                    <a:pt x="21149" y="372549"/>
                  </a:lnTo>
                  <a:lnTo>
                    <a:pt x="44043" y="388018"/>
                  </a:lnTo>
                  <a:lnTo>
                    <a:pt x="72000" y="393699"/>
                  </a:lnTo>
                  <a:lnTo>
                    <a:pt x="1344048" y="393699"/>
                  </a:lnTo>
                  <a:lnTo>
                    <a:pt x="1372004" y="388018"/>
                  </a:lnTo>
                  <a:lnTo>
                    <a:pt x="1394898" y="372549"/>
                  </a:lnTo>
                  <a:lnTo>
                    <a:pt x="1410367" y="349656"/>
                  </a:lnTo>
                  <a:lnTo>
                    <a:pt x="1416048" y="321699"/>
                  </a:lnTo>
                  <a:lnTo>
                    <a:pt x="1416048" y="72000"/>
                  </a:lnTo>
                  <a:lnTo>
                    <a:pt x="1410367" y="44043"/>
                  </a:lnTo>
                  <a:lnTo>
                    <a:pt x="1394898" y="21150"/>
                  </a:lnTo>
                  <a:lnTo>
                    <a:pt x="1372004" y="5681"/>
                  </a:lnTo>
                  <a:lnTo>
                    <a:pt x="134404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326266" y="2219861"/>
            <a:ext cx="1740169" cy="1747241"/>
          </a:xfrm>
          <a:prstGeom prst="rect">
            <a:avLst/>
          </a:prstGeom>
        </p:spPr>
        <p:txBody>
          <a:bodyPr vert="horz" wrap="square" lIns="0" tIns="2000" rIns="0" bIns="0" rtlCol="0">
            <a:spAutoFit/>
          </a:bodyPr>
          <a:lstStyle/>
          <a:p>
            <a:pPr>
              <a:spcBef>
                <a:spcPts val="16"/>
              </a:spcBef>
            </a:pPr>
            <a:endParaRPr sz="1024">
              <a:latin typeface="Times New Roman"/>
              <a:cs typeface="Times New Roman"/>
            </a:endParaRPr>
          </a:p>
          <a:p>
            <a:pPr marL="330541" marR="327041" indent="-500" algn="ctr">
              <a:lnSpc>
                <a:spcPts val="1000"/>
              </a:lnSpc>
            </a:pP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ENCONTRO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DE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MONI</a:t>
            </a:r>
            <a:r>
              <a:rPr sz="906" b="1" spc="-4" dirty="0">
                <a:solidFill>
                  <a:srgbClr val="006598"/>
                </a:solidFill>
                <a:latin typeface="Century Gothic"/>
                <a:cs typeface="Century Gothic"/>
              </a:rPr>
              <a:t>T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ORAMEN</a:t>
            </a:r>
            <a:r>
              <a:rPr sz="906" b="1" dirty="0">
                <a:solidFill>
                  <a:srgbClr val="006598"/>
                </a:solidFill>
                <a:latin typeface="Century Gothic"/>
                <a:cs typeface="Century Gothic"/>
              </a:rPr>
              <a:t>T</a:t>
            </a:r>
            <a:r>
              <a:rPr sz="906" b="1" spc="-16" dirty="0">
                <a:solidFill>
                  <a:srgbClr val="006598"/>
                </a:solidFill>
                <a:latin typeface="Century Gothic"/>
                <a:cs typeface="Century Gothic"/>
              </a:rPr>
              <a:t>O,  </a:t>
            </a:r>
            <a:r>
              <a:rPr sz="906" b="1" spc="-12" dirty="0">
                <a:solidFill>
                  <a:srgbClr val="006598"/>
                </a:solidFill>
                <a:latin typeface="Century Gothic"/>
                <a:cs typeface="Century Gothic"/>
              </a:rPr>
              <a:t>AVALIAÇÃO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E </a:t>
            </a:r>
            <a:r>
              <a:rPr sz="906" b="1" spc="35" dirty="0">
                <a:solidFill>
                  <a:srgbClr val="006598"/>
                </a:solidFill>
                <a:latin typeface="Century Gothic"/>
                <a:cs typeface="Century Gothic"/>
              </a:rPr>
              <a:t> PLANEJAMENTO</a:t>
            </a:r>
            <a:endParaRPr sz="906">
              <a:latin typeface="Century Gothic"/>
              <a:cs typeface="Century Gothic"/>
            </a:endParaRPr>
          </a:p>
          <a:p>
            <a:pPr>
              <a:spcBef>
                <a:spcPts val="4"/>
              </a:spcBef>
            </a:pPr>
            <a:endParaRPr sz="866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260" b="1" spc="-12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r>
              <a:rPr sz="1260" b="1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60" b="1" spc="-16" dirty="0">
                <a:solidFill>
                  <a:srgbClr val="FFFFFF"/>
                </a:solidFill>
                <a:latin typeface="Century Gothic"/>
                <a:cs typeface="Century Gothic"/>
              </a:rPr>
              <a:t>ENCONTRO</a:t>
            </a:r>
            <a:endParaRPr sz="126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96">
              <a:latin typeface="Century Gothic"/>
              <a:cs typeface="Century Gothic"/>
            </a:endParaRPr>
          </a:p>
          <a:p>
            <a:pPr>
              <a:spcBef>
                <a:spcPts val="16"/>
              </a:spcBef>
            </a:pPr>
            <a:endParaRPr sz="1654">
              <a:latin typeface="Century Gothic"/>
              <a:cs typeface="Century Gothic"/>
            </a:endParaRPr>
          </a:p>
          <a:p>
            <a:pPr marL="216027" marR="208026" indent="499062">
              <a:lnSpc>
                <a:spcPct val="105200"/>
              </a:lnSpc>
              <a:spcBef>
                <a:spcPts val="4"/>
              </a:spcBef>
            </a:pPr>
            <a:r>
              <a:rPr sz="551" spc="39" dirty="0">
                <a:solidFill>
                  <a:srgbClr val="006598"/>
                </a:solidFill>
                <a:latin typeface="Calibri"/>
                <a:cs typeface="Calibri"/>
              </a:rPr>
              <a:t>PÚBLICO: </a:t>
            </a:r>
            <a:r>
              <a:rPr sz="551" spc="43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32" dirty="0">
                <a:solidFill>
                  <a:srgbClr val="006598"/>
                </a:solidFill>
                <a:latin typeface="Calibri"/>
                <a:cs typeface="Calibri"/>
              </a:rPr>
              <a:t>(DIRETORES(AS),</a:t>
            </a:r>
            <a:r>
              <a:rPr sz="551" spc="8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51" dirty="0">
                <a:solidFill>
                  <a:srgbClr val="006598"/>
                </a:solidFill>
                <a:latin typeface="Calibri"/>
                <a:cs typeface="Calibri"/>
              </a:rPr>
              <a:t>COORDENADORES(AS)</a:t>
            </a:r>
            <a:endParaRPr sz="551">
              <a:latin typeface="Calibri"/>
              <a:cs typeface="Calibri"/>
            </a:endParaRPr>
          </a:p>
          <a:p>
            <a:pPr marL="605076">
              <a:spcBef>
                <a:spcPts val="32"/>
              </a:spcBef>
            </a:pPr>
            <a:r>
              <a:rPr sz="551" spc="24" dirty="0">
                <a:solidFill>
                  <a:srgbClr val="006598"/>
                </a:solidFill>
                <a:latin typeface="Calibri"/>
                <a:cs typeface="Calibri"/>
              </a:rPr>
              <a:t>E</a:t>
            </a:r>
            <a:r>
              <a:rPr sz="551" spc="20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47" dirty="0">
                <a:solidFill>
                  <a:srgbClr val="006598"/>
                </a:solidFill>
                <a:latin typeface="Calibri"/>
                <a:cs typeface="Calibri"/>
              </a:rPr>
              <a:t>TÉCNICOS(AS)</a:t>
            </a:r>
            <a:endParaRPr sz="551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61446" y="2219861"/>
            <a:ext cx="1740169" cy="1746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81">
              <a:latin typeface="Times New Roman"/>
              <a:cs typeface="Times New Roman"/>
            </a:endParaRPr>
          </a:p>
          <a:p>
            <a:pPr marL="438555" marR="385048" algn="ctr">
              <a:lnSpc>
                <a:spcPts val="1000"/>
              </a:lnSpc>
            </a:pPr>
            <a:r>
              <a:rPr sz="906" b="1" spc="63" dirty="0">
                <a:solidFill>
                  <a:srgbClr val="006598"/>
                </a:solidFill>
                <a:latin typeface="Century Gothic"/>
                <a:cs typeface="Century Gothic"/>
              </a:rPr>
              <a:t>02</a:t>
            </a:r>
            <a:r>
              <a:rPr sz="906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-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CURSOS</a:t>
            </a:r>
            <a:r>
              <a:rPr sz="906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DE </a:t>
            </a:r>
            <a:r>
              <a:rPr sz="906" b="1" spc="-24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35" dirty="0">
                <a:solidFill>
                  <a:srgbClr val="006598"/>
                </a:solidFill>
                <a:latin typeface="Century Gothic"/>
                <a:cs typeface="Century Gothic"/>
              </a:rPr>
              <a:t>AVICULTURA</a:t>
            </a:r>
            <a:endParaRPr sz="906">
              <a:latin typeface="Century Gothic"/>
              <a:cs typeface="Century Gothic"/>
            </a:endParaRPr>
          </a:p>
          <a:p>
            <a:pPr>
              <a:spcBef>
                <a:spcPts val="24"/>
              </a:spcBef>
            </a:pPr>
            <a:endParaRPr sz="1418">
              <a:latin typeface="Century Gothic"/>
              <a:cs typeface="Century Gothic"/>
            </a:endParaRPr>
          </a:p>
          <a:p>
            <a:pPr marL="16502" algn="ctr"/>
            <a:r>
              <a:rPr sz="1260" b="1" spc="8" dirty="0">
                <a:solidFill>
                  <a:srgbClr val="FFFFFF"/>
                </a:solidFill>
                <a:latin typeface="Century Gothic"/>
                <a:cs typeface="Century Gothic"/>
              </a:rPr>
              <a:t>22</a:t>
            </a:r>
            <a:r>
              <a:rPr sz="1260" b="1" spc="-4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60" b="1" spc="8" dirty="0">
                <a:solidFill>
                  <a:srgbClr val="FFFFFF"/>
                </a:solidFill>
                <a:latin typeface="Century Gothic"/>
                <a:cs typeface="Century Gothic"/>
              </a:rPr>
              <a:t>MÓDULOS</a:t>
            </a:r>
            <a:endParaRPr sz="126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96">
              <a:latin typeface="Century Gothic"/>
              <a:cs typeface="Century Gothic"/>
            </a:endParaRPr>
          </a:p>
          <a:p>
            <a:pPr>
              <a:spcBef>
                <a:spcPts val="20"/>
              </a:spcBef>
            </a:pPr>
            <a:endParaRPr sz="1575">
              <a:latin typeface="Century Gothic"/>
              <a:cs typeface="Century Gothic"/>
            </a:endParaRPr>
          </a:p>
          <a:p>
            <a:pPr marL="2000" algn="ctr"/>
            <a:r>
              <a:rPr sz="551" spc="39" dirty="0">
                <a:solidFill>
                  <a:srgbClr val="006598"/>
                </a:solidFill>
                <a:latin typeface="Calibri"/>
                <a:cs typeface="Calibri"/>
              </a:rPr>
              <a:t>PÚBLICO:</a:t>
            </a:r>
            <a:endParaRPr sz="551">
              <a:latin typeface="Calibri"/>
              <a:cs typeface="Calibri"/>
            </a:endParaRPr>
          </a:p>
          <a:p>
            <a:pPr marL="2000" algn="ctr">
              <a:spcBef>
                <a:spcPts val="35"/>
              </a:spcBef>
            </a:pPr>
            <a:r>
              <a:rPr sz="551" spc="20" dirty="0">
                <a:solidFill>
                  <a:srgbClr val="006598"/>
                </a:solidFill>
                <a:latin typeface="Calibri"/>
                <a:cs typeface="Calibri"/>
              </a:rPr>
              <a:t>01</a:t>
            </a:r>
            <a:r>
              <a:rPr sz="551" spc="28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63" dirty="0">
                <a:solidFill>
                  <a:srgbClr val="006598"/>
                </a:solidFill>
                <a:latin typeface="Calibri"/>
                <a:cs typeface="Calibri"/>
              </a:rPr>
              <a:t>CURSO</a:t>
            </a:r>
            <a:r>
              <a:rPr sz="551" spc="28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35" dirty="0">
                <a:solidFill>
                  <a:srgbClr val="006598"/>
                </a:solidFill>
                <a:latin typeface="Calibri"/>
                <a:cs typeface="Calibri"/>
              </a:rPr>
              <a:t>PARA</a:t>
            </a:r>
            <a:r>
              <a:rPr sz="551" spc="32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47" dirty="0">
                <a:solidFill>
                  <a:srgbClr val="006598"/>
                </a:solidFill>
                <a:latin typeface="Calibri"/>
                <a:cs typeface="Calibri"/>
              </a:rPr>
              <a:t>TÉCNICOS(AS)</a:t>
            </a:r>
            <a:endParaRPr sz="551">
              <a:latin typeface="Calibri"/>
              <a:cs typeface="Calibri"/>
            </a:endParaRPr>
          </a:p>
          <a:p>
            <a:pPr marL="2000" algn="ctr">
              <a:spcBef>
                <a:spcPts val="35"/>
              </a:spcBef>
            </a:pPr>
            <a:r>
              <a:rPr sz="551" spc="20" dirty="0">
                <a:solidFill>
                  <a:srgbClr val="006598"/>
                </a:solidFill>
                <a:latin typeface="Calibri"/>
                <a:cs typeface="Calibri"/>
              </a:rPr>
              <a:t>01</a:t>
            </a:r>
            <a:r>
              <a:rPr sz="551" spc="24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63" dirty="0">
                <a:solidFill>
                  <a:srgbClr val="006598"/>
                </a:solidFill>
                <a:latin typeface="Calibri"/>
                <a:cs typeface="Calibri"/>
              </a:rPr>
              <a:t>CURSO</a:t>
            </a:r>
            <a:r>
              <a:rPr sz="551" spc="28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35" dirty="0">
                <a:solidFill>
                  <a:srgbClr val="006598"/>
                </a:solidFill>
                <a:latin typeface="Calibri"/>
                <a:cs typeface="Calibri"/>
              </a:rPr>
              <a:t>PARA</a:t>
            </a:r>
            <a:r>
              <a:rPr sz="551" spc="28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43" dirty="0">
                <a:solidFill>
                  <a:srgbClr val="006598"/>
                </a:solidFill>
                <a:latin typeface="Calibri"/>
                <a:cs typeface="Calibri"/>
              </a:rPr>
              <a:t>AGRICULTORES(AS)</a:t>
            </a:r>
            <a:endParaRPr sz="551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63977" y="2526986"/>
            <a:ext cx="1083105" cy="283242"/>
          </a:xfrm>
          <a:prstGeom prst="rect">
            <a:avLst/>
          </a:prstGeom>
        </p:spPr>
        <p:txBody>
          <a:bodyPr vert="horz" wrap="square" lIns="0" tIns="26503" rIns="0" bIns="0" rtlCol="0">
            <a:spAutoFit/>
          </a:bodyPr>
          <a:lstStyle/>
          <a:p>
            <a:pPr marL="10001" marR="4001" indent="117515">
              <a:lnSpc>
                <a:spcPts val="1000"/>
              </a:lnSpc>
              <a:spcBef>
                <a:spcPts val="209"/>
              </a:spcBef>
            </a:pP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01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- CURSO DE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59" dirty="0">
                <a:solidFill>
                  <a:srgbClr val="006598"/>
                </a:solidFill>
                <a:latin typeface="Century Gothic"/>
                <a:cs typeface="Century Gothic"/>
              </a:rPr>
              <a:t>C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APRINOCU</a:t>
            </a:r>
            <a:r>
              <a:rPr sz="906" b="1" spc="-32" dirty="0">
                <a:solidFill>
                  <a:srgbClr val="006598"/>
                </a:solidFill>
                <a:latin typeface="Century Gothic"/>
                <a:cs typeface="Century Gothic"/>
              </a:rPr>
              <a:t>L</a:t>
            </a:r>
            <a:r>
              <a:rPr sz="906" b="1" spc="75" dirty="0">
                <a:solidFill>
                  <a:srgbClr val="006598"/>
                </a:solidFill>
                <a:latin typeface="Century Gothic"/>
                <a:cs typeface="Century Gothic"/>
              </a:rPr>
              <a:t>TURA</a:t>
            </a:r>
            <a:endParaRPr sz="906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334158" y="2964191"/>
            <a:ext cx="1115108" cy="310030"/>
          </a:xfrm>
          <a:custGeom>
            <a:avLst/>
            <a:gdLst/>
            <a:ahLst/>
            <a:cxnLst/>
            <a:rect l="l" t="t" r="r" b="b"/>
            <a:pathLst>
              <a:path w="1416050" h="393700">
                <a:moveTo>
                  <a:pt x="1344048" y="0"/>
                </a:moveTo>
                <a:lnTo>
                  <a:pt x="72000" y="0"/>
                </a:lnTo>
                <a:lnTo>
                  <a:pt x="44043" y="5681"/>
                </a:lnTo>
                <a:lnTo>
                  <a:pt x="21150" y="21150"/>
                </a:lnTo>
                <a:lnTo>
                  <a:pt x="5681" y="44043"/>
                </a:lnTo>
                <a:lnTo>
                  <a:pt x="0" y="72000"/>
                </a:lnTo>
                <a:lnTo>
                  <a:pt x="0" y="321699"/>
                </a:lnTo>
                <a:lnTo>
                  <a:pt x="5681" y="349656"/>
                </a:lnTo>
                <a:lnTo>
                  <a:pt x="21150" y="372549"/>
                </a:lnTo>
                <a:lnTo>
                  <a:pt x="44043" y="388018"/>
                </a:lnTo>
                <a:lnTo>
                  <a:pt x="72000" y="393699"/>
                </a:lnTo>
                <a:lnTo>
                  <a:pt x="1344048" y="393699"/>
                </a:lnTo>
                <a:lnTo>
                  <a:pt x="1372005" y="388018"/>
                </a:lnTo>
                <a:lnTo>
                  <a:pt x="1394899" y="372549"/>
                </a:lnTo>
                <a:lnTo>
                  <a:pt x="1410367" y="349656"/>
                </a:lnTo>
                <a:lnTo>
                  <a:pt x="1416048" y="321699"/>
                </a:lnTo>
                <a:lnTo>
                  <a:pt x="1416048" y="72000"/>
                </a:lnTo>
                <a:lnTo>
                  <a:pt x="1410367" y="44043"/>
                </a:lnTo>
                <a:lnTo>
                  <a:pt x="1394899" y="21150"/>
                </a:lnTo>
                <a:lnTo>
                  <a:pt x="1372005" y="5681"/>
                </a:lnTo>
                <a:lnTo>
                  <a:pt x="134404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49" name="object 49"/>
          <p:cNvSpPr txBox="1"/>
          <p:nvPr/>
        </p:nvSpPr>
        <p:spPr>
          <a:xfrm>
            <a:off x="6373598" y="3021796"/>
            <a:ext cx="1043101" cy="203493"/>
          </a:xfrm>
          <a:prstGeom prst="rect">
            <a:avLst/>
          </a:prstGeom>
        </p:spPr>
        <p:txBody>
          <a:bodyPr vert="horz" wrap="square" lIns="0" tIns="9501" rIns="0" bIns="0" rtlCol="0">
            <a:spAutoFit/>
          </a:bodyPr>
          <a:lstStyle/>
          <a:p>
            <a:pPr marL="10001">
              <a:spcBef>
                <a:spcPts val="75"/>
              </a:spcBef>
            </a:pPr>
            <a:r>
              <a:rPr sz="1260" b="1" spc="47" dirty="0">
                <a:solidFill>
                  <a:srgbClr val="FFFFFF"/>
                </a:solidFill>
                <a:latin typeface="Century Gothic"/>
                <a:cs typeface="Century Gothic"/>
              </a:rPr>
              <a:t>07</a:t>
            </a:r>
            <a:r>
              <a:rPr sz="1260" b="1" spc="-8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60" b="1" spc="8" dirty="0">
                <a:solidFill>
                  <a:srgbClr val="FFFFFF"/>
                </a:solidFill>
                <a:latin typeface="Century Gothic"/>
                <a:cs typeface="Century Gothic"/>
              </a:rPr>
              <a:t>MÓDULOS</a:t>
            </a:r>
            <a:endParaRPr sz="126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43806" y="3691276"/>
            <a:ext cx="1213118" cy="182157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algn="ctr">
              <a:spcBef>
                <a:spcPts val="98"/>
              </a:spcBef>
            </a:pPr>
            <a:r>
              <a:rPr sz="551" spc="39" dirty="0">
                <a:solidFill>
                  <a:srgbClr val="006598"/>
                </a:solidFill>
                <a:latin typeface="Calibri"/>
                <a:cs typeface="Calibri"/>
              </a:rPr>
              <a:t>PÚBLICO:</a:t>
            </a:r>
            <a:endParaRPr sz="551"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r>
              <a:rPr sz="551" spc="20" dirty="0">
                <a:solidFill>
                  <a:srgbClr val="006598"/>
                </a:solidFill>
                <a:latin typeface="Calibri"/>
                <a:cs typeface="Calibri"/>
              </a:rPr>
              <a:t>01 </a:t>
            </a:r>
            <a:r>
              <a:rPr sz="551" spc="63" dirty="0">
                <a:solidFill>
                  <a:srgbClr val="006598"/>
                </a:solidFill>
                <a:latin typeface="Calibri"/>
                <a:cs typeface="Calibri"/>
              </a:rPr>
              <a:t>CURSO</a:t>
            </a:r>
            <a:r>
              <a:rPr sz="551" spc="24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35" dirty="0">
                <a:solidFill>
                  <a:srgbClr val="006598"/>
                </a:solidFill>
                <a:latin typeface="Calibri"/>
                <a:cs typeface="Calibri"/>
              </a:rPr>
              <a:t>PARA</a:t>
            </a:r>
            <a:r>
              <a:rPr sz="551" spc="20" dirty="0">
                <a:solidFill>
                  <a:srgbClr val="006598"/>
                </a:solidFill>
                <a:latin typeface="Calibri"/>
                <a:cs typeface="Calibri"/>
              </a:rPr>
              <a:t> </a:t>
            </a:r>
            <a:r>
              <a:rPr sz="551" spc="43" dirty="0">
                <a:solidFill>
                  <a:srgbClr val="006598"/>
                </a:solidFill>
                <a:latin typeface="Calibri"/>
                <a:cs typeface="Calibri"/>
              </a:rPr>
              <a:t>AGRICULTORES(AS)</a:t>
            </a:r>
            <a:endParaRPr sz="55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1696"/>
            <a:ext cx="10080625" cy="96509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703619"/>
            <a:ext cx="10080625" cy="965094"/>
            <a:chOff x="0" y="3431062"/>
            <a:chExt cx="7197725" cy="1225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31062"/>
              <a:ext cx="7197263" cy="12255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00375" y="4193067"/>
              <a:ext cx="1313815" cy="294005"/>
            </a:xfrm>
            <a:custGeom>
              <a:avLst/>
              <a:gdLst/>
              <a:ahLst/>
              <a:cxnLst/>
              <a:rect l="l" t="t" r="r" b="b"/>
              <a:pathLst>
                <a:path w="1313815" h="294004">
                  <a:moveTo>
                    <a:pt x="1313571" y="0"/>
                  </a:moveTo>
                  <a:lnTo>
                    <a:pt x="56268" y="0"/>
                  </a:lnTo>
                  <a:lnTo>
                    <a:pt x="0" y="293701"/>
                  </a:lnTo>
                  <a:lnTo>
                    <a:pt x="1257303" y="293701"/>
                  </a:lnTo>
                  <a:lnTo>
                    <a:pt x="1313571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418"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3489" y="941443"/>
            <a:ext cx="3770866" cy="71971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>
              <a:spcBef>
                <a:spcPts val="79"/>
              </a:spcBef>
            </a:pPr>
            <a:r>
              <a:rPr sz="2835" spc="12" dirty="0"/>
              <a:t>EM</a:t>
            </a:r>
            <a:r>
              <a:rPr sz="2835" spc="-180" dirty="0"/>
              <a:t>A</a:t>
            </a:r>
            <a:r>
              <a:rPr sz="2835" spc="213" dirty="0"/>
              <a:t>TER</a:t>
            </a:r>
            <a:r>
              <a:rPr sz="2835" spc="-59" dirty="0"/>
              <a:t> </a:t>
            </a:r>
            <a:r>
              <a:rPr sz="2835" spc="-118" dirty="0"/>
              <a:t>NO</a:t>
            </a:r>
            <a:r>
              <a:rPr sz="2835" spc="-59" dirty="0"/>
              <a:t> </a:t>
            </a:r>
            <a:r>
              <a:rPr sz="2835" spc="12" dirty="0"/>
              <a:t>Y</a:t>
            </a:r>
            <a:r>
              <a:rPr sz="2835" spc="130" dirty="0"/>
              <a:t>OUTUBE</a:t>
            </a:r>
            <a:endParaRPr sz="2835"/>
          </a:p>
          <a:p>
            <a:pPr marL="13502">
              <a:spcBef>
                <a:spcPts val="95"/>
              </a:spcBef>
            </a:pPr>
            <a:r>
              <a:rPr sz="1693" spc="122" dirty="0"/>
              <a:t>840</a:t>
            </a:r>
            <a:r>
              <a:rPr sz="1693" spc="-47" dirty="0"/>
              <a:t> </a:t>
            </a:r>
            <a:r>
              <a:rPr sz="1693" spc="28" dirty="0"/>
              <a:t>INSCRITOS</a:t>
            </a:r>
            <a:endParaRPr sz="1693"/>
          </a:p>
        </p:txBody>
      </p:sp>
      <p:sp>
        <p:nvSpPr>
          <p:cNvPr id="7" name="object 7"/>
          <p:cNvSpPr txBox="1"/>
          <p:nvPr/>
        </p:nvSpPr>
        <p:spPr>
          <a:xfrm>
            <a:off x="2507586" y="2850456"/>
            <a:ext cx="5062991" cy="4463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2835" b="1" spc="138" dirty="0">
                <a:solidFill>
                  <a:srgbClr val="FFFFFF"/>
                </a:solidFill>
                <a:latin typeface="Century Gothic"/>
                <a:cs typeface="Century Gothic"/>
              </a:rPr>
              <a:t>PALESTRAS</a:t>
            </a:r>
            <a:r>
              <a:rPr sz="2835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35" b="1" spc="5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35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35" b="1" spc="-59" dirty="0">
                <a:solidFill>
                  <a:srgbClr val="FFFFFF"/>
                </a:solidFill>
                <a:latin typeface="Century Gothic"/>
                <a:cs typeface="Century Gothic"/>
              </a:rPr>
              <a:t>CAPACITAÇÕES</a:t>
            </a:r>
            <a:endParaRPr lang="pt-BR" sz="2835" b="1" spc="-59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0693" y="1886818"/>
            <a:ext cx="5315516" cy="59756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94162">
              <a:spcBef>
                <a:spcPts val="79"/>
              </a:spcBef>
            </a:pPr>
            <a:r>
              <a:rPr sz="945" b="1" spc="8" dirty="0">
                <a:solidFill>
                  <a:srgbClr val="6E0D0F"/>
                </a:solidFill>
                <a:latin typeface="Century Gothic"/>
                <a:cs typeface="Century Gothic"/>
              </a:rPr>
              <a:t>62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8" dirty="0">
                <a:solidFill>
                  <a:srgbClr val="6E0D0F"/>
                </a:solidFill>
                <a:latin typeface="Century Gothic"/>
                <a:cs typeface="Century Gothic"/>
              </a:rPr>
              <a:t>VÍDEOS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6" dirty="0">
                <a:solidFill>
                  <a:srgbClr val="6E0D0F"/>
                </a:solidFill>
                <a:latin typeface="Century Gothic"/>
                <a:cs typeface="Century Gothic"/>
              </a:rPr>
              <a:t>POSTADOS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2" dirty="0">
                <a:solidFill>
                  <a:srgbClr val="6E0D0F"/>
                </a:solidFill>
                <a:latin typeface="Century Gothic"/>
                <a:cs typeface="Century Gothic"/>
              </a:rPr>
              <a:t>DE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24" dirty="0">
                <a:solidFill>
                  <a:srgbClr val="6E0D0F"/>
                </a:solidFill>
                <a:latin typeface="Century Gothic"/>
                <a:cs typeface="Century Gothic"/>
              </a:rPr>
              <a:t>JUNHO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A</a:t>
            </a:r>
            <a:r>
              <a:rPr sz="945" b="1" spc="-20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20" dirty="0">
                <a:solidFill>
                  <a:srgbClr val="6E0D0F"/>
                </a:solidFill>
                <a:latin typeface="Century Gothic"/>
                <a:cs typeface="Century Gothic"/>
              </a:rPr>
              <a:t>DEZEMBRO;</a:t>
            </a:r>
            <a:endParaRPr sz="945">
              <a:latin typeface="Century Gothic"/>
              <a:cs typeface="Century Gothic"/>
            </a:endParaRPr>
          </a:p>
          <a:p>
            <a:pPr marL="1956745" marR="1595699" indent="-355044">
              <a:lnSpc>
                <a:spcPct val="102200"/>
              </a:lnSpc>
            </a:pPr>
            <a:r>
              <a:rPr sz="945" b="1" spc="-28" dirty="0">
                <a:solidFill>
                  <a:srgbClr val="6E0D0F"/>
                </a:solidFill>
                <a:latin typeface="Century Gothic"/>
                <a:cs typeface="Century Gothic"/>
              </a:rPr>
              <a:t>13.576 </a:t>
            </a:r>
            <a:r>
              <a:rPr sz="945" b="1" spc="12" dirty="0">
                <a:solidFill>
                  <a:srgbClr val="6E0D0F"/>
                </a:solidFill>
                <a:latin typeface="Century Gothic"/>
                <a:cs typeface="Century Gothic"/>
              </a:rPr>
              <a:t>VISUALIZAÇÕES </a:t>
            </a:r>
            <a:r>
              <a:rPr sz="945" b="1" spc="-39" dirty="0">
                <a:solidFill>
                  <a:srgbClr val="6E0D0F"/>
                </a:solidFill>
                <a:latin typeface="Century Gothic"/>
                <a:cs typeface="Century Gothic"/>
              </a:rPr>
              <a:t>NO </a:t>
            </a:r>
            <a:r>
              <a:rPr sz="945" b="1" spc="8" dirty="0">
                <a:solidFill>
                  <a:srgbClr val="6E0D0F"/>
                </a:solidFill>
                <a:latin typeface="Century Gothic"/>
                <a:cs typeface="Century Gothic"/>
              </a:rPr>
              <a:t>PERÍODO; </a:t>
            </a:r>
            <a:r>
              <a:rPr sz="945" b="1" spc="-25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4" dirty="0">
                <a:solidFill>
                  <a:srgbClr val="6E0D0F"/>
                </a:solidFill>
                <a:latin typeface="Century Gothic"/>
                <a:cs typeface="Century Gothic"/>
              </a:rPr>
              <a:t>VÍDEO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2" dirty="0">
                <a:solidFill>
                  <a:srgbClr val="6E0D0F"/>
                </a:solidFill>
                <a:latin typeface="Century Gothic"/>
                <a:cs typeface="Century Gothic"/>
              </a:rPr>
              <a:t>MAIS</a:t>
            </a:r>
            <a:r>
              <a:rPr sz="945" b="1" spc="-24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4" dirty="0">
                <a:solidFill>
                  <a:srgbClr val="6E0D0F"/>
                </a:solidFill>
                <a:latin typeface="Century Gothic"/>
                <a:cs typeface="Century Gothic"/>
              </a:rPr>
              <a:t>ACESSADO:</a:t>
            </a:r>
            <a:endParaRPr sz="945">
              <a:latin typeface="Century Gothic"/>
              <a:cs typeface="Century Gothic"/>
            </a:endParaRPr>
          </a:p>
          <a:p>
            <a:pPr marL="10001">
              <a:spcBef>
                <a:spcPts val="24"/>
              </a:spcBef>
            </a:pPr>
            <a:r>
              <a:rPr sz="945" b="1" spc="20" dirty="0">
                <a:solidFill>
                  <a:srgbClr val="6E0D0F"/>
                </a:solidFill>
                <a:latin typeface="Century Gothic"/>
                <a:cs typeface="Century Gothic"/>
              </a:rPr>
              <a:t>“AULA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95" dirty="0">
                <a:solidFill>
                  <a:srgbClr val="6E0D0F"/>
                </a:solidFill>
                <a:latin typeface="Century Gothic"/>
                <a:cs typeface="Century Gothic"/>
              </a:rPr>
              <a:t>1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20" dirty="0">
                <a:solidFill>
                  <a:srgbClr val="6E0D0F"/>
                </a:solidFill>
                <a:latin typeface="Century Gothic"/>
                <a:cs typeface="Century Gothic"/>
              </a:rPr>
              <a:t>-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dirty="0">
                <a:solidFill>
                  <a:srgbClr val="6E0D0F"/>
                </a:solidFill>
                <a:latin typeface="Century Gothic"/>
                <a:cs typeface="Century Gothic"/>
              </a:rPr>
              <a:t>GESTÃO</a:t>
            </a:r>
            <a:r>
              <a:rPr sz="945" b="1" spc="-12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6" dirty="0">
                <a:solidFill>
                  <a:srgbClr val="6E0D0F"/>
                </a:solidFill>
                <a:latin typeface="Century Gothic"/>
                <a:cs typeface="Century Gothic"/>
              </a:rPr>
              <a:t>E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47" dirty="0">
                <a:solidFill>
                  <a:srgbClr val="6E0D0F"/>
                </a:solidFill>
                <a:latin typeface="Century Gothic"/>
                <a:cs typeface="Century Gothic"/>
              </a:rPr>
              <a:t>INOVAÇÃO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20" dirty="0">
                <a:solidFill>
                  <a:srgbClr val="6E0D0F"/>
                </a:solidFill>
                <a:latin typeface="Century Gothic"/>
                <a:cs typeface="Century Gothic"/>
              </a:rPr>
              <a:t>NA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35" dirty="0">
                <a:solidFill>
                  <a:srgbClr val="6E0D0F"/>
                </a:solidFill>
                <a:latin typeface="Century Gothic"/>
                <a:cs typeface="Century Gothic"/>
              </a:rPr>
              <a:t>CRIAÇÃO</a:t>
            </a:r>
            <a:r>
              <a:rPr sz="945" b="1" spc="-12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2" dirty="0">
                <a:solidFill>
                  <a:srgbClr val="6E0D0F"/>
                </a:solidFill>
                <a:latin typeface="Century Gothic"/>
                <a:cs typeface="Century Gothic"/>
              </a:rPr>
              <a:t>DE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dirty="0">
                <a:solidFill>
                  <a:srgbClr val="6E0D0F"/>
                </a:solidFill>
                <a:latin typeface="Century Gothic"/>
                <a:cs typeface="Century Gothic"/>
              </a:rPr>
              <a:t>GALINHA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8" dirty="0">
                <a:solidFill>
                  <a:srgbClr val="6E0D0F"/>
                </a:solidFill>
                <a:latin typeface="Century Gothic"/>
                <a:cs typeface="Century Gothic"/>
              </a:rPr>
              <a:t>CAIPIRA”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-8" dirty="0">
                <a:solidFill>
                  <a:srgbClr val="6E0D0F"/>
                </a:solidFill>
                <a:latin typeface="Century Gothic"/>
                <a:cs typeface="Century Gothic"/>
              </a:rPr>
              <a:t>–</a:t>
            </a:r>
            <a:r>
              <a:rPr sz="945" b="1" spc="-12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4" dirty="0">
                <a:solidFill>
                  <a:srgbClr val="6E0D0F"/>
                </a:solidFill>
                <a:latin typeface="Century Gothic"/>
                <a:cs typeface="Century Gothic"/>
              </a:rPr>
              <a:t>1063</a:t>
            </a:r>
            <a:r>
              <a:rPr sz="945" b="1" spc="-16" dirty="0">
                <a:solidFill>
                  <a:srgbClr val="6E0D0F"/>
                </a:solidFill>
                <a:latin typeface="Century Gothic"/>
                <a:cs typeface="Century Gothic"/>
              </a:rPr>
              <a:t> </a:t>
            </a:r>
            <a:r>
              <a:rPr sz="945" b="1" spc="12" dirty="0">
                <a:solidFill>
                  <a:srgbClr val="6E0D0F"/>
                </a:solidFill>
                <a:latin typeface="Century Gothic"/>
                <a:cs typeface="Century Gothic"/>
              </a:rPr>
              <a:t>VISUALIZAÇÕES;</a:t>
            </a:r>
            <a:endParaRPr sz="945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0966" y="3744029"/>
            <a:ext cx="4951480" cy="690516"/>
          </a:xfrm>
          <a:prstGeom prst="rect">
            <a:avLst/>
          </a:prstGeom>
        </p:spPr>
        <p:txBody>
          <a:bodyPr vert="horz" wrap="square" lIns="0" tIns="55505" rIns="0" bIns="0" rtlCol="0">
            <a:spAutoFit/>
          </a:bodyPr>
          <a:lstStyle/>
          <a:p>
            <a:pPr algn="ctr">
              <a:spcBef>
                <a:spcPts val="437"/>
              </a:spcBef>
            </a:pPr>
            <a:r>
              <a:rPr sz="827" b="1" spc="71" dirty="0">
                <a:solidFill>
                  <a:srgbClr val="43525A"/>
                </a:solidFill>
                <a:latin typeface="Century Gothic"/>
                <a:cs typeface="Century Gothic"/>
              </a:rPr>
              <a:t>30</a:t>
            </a:r>
            <a:r>
              <a:rPr sz="827" b="1" spc="-16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8" dirty="0">
                <a:solidFill>
                  <a:srgbClr val="43525A"/>
                </a:solidFill>
                <a:latin typeface="Century Gothic"/>
                <a:cs typeface="Century Gothic"/>
              </a:rPr>
              <a:t>EDIÇÕES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dirty="0">
                <a:solidFill>
                  <a:srgbClr val="43525A"/>
                </a:solidFill>
                <a:latin typeface="Century Gothic"/>
                <a:cs typeface="Century Gothic"/>
              </a:rPr>
              <a:t>DO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8" dirty="0">
                <a:solidFill>
                  <a:srgbClr val="43525A"/>
                </a:solidFill>
                <a:latin typeface="Century Gothic"/>
                <a:cs typeface="Century Gothic"/>
              </a:rPr>
              <a:t>DIÁLOGOS</a:t>
            </a:r>
            <a:r>
              <a:rPr sz="827" b="1" spc="-16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DE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47" dirty="0">
                <a:solidFill>
                  <a:srgbClr val="43525A"/>
                </a:solidFill>
                <a:latin typeface="Century Gothic"/>
                <a:cs typeface="Century Gothic"/>
              </a:rPr>
              <a:t>ATER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-</a:t>
            </a:r>
            <a:r>
              <a:rPr sz="827" b="1" spc="-16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39" dirty="0">
                <a:solidFill>
                  <a:srgbClr val="43525A"/>
                </a:solidFill>
                <a:latin typeface="Century Gothic"/>
                <a:cs typeface="Century Gothic"/>
              </a:rPr>
              <a:t>EMATER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63" dirty="0">
                <a:solidFill>
                  <a:srgbClr val="43525A"/>
                </a:solidFill>
                <a:latin typeface="Century Gothic"/>
                <a:cs typeface="Century Gothic"/>
              </a:rPr>
              <a:t>TV;</a:t>
            </a:r>
            <a:endParaRPr sz="827">
              <a:latin typeface="Century Gothic"/>
              <a:cs typeface="Century Gothic"/>
            </a:endParaRPr>
          </a:p>
          <a:p>
            <a:pPr algn="ctr">
              <a:spcBef>
                <a:spcPts val="366"/>
              </a:spcBef>
            </a:pPr>
            <a:r>
              <a:rPr sz="827" b="1" spc="16" dirty="0">
                <a:solidFill>
                  <a:srgbClr val="43525A"/>
                </a:solidFill>
                <a:latin typeface="Century Gothic"/>
                <a:cs typeface="Century Gothic"/>
              </a:rPr>
              <a:t>I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-16" dirty="0">
                <a:solidFill>
                  <a:srgbClr val="43525A"/>
                </a:solidFill>
                <a:latin typeface="Century Gothic"/>
                <a:cs typeface="Century Gothic"/>
              </a:rPr>
              <a:t>CICLO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DE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-16" dirty="0">
                <a:solidFill>
                  <a:srgbClr val="43525A"/>
                </a:solidFill>
                <a:latin typeface="Century Gothic"/>
                <a:cs typeface="Century Gothic"/>
              </a:rPr>
              <a:t>COMUNICAÇÃO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E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dirty="0">
                <a:solidFill>
                  <a:srgbClr val="43525A"/>
                </a:solidFill>
                <a:latin typeface="Century Gothic"/>
                <a:cs typeface="Century Gothic"/>
              </a:rPr>
              <a:t>INFORMAÇÃO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0" dirty="0">
                <a:solidFill>
                  <a:srgbClr val="43525A"/>
                </a:solidFill>
                <a:latin typeface="Century Gothic"/>
                <a:cs typeface="Century Gothic"/>
              </a:rPr>
              <a:t>EM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35" dirty="0">
                <a:solidFill>
                  <a:srgbClr val="43525A"/>
                </a:solidFill>
                <a:latin typeface="Century Gothic"/>
                <a:cs typeface="Century Gothic"/>
              </a:rPr>
              <a:t>SAÚDE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0" dirty="0">
                <a:solidFill>
                  <a:srgbClr val="43525A"/>
                </a:solidFill>
                <a:latin typeface="Century Gothic"/>
                <a:cs typeface="Century Gothic"/>
              </a:rPr>
              <a:t>EM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43" dirty="0">
                <a:solidFill>
                  <a:srgbClr val="43525A"/>
                </a:solidFill>
                <a:latin typeface="Century Gothic"/>
                <a:cs typeface="Century Gothic"/>
              </a:rPr>
              <a:t>TEMPOS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DE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12" dirty="0">
                <a:solidFill>
                  <a:srgbClr val="43525A"/>
                </a:solidFill>
                <a:latin typeface="Century Gothic"/>
                <a:cs typeface="Century Gothic"/>
              </a:rPr>
              <a:t>PANDEMIA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E</a:t>
            </a:r>
            <a:endParaRPr sz="827">
              <a:latin typeface="Century Gothic"/>
              <a:cs typeface="Century Gothic"/>
            </a:endParaRPr>
          </a:p>
          <a:p>
            <a:pPr marL="9501" marR="4001" algn="ctr">
              <a:lnSpc>
                <a:spcPct val="136800"/>
              </a:lnSpc>
            </a:pPr>
            <a:r>
              <a:rPr sz="827" b="1" spc="32" dirty="0">
                <a:solidFill>
                  <a:srgbClr val="43525A"/>
                </a:solidFill>
                <a:latin typeface="Century Gothic"/>
                <a:cs typeface="Century Gothic"/>
              </a:rPr>
              <a:t>PÓS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12" dirty="0">
                <a:solidFill>
                  <a:srgbClr val="43525A"/>
                </a:solidFill>
                <a:latin typeface="Century Gothic"/>
                <a:cs typeface="Century Gothic"/>
              </a:rPr>
              <a:t>PANDEMIA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-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32" dirty="0">
                <a:solidFill>
                  <a:srgbClr val="43525A"/>
                </a:solidFill>
                <a:latin typeface="Century Gothic"/>
                <a:cs typeface="Century Gothic"/>
              </a:rPr>
              <a:t>5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-4" dirty="0">
                <a:solidFill>
                  <a:srgbClr val="43525A"/>
                </a:solidFill>
                <a:latin typeface="Century Gothic"/>
                <a:cs typeface="Century Gothic"/>
              </a:rPr>
              <a:t>CICLOS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35" dirty="0">
                <a:solidFill>
                  <a:srgbClr val="43525A"/>
                </a:solidFill>
                <a:latin typeface="Century Gothic"/>
                <a:cs typeface="Century Gothic"/>
              </a:rPr>
              <a:t>REALIZADOS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8" dirty="0">
                <a:solidFill>
                  <a:srgbClr val="43525A"/>
                </a:solidFill>
                <a:latin typeface="Century Gothic"/>
                <a:cs typeface="Century Gothic"/>
              </a:rPr>
              <a:t>ENVOLVENDO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12" dirty="0">
                <a:solidFill>
                  <a:srgbClr val="43525A"/>
                </a:solidFill>
                <a:latin typeface="Century Gothic"/>
                <a:cs typeface="Century Gothic"/>
              </a:rPr>
              <a:t>OS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47" dirty="0">
                <a:solidFill>
                  <a:srgbClr val="43525A"/>
                </a:solidFill>
                <a:latin typeface="Century Gothic"/>
                <a:cs typeface="Century Gothic"/>
              </a:rPr>
              <a:t>TERRITÓRIOS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COCAIS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E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51" dirty="0">
                <a:solidFill>
                  <a:srgbClr val="43525A"/>
                </a:solidFill>
                <a:latin typeface="Century Gothic"/>
                <a:cs typeface="Century Gothic"/>
              </a:rPr>
              <a:t>ENTRE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RIOS</a:t>
            </a:r>
            <a:r>
              <a:rPr sz="827" b="1" spc="-8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- </a:t>
            </a:r>
            <a:r>
              <a:rPr sz="827" b="1" spc="-221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-32" dirty="0">
                <a:solidFill>
                  <a:srgbClr val="43525A"/>
                </a:solidFill>
                <a:latin typeface="Century Gothic"/>
                <a:cs typeface="Century Gothic"/>
              </a:rPr>
              <a:t>COM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16" dirty="0">
                <a:solidFill>
                  <a:srgbClr val="43525A"/>
                </a:solidFill>
                <a:latin typeface="Century Gothic"/>
                <a:cs typeface="Century Gothic"/>
              </a:rPr>
              <a:t>PARCERIA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dirty="0">
                <a:solidFill>
                  <a:srgbClr val="43525A"/>
                </a:solidFill>
                <a:latin typeface="Century Gothic"/>
                <a:cs typeface="Century Gothic"/>
              </a:rPr>
              <a:t>DA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4" dirty="0">
                <a:solidFill>
                  <a:srgbClr val="43525A"/>
                </a:solidFill>
                <a:latin typeface="Century Gothic"/>
                <a:cs typeface="Century Gothic"/>
              </a:rPr>
              <a:t>OBRA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12" dirty="0">
                <a:solidFill>
                  <a:srgbClr val="43525A"/>
                </a:solidFill>
                <a:latin typeface="Century Gothic"/>
                <a:cs typeface="Century Gothic"/>
              </a:rPr>
              <a:t>KOLPING,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FIOCRUZ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28" dirty="0">
                <a:solidFill>
                  <a:srgbClr val="43525A"/>
                </a:solidFill>
                <a:latin typeface="Century Gothic"/>
                <a:cs typeface="Century Gothic"/>
              </a:rPr>
              <a:t>E</a:t>
            </a:r>
            <a:r>
              <a:rPr sz="827" b="1" spc="-12" dirty="0">
                <a:solidFill>
                  <a:srgbClr val="43525A"/>
                </a:solidFill>
                <a:latin typeface="Century Gothic"/>
                <a:cs typeface="Century Gothic"/>
              </a:rPr>
              <a:t> </a:t>
            </a:r>
            <a:r>
              <a:rPr sz="827" b="1" spc="43" dirty="0">
                <a:solidFill>
                  <a:srgbClr val="43525A"/>
                </a:solidFill>
                <a:latin typeface="Century Gothic"/>
                <a:cs typeface="Century Gothic"/>
              </a:rPr>
              <a:t>SESAPI</a:t>
            </a:r>
            <a:endParaRPr sz="827">
              <a:latin typeface="Century Gothic"/>
              <a:cs typeface="Century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19</a:t>
            </a:r>
            <a:endParaRPr sz="189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6041" y="4645922"/>
            <a:ext cx="583211" cy="12987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04071" y="4781574"/>
            <a:ext cx="1790174" cy="11112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20002" rIns="0" bIns="0" rtlCol="0">
            <a:spAutoFit/>
          </a:bodyPr>
          <a:lstStyle/>
          <a:p>
            <a:pPr marL="108514">
              <a:spcBef>
                <a:spcPts val="158"/>
              </a:spcBef>
            </a:pPr>
            <a:r>
              <a:rPr sz="591" b="1" spc="12" dirty="0">
                <a:solidFill>
                  <a:srgbClr val="FFFFFF"/>
                </a:solidFill>
                <a:latin typeface="Century Gothic"/>
                <a:cs typeface="Century Gothic"/>
              </a:rPr>
              <a:t>EVENTOS</a:t>
            </a:r>
            <a:r>
              <a:rPr sz="591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91" b="1" spc="-16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591" b="1" spc="12" dirty="0">
                <a:solidFill>
                  <a:srgbClr val="FFFFFF"/>
                </a:solidFill>
                <a:latin typeface="Century Gothic"/>
                <a:cs typeface="Century Gothic"/>
              </a:rPr>
              <a:t>EMATER</a:t>
            </a:r>
            <a:r>
              <a:rPr sz="591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91" b="1" spc="12" dirty="0">
                <a:solidFill>
                  <a:srgbClr val="FFFFFF"/>
                </a:solidFill>
                <a:latin typeface="Century Gothic"/>
                <a:cs typeface="Century Gothic"/>
              </a:rPr>
              <a:t>ATRAVÉS</a:t>
            </a:r>
            <a:r>
              <a:rPr sz="591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DO </a:t>
            </a:r>
            <a:r>
              <a:rPr sz="591" b="1" spc="20" dirty="0">
                <a:solidFill>
                  <a:srgbClr val="FFFFFF"/>
                </a:solidFill>
                <a:latin typeface="Century Gothic"/>
                <a:cs typeface="Century Gothic"/>
              </a:rPr>
              <a:t>YOUTUBE</a:t>
            </a:r>
            <a:endParaRPr sz="591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33213" y="5255165"/>
            <a:ext cx="419041" cy="266026"/>
            <a:chOff x="3591435" y="6673412"/>
            <a:chExt cx="532130" cy="33782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1435" y="6894752"/>
              <a:ext cx="529516" cy="1161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98703" y="6673412"/>
              <a:ext cx="525145" cy="191135"/>
            </a:xfrm>
            <a:custGeom>
              <a:avLst/>
              <a:gdLst/>
              <a:ahLst/>
              <a:cxnLst/>
              <a:rect l="l" t="t" r="r" b="b"/>
              <a:pathLst>
                <a:path w="525145" h="191134">
                  <a:moveTo>
                    <a:pt x="30722" y="1069"/>
                  </a:moveTo>
                  <a:lnTo>
                    <a:pt x="14237" y="1069"/>
                  </a:lnTo>
                  <a:lnTo>
                    <a:pt x="0" y="78350"/>
                  </a:lnTo>
                  <a:lnTo>
                    <a:pt x="12844" y="78350"/>
                  </a:lnTo>
                  <a:lnTo>
                    <a:pt x="15199" y="61225"/>
                  </a:lnTo>
                  <a:lnTo>
                    <a:pt x="41802" y="61225"/>
                  </a:lnTo>
                  <a:lnTo>
                    <a:pt x="39673" y="49665"/>
                  </a:lnTo>
                  <a:lnTo>
                    <a:pt x="17128" y="49665"/>
                  </a:lnTo>
                  <a:lnTo>
                    <a:pt x="22371" y="16484"/>
                  </a:lnTo>
                  <a:lnTo>
                    <a:pt x="33561" y="16484"/>
                  </a:lnTo>
                  <a:lnTo>
                    <a:pt x="30722" y="1069"/>
                  </a:lnTo>
                  <a:close/>
                </a:path>
                <a:path w="525145" h="191134">
                  <a:moveTo>
                    <a:pt x="41802" y="61225"/>
                  </a:moveTo>
                  <a:lnTo>
                    <a:pt x="29757" y="61225"/>
                  </a:lnTo>
                  <a:lnTo>
                    <a:pt x="32111" y="78350"/>
                  </a:lnTo>
                  <a:lnTo>
                    <a:pt x="44956" y="78350"/>
                  </a:lnTo>
                  <a:lnTo>
                    <a:pt x="41802" y="61225"/>
                  </a:lnTo>
                  <a:close/>
                </a:path>
                <a:path w="525145" h="191134">
                  <a:moveTo>
                    <a:pt x="33561" y="16484"/>
                  </a:moveTo>
                  <a:lnTo>
                    <a:pt x="22586" y="16484"/>
                  </a:lnTo>
                  <a:lnTo>
                    <a:pt x="27832" y="49665"/>
                  </a:lnTo>
                  <a:lnTo>
                    <a:pt x="39673" y="49665"/>
                  </a:lnTo>
                  <a:lnTo>
                    <a:pt x="33561" y="16484"/>
                  </a:lnTo>
                  <a:close/>
                </a:path>
                <a:path w="525145" h="191134">
                  <a:moveTo>
                    <a:pt x="75427" y="0"/>
                  </a:moveTo>
                  <a:lnTo>
                    <a:pt x="68864" y="0"/>
                  </a:lnTo>
                  <a:lnTo>
                    <a:pt x="66009" y="518"/>
                  </a:lnTo>
                  <a:lnTo>
                    <a:pt x="52664" y="65826"/>
                  </a:lnTo>
                  <a:lnTo>
                    <a:pt x="54306" y="70679"/>
                  </a:lnTo>
                  <a:lnTo>
                    <a:pt x="60872" y="77673"/>
                  </a:lnTo>
                  <a:lnTo>
                    <a:pt x="65153" y="79423"/>
                  </a:lnTo>
                  <a:lnTo>
                    <a:pt x="73573" y="79423"/>
                  </a:lnTo>
                  <a:lnTo>
                    <a:pt x="76089" y="78868"/>
                  </a:lnTo>
                  <a:lnTo>
                    <a:pt x="79870" y="76654"/>
                  </a:lnTo>
                  <a:lnTo>
                    <a:pt x="81813" y="74927"/>
                  </a:lnTo>
                  <a:lnTo>
                    <a:pt x="83814" y="72569"/>
                  </a:lnTo>
                  <a:lnTo>
                    <a:pt x="92696" y="72569"/>
                  </a:lnTo>
                  <a:lnTo>
                    <a:pt x="92696" y="67859"/>
                  </a:lnTo>
                  <a:lnTo>
                    <a:pt x="69861" y="67859"/>
                  </a:lnTo>
                  <a:lnTo>
                    <a:pt x="68256" y="67129"/>
                  </a:lnTo>
                  <a:lnTo>
                    <a:pt x="66401" y="64202"/>
                  </a:lnTo>
                  <a:lnTo>
                    <a:pt x="65938" y="62222"/>
                  </a:lnTo>
                  <a:lnTo>
                    <a:pt x="65938" y="16732"/>
                  </a:lnTo>
                  <a:lnTo>
                    <a:pt x="66509" y="14504"/>
                  </a:lnTo>
                  <a:lnTo>
                    <a:pt x="68792" y="12150"/>
                  </a:lnTo>
                  <a:lnTo>
                    <a:pt x="70182" y="11559"/>
                  </a:lnTo>
                  <a:lnTo>
                    <a:pt x="90345" y="11559"/>
                  </a:lnTo>
                  <a:lnTo>
                    <a:pt x="90003" y="10490"/>
                  </a:lnTo>
                  <a:lnTo>
                    <a:pt x="88755" y="8241"/>
                  </a:lnTo>
                  <a:lnTo>
                    <a:pt x="85402" y="4387"/>
                  </a:lnTo>
                  <a:lnTo>
                    <a:pt x="83312" y="2851"/>
                  </a:lnTo>
                  <a:lnTo>
                    <a:pt x="78318" y="568"/>
                  </a:lnTo>
                  <a:lnTo>
                    <a:pt x="75427" y="0"/>
                  </a:lnTo>
                  <a:close/>
                </a:path>
                <a:path w="525145" h="191134">
                  <a:moveTo>
                    <a:pt x="92696" y="72569"/>
                  </a:moveTo>
                  <a:lnTo>
                    <a:pt x="83814" y="72569"/>
                  </a:lnTo>
                  <a:lnTo>
                    <a:pt x="86273" y="78350"/>
                  </a:lnTo>
                  <a:lnTo>
                    <a:pt x="92696" y="78350"/>
                  </a:lnTo>
                  <a:lnTo>
                    <a:pt x="92696" y="72569"/>
                  </a:lnTo>
                  <a:close/>
                </a:path>
                <a:path w="525145" h="191134">
                  <a:moveTo>
                    <a:pt x="92696" y="39175"/>
                  </a:moveTo>
                  <a:lnTo>
                    <a:pt x="70967" y="39175"/>
                  </a:lnTo>
                  <a:lnTo>
                    <a:pt x="70967" y="49665"/>
                  </a:lnTo>
                  <a:lnTo>
                    <a:pt x="79423" y="49665"/>
                  </a:lnTo>
                  <a:lnTo>
                    <a:pt x="79423" y="61009"/>
                  </a:lnTo>
                  <a:lnTo>
                    <a:pt x="78891" y="63759"/>
                  </a:lnTo>
                  <a:lnTo>
                    <a:pt x="76748" y="67039"/>
                  </a:lnTo>
                  <a:lnTo>
                    <a:pt x="74858" y="67859"/>
                  </a:lnTo>
                  <a:lnTo>
                    <a:pt x="92696" y="67859"/>
                  </a:lnTo>
                  <a:lnTo>
                    <a:pt x="92696" y="39175"/>
                  </a:lnTo>
                  <a:close/>
                </a:path>
                <a:path w="525145" h="191134">
                  <a:moveTo>
                    <a:pt x="90345" y="11559"/>
                  </a:moveTo>
                  <a:lnTo>
                    <a:pt x="73108" y="11559"/>
                  </a:lnTo>
                  <a:lnTo>
                    <a:pt x="74232" y="11771"/>
                  </a:lnTo>
                  <a:lnTo>
                    <a:pt x="76161" y="12628"/>
                  </a:lnTo>
                  <a:lnTo>
                    <a:pt x="79423" y="23263"/>
                  </a:lnTo>
                  <a:lnTo>
                    <a:pt x="79423" y="26117"/>
                  </a:lnTo>
                  <a:lnTo>
                    <a:pt x="92055" y="26117"/>
                  </a:lnTo>
                  <a:lnTo>
                    <a:pt x="92055" y="18338"/>
                  </a:lnTo>
                  <a:lnTo>
                    <a:pt x="91640" y="15609"/>
                  </a:lnTo>
                  <a:lnTo>
                    <a:pt x="90345" y="11559"/>
                  </a:lnTo>
                  <a:close/>
                </a:path>
                <a:path w="525145" h="191134">
                  <a:moveTo>
                    <a:pt x="132228" y="1069"/>
                  </a:moveTo>
                  <a:lnTo>
                    <a:pt x="106182" y="1069"/>
                  </a:lnTo>
                  <a:lnTo>
                    <a:pt x="106182" y="78350"/>
                  </a:lnTo>
                  <a:lnTo>
                    <a:pt x="119454" y="78350"/>
                  </a:lnTo>
                  <a:lnTo>
                    <a:pt x="119454" y="46667"/>
                  </a:lnTo>
                  <a:lnTo>
                    <a:pt x="120669" y="46667"/>
                  </a:lnTo>
                  <a:lnTo>
                    <a:pt x="124397" y="46577"/>
                  </a:lnTo>
                  <a:lnTo>
                    <a:pt x="125449" y="46487"/>
                  </a:lnTo>
                  <a:lnTo>
                    <a:pt x="126306" y="46346"/>
                  </a:lnTo>
                  <a:lnTo>
                    <a:pt x="138935" y="46346"/>
                  </a:lnTo>
                  <a:lnTo>
                    <a:pt x="137974" y="43351"/>
                  </a:lnTo>
                  <a:lnTo>
                    <a:pt x="139114" y="42847"/>
                  </a:lnTo>
                  <a:lnTo>
                    <a:pt x="140238" y="42134"/>
                  </a:lnTo>
                  <a:lnTo>
                    <a:pt x="142452" y="40280"/>
                  </a:lnTo>
                  <a:lnTo>
                    <a:pt x="143449" y="39048"/>
                  </a:lnTo>
                  <a:lnTo>
                    <a:pt x="145234" y="35981"/>
                  </a:lnTo>
                  <a:lnTo>
                    <a:pt x="145323" y="35747"/>
                  </a:lnTo>
                  <a:lnTo>
                    <a:pt x="119454" y="35747"/>
                  </a:lnTo>
                  <a:lnTo>
                    <a:pt x="119454" y="11987"/>
                  </a:lnTo>
                  <a:lnTo>
                    <a:pt x="146098" y="11987"/>
                  </a:lnTo>
                  <a:lnTo>
                    <a:pt x="145393" y="9809"/>
                  </a:lnTo>
                  <a:lnTo>
                    <a:pt x="137829" y="2819"/>
                  </a:lnTo>
                  <a:lnTo>
                    <a:pt x="132228" y="1069"/>
                  </a:lnTo>
                  <a:close/>
                </a:path>
                <a:path w="525145" h="191134">
                  <a:moveTo>
                    <a:pt x="138935" y="46346"/>
                  </a:moveTo>
                  <a:lnTo>
                    <a:pt x="126306" y="46346"/>
                  </a:lnTo>
                  <a:lnTo>
                    <a:pt x="135723" y="78350"/>
                  </a:lnTo>
                  <a:lnTo>
                    <a:pt x="149213" y="78350"/>
                  </a:lnTo>
                  <a:lnTo>
                    <a:pt x="138935" y="46346"/>
                  </a:lnTo>
                  <a:close/>
                </a:path>
                <a:path w="525145" h="191134">
                  <a:moveTo>
                    <a:pt x="146098" y="11987"/>
                  </a:moveTo>
                  <a:lnTo>
                    <a:pt x="127731" y="11987"/>
                  </a:lnTo>
                  <a:lnTo>
                    <a:pt x="130266" y="12826"/>
                  </a:lnTo>
                  <a:lnTo>
                    <a:pt x="133261" y="16182"/>
                  </a:lnTo>
                  <a:lnTo>
                    <a:pt x="134014" y="19300"/>
                  </a:lnTo>
                  <a:lnTo>
                    <a:pt x="133933" y="27010"/>
                  </a:lnTo>
                  <a:lnTo>
                    <a:pt x="133833" y="28061"/>
                  </a:lnTo>
                  <a:lnTo>
                    <a:pt x="125949" y="35747"/>
                  </a:lnTo>
                  <a:lnTo>
                    <a:pt x="145323" y="35747"/>
                  </a:lnTo>
                  <a:lnTo>
                    <a:pt x="145948" y="34109"/>
                  </a:lnTo>
                  <a:lnTo>
                    <a:pt x="147016" y="29686"/>
                  </a:lnTo>
                  <a:lnTo>
                    <a:pt x="147180" y="28061"/>
                  </a:lnTo>
                  <a:lnTo>
                    <a:pt x="147286" y="15660"/>
                  </a:lnTo>
                  <a:lnTo>
                    <a:pt x="146098" y="11987"/>
                  </a:lnTo>
                  <a:close/>
                </a:path>
                <a:path w="525145" h="191134">
                  <a:moveTo>
                    <a:pt x="174791" y="1069"/>
                  </a:moveTo>
                  <a:lnTo>
                    <a:pt x="161521" y="1069"/>
                  </a:lnTo>
                  <a:lnTo>
                    <a:pt x="161521" y="78350"/>
                  </a:lnTo>
                  <a:lnTo>
                    <a:pt x="174791" y="78350"/>
                  </a:lnTo>
                  <a:lnTo>
                    <a:pt x="174791" y="1069"/>
                  </a:lnTo>
                  <a:close/>
                </a:path>
                <a:path w="525145" h="191134">
                  <a:moveTo>
                    <a:pt x="213076" y="0"/>
                  </a:moveTo>
                  <a:lnTo>
                    <a:pt x="206298" y="0"/>
                  </a:lnTo>
                  <a:lnTo>
                    <a:pt x="203285" y="518"/>
                  </a:lnTo>
                  <a:lnTo>
                    <a:pt x="189457" y="17089"/>
                  </a:lnTo>
                  <a:lnTo>
                    <a:pt x="189491" y="62542"/>
                  </a:lnTo>
                  <a:lnTo>
                    <a:pt x="206298" y="79423"/>
                  </a:lnTo>
                  <a:lnTo>
                    <a:pt x="213076" y="79423"/>
                  </a:lnTo>
                  <a:lnTo>
                    <a:pt x="228077" y="67859"/>
                  </a:lnTo>
                  <a:lnTo>
                    <a:pt x="207083" y="67859"/>
                  </a:lnTo>
                  <a:lnTo>
                    <a:pt x="205225" y="67165"/>
                  </a:lnTo>
                  <a:lnTo>
                    <a:pt x="203230" y="64382"/>
                  </a:lnTo>
                  <a:lnTo>
                    <a:pt x="202804" y="62542"/>
                  </a:lnTo>
                  <a:lnTo>
                    <a:pt x="202755" y="17089"/>
                  </a:lnTo>
                  <a:lnTo>
                    <a:pt x="203230" y="15036"/>
                  </a:lnTo>
                  <a:lnTo>
                    <a:pt x="205225" y="12254"/>
                  </a:lnTo>
                  <a:lnTo>
                    <a:pt x="207083" y="11559"/>
                  </a:lnTo>
                  <a:lnTo>
                    <a:pt x="227779" y="11559"/>
                  </a:lnTo>
                  <a:lnTo>
                    <a:pt x="227437" y="10490"/>
                  </a:lnTo>
                  <a:lnTo>
                    <a:pt x="226223" y="8241"/>
                  </a:lnTo>
                  <a:lnTo>
                    <a:pt x="223013" y="4387"/>
                  </a:lnTo>
                  <a:lnTo>
                    <a:pt x="220960" y="2851"/>
                  </a:lnTo>
                  <a:lnTo>
                    <a:pt x="215967" y="568"/>
                  </a:lnTo>
                  <a:lnTo>
                    <a:pt x="213076" y="0"/>
                  </a:lnTo>
                  <a:close/>
                </a:path>
                <a:path w="525145" h="191134">
                  <a:moveTo>
                    <a:pt x="229488" y="50735"/>
                  </a:moveTo>
                  <a:lnTo>
                    <a:pt x="216216" y="50735"/>
                  </a:lnTo>
                  <a:lnTo>
                    <a:pt x="216216" y="62542"/>
                  </a:lnTo>
                  <a:lnTo>
                    <a:pt x="215751" y="64472"/>
                  </a:lnTo>
                  <a:lnTo>
                    <a:pt x="213898" y="67182"/>
                  </a:lnTo>
                  <a:lnTo>
                    <a:pt x="212220" y="67859"/>
                  </a:lnTo>
                  <a:lnTo>
                    <a:pt x="228077" y="67859"/>
                  </a:lnTo>
                  <a:lnTo>
                    <a:pt x="229078" y="64896"/>
                  </a:lnTo>
                  <a:lnTo>
                    <a:pt x="229455" y="62542"/>
                  </a:lnTo>
                  <a:lnTo>
                    <a:pt x="229488" y="50735"/>
                  </a:lnTo>
                  <a:close/>
                </a:path>
                <a:path w="525145" h="191134">
                  <a:moveTo>
                    <a:pt x="227779" y="11559"/>
                  </a:moveTo>
                  <a:lnTo>
                    <a:pt x="211507" y="11559"/>
                  </a:lnTo>
                  <a:lnTo>
                    <a:pt x="213005" y="12291"/>
                  </a:lnTo>
                  <a:lnTo>
                    <a:pt x="215574" y="15217"/>
                  </a:lnTo>
                  <a:lnTo>
                    <a:pt x="216110" y="17197"/>
                  </a:lnTo>
                  <a:lnTo>
                    <a:pt x="216216" y="26866"/>
                  </a:lnTo>
                  <a:lnTo>
                    <a:pt x="229488" y="26866"/>
                  </a:lnTo>
                  <a:lnTo>
                    <a:pt x="229375" y="17589"/>
                  </a:lnTo>
                  <a:lnTo>
                    <a:pt x="229078" y="15627"/>
                  </a:lnTo>
                  <a:lnTo>
                    <a:pt x="227779" y="11559"/>
                  </a:lnTo>
                  <a:close/>
                </a:path>
                <a:path w="525145" h="191134">
                  <a:moveTo>
                    <a:pt x="256247" y="1069"/>
                  </a:moveTo>
                  <a:lnTo>
                    <a:pt x="242975" y="1069"/>
                  </a:lnTo>
                  <a:lnTo>
                    <a:pt x="242975" y="65577"/>
                  </a:lnTo>
                  <a:lnTo>
                    <a:pt x="244778" y="70679"/>
                  </a:lnTo>
                  <a:lnTo>
                    <a:pt x="251985" y="77673"/>
                  </a:lnTo>
                  <a:lnTo>
                    <a:pt x="256961" y="79423"/>
                  </a:lnTo>
                  <a:lnTo>
                    <a:pt x="269661" y="79423"/>
                  </a:lnTo>
                  <a:lnTo>
                    <a:pt x="274640" y="77673"/>
                  </a:lnTo>
                  <a:lnTo>
                    <a:pt x="281847" y="70679"/>
                  </a:lnTo>
                  <a:lnTo>
                    <a:pt x="282842" y="67859"/>
                  </a:lnTo>
                  <a:lnTo>
                    <a:pt x="258602" y="67859"/>
                  </a:lnTo>
                  <a:lnTo>
                    <a:pt x="256247" y="65041"/>
                  </a:lnTo>
                  <a:lnTo>
                    <a:pt x="256247" y="1069"/>
                  </a:lnTo>
                  <a:close/>
                </a:path>
                <a:path w="525145" h="191134">
                  <a:moveTo>
                    <a:pt x="283648" y="1069"/>
                  </a:moveTo>
                  <a:lnTo>
                    <a:pt x="270374" y="1069"/>
                  </a:lnTo>
                  <a:lnTo>
                    <a:pt x="270374" y="65041"/>
                  </a:lnTo>
                  <a:lnTo>
                    <a:pt x="268023" y="67859"/>
                  </a:lnTo>
                  <a:lnTo>
                    <a:pt x="282842" y="67859"/>
                  </a:lnTo>
                  <a:lnTo>
                    <a:pt x="283648" y="65577"/>
                  </a:lnTo>
                  <a:lnTo>
                    <a:pt x="283648" y="1069"/>
                  </a:lnTo>
                  <a:close/>
                </a:path>
                <a:path w="525145" h="191134">
                  <a:moveTo>
                    <a:pt x="309121" y="1069"/>
                  </a:moveTo>
                  <a:lnTo>
                    <a:pt x="295851" y="1069"/>
                  </a:lnTo>
                  <a:lnTo>
                    <a:pt x="295851" y="78350"/>
                  </a:lnTo>
                  <a:lnTo>
                    <a:pt x="329994" y="78350"/>
                  </a:lnTo>
                  <a:lnTo>
                    <a:pt x="329994" y="66790"/>
                  </a:lnTo>
                  <a:lnTo>
                    <a:pt x="309121" y="66790"/>
                  </a:lnTo>
                  <a:lnTo>
                    <a:pt x="309121" y="1069"/>
                  </a:lnTo>
                  <a:close/>
                </a:path>
                <a:path w="525145" h="191134">
                  <a:moveTo>
                    <a:pt x="357181" y="12628"/>
                  </a:moveTo>
                  <a:lnTo>
                    <a:pt x="343908" y="12628"/>
                  </a:lnTo>
                  <a:lnTo>
                    <a:pt x="343908" y="78350"/>
                  </a:lnTo>
                  <a:lnTo>
                    <a:pt x="357181" y="78350"/>
                  </a:lnTo>
                  <a:lnTo>
                    <a:pt x="357181" y="12628"/>
                  </a:lnTo>
                  <a:close/>
                </a:path>
                <a:path w="525145" h="191134">
                  <a:moveTo>
                    <a:pt x="370029" y="1069"/>
                  </a:moveTo>
                  <a:lnTo>
                    <a:pt x="331067" y="1069"/>
                  </a:lnTo>
                  <a:lnTo>
                    <a:pt x="331067" y="12628"/>
                  </a:lnTo>
                  <a:lnTo>
                    <a:pt x="370029" y="12628"/>
                  </a:lnTo>
                  <a:lnTo>
                    <a:pt x="370029" y="1069"/>
                  </a:lnTo>
                  <a:close/>
                </a:path>
                <a:path w="525145" h="191134">
                  <a:moveTo>
                    <a:pt x="391115" y="1069"/>
                  </a:moveTo>
                  <a:lnTo>
                    <a:pt x="377841" y="1069"/>
                  </a:lnTo>
                  <a:lnTo>
                    <a:pt x="377841" y="65577"/>
                  </a:lnTo>
                  <a:lnTo>
                    <a:pt x="379644" y="70679"/>
                  </a:lnTo>
                  <a:lnTo>
                    <a:pt x="386852" y="77673"/>
                  </a:lnTo>
                  <a:lnTo>
                    <a:pt x="391828" y="79423"/>
                  </a:lnTo>
                  <a:lnTo>
                    <a:pt x="404528" y="79423"/>
                  </a:lnTo>
                  <a:lnTo>
                    <a:pt x="409507" y="77673"/>
                  </a:lnTo>
                  <a:lnTo>
                    <a:pt x="416714" y="70679"/>
                  </a:lnTo>
                  <a:lnTo>
                    <a:pt x="417709" y="67859"/>
                  </a:lnTo>
                  <a:lnTo>
                    <a:pt x="393468" y="67859"/>
                  </a:lnTo>
                  <a:lnTo>
                    <a:pt x="391115" y="65041"/>
                  </a:lnTo>
                  <a:lnTo>
                    <a:pt x="391115" y="1069"/>
                  </a:lnTo>
                  <a:close/>
                </a:path>
                <a:path w="525145" h="191134">
                  <a:moveTo>
                    <a:pt x="418514" y="1069"/>
                  </a:moveTo>
                  <a:lnTo>
                    <a:pt x="405241" y="1069"/>
                  </a:lnTo>
                  <a:lnTo>
                    <a:pt x="405241" y="65041"/>
                  </a:lnTo>
                  <a:lnTo>
                    <a:pt x="402890" y="67859"/>
                  </a:lnTo>
                  <a:lnTo>
                    <a:pt x="417709" y="67859"/>
                  </a:lnTo>
                  <a:lnTo>
                    <a:pt x="418514" y="65577"/>
                  </a:lnTo>
                  <a:lnTo>
                    <a:pt x="418514" y="1069"/>
                  </a:lnTo>
                  <a:close/>
                </a:path>
                <a:path w="525145" h="191134">
                  <a:moveTo>
                    <a:pt x="457405" y="1069"/>
                  </a:moveTo>
                  <a:lnTo>
                    <a:pt x="431359" y="1069"/>
                  </a:lnTo>
                  <a:lnTo>
                    <a:pt x="431359" y="78350"/>
                  </a:lnTo>
                  <a:lnTo>
                    <a:pt x="444632" y="78350"/>
                  </a:lnTo>
                  <a:lnTo>
                    <a:pt x="444632" y="46667"/>
                  </a:lnTo>
                  <a:lnTo>
                    <a:pt x="445846" y="46667"/>
                  </a:lnTo>
                  <a:lnTo>
                    <a:pt x="449574" y="46577"/>
                  </a:lnTo>
                  <a:lnTo>
                    <a:pt x="450626" y="46487"/>
                  </a:lnTo>
                  <a:lnTo>
                    <a:pt x="451483" y="46346"/>
                  </a:lnTo>
                  <a:lnTo>
                    <a:pt x="464112" y="46346"/>
                  </a:lnTo>
                  <a:lnTo>
                    <a:pt x="463151" y="43351"/>
                  </a:lnTo>
                  <a:lnTo>
                    <a:pt x="464291" y="42847"/>
                  </a:lnTo>
                  <a:lnTo>
                    <a:pt x="465415" y="42134"/>
                  </a:lnTo>
                  <a:lnTo>
                    <a:pt x="467629" y="40280"/>
                  </a:lnTo>
                  <a:lnTo>
                    <a:pt x="468626" y="39048"/>
                  </a:lnTo>
                  <a:lnTo>
                    <a:pt x="470411" y="35981"/>
                  </a:lnTo>
                  <a:lnTo>
                    <a:pt x="470500" y="35747"/>
                  </a:lnTo>
                  <a:lnTo>
                    <a:pt x="444632" y="35747"/>
                  </a:lnTo>
                  <a:lnTo>
                    <a:pt x="444632" y="11987"/>
                  </a:lnTo>
                  <a:lnTo>
                    <a:pt x="471275" y="11987"/>
                  </a:lnTo>
                  <a:lnTo>
                    <a:pt x="470570" y="9809"/>
                  </a:lnTo>
                  <a:lnTo>
                    <a:pt x="463006" y="2819"/>
                  </a:lnTo>
                  <a:lnTo>
                    <a:pt x="457405" y="1069"/>
                  </a:lnTo>
                  <a:close/>
                </a:path>
                <a:path w="525145" h="191134">
                  <a:moveTo>
                    <a:pt x="464112" y="46346"/>
                  </a:moveTo>
                  <a:lnTo>
                    <a:pt x="451483" y="46346"/>
                  </a:lnTo>
                  <a:lnTo>
                    <a:pt x="460900" y="78350"/>
                  </a:lnTo>
                  <a:lnTo>
                    <a:pt x="474390" y="78350"/>
                  </a:lnTo>
                  <a:lnTo>
                    <a:pt x="464112" y="46346"/>
                  </a:lnTo>
                  <a:close/>
                </a:path>
                <a:path w="525145" h="191134">
                  <a:moveTo>
                    <a:pt x="471275" y="11987"/>
                  </a:moveTo>
                  <a:lnTo>
                    <a:pt x="452908" y="11987"/>
                  </a:lnTo>
                  <a:lnTo>
                    <a:pt x="455443" y="12826"/>
                  </a:lnTo>
                  <a:lnTo>
                    <a:pt x="458438" y="16182"/>
                  </a:lnTo>
                  <a:lnTo>
                    <a:pt x="459191" y="19300"/>
                  </a:lnTo>
                  <a:lnTo>
                    <a:pt x="459110" y="27010"/>
                  </a:lnTo>
                  <a:lnTo>
                    <a:pt x="459011" y="28061"/>
                  </a:lnTo>
                  <a:lnTo>
                    <a:pt x="451126" y="35747"/>
                  </a:lnTo>
                  <a:lnTo>
                    <a:pt x="470500" y="35747"/>
                  </a:lnTo>
                  <a:lnTo>
                    <a:pt x="471125" y="34109"/>
                  </a:lnTo>
                  <a:lnTo>
                    <a:pt x="472193" y="29686"/>
                  </a:lnTo>
                  <a:lnTo>
                    <a:pt x="472357" y="28061"/>
                  </a:lnTo>
                  <a:lnTo>
                    <a:pt x="472464" y="15660"/>
                  </a:lnTo>
                  <a:lnTo>
                    <a:pt x="471275" y="11987"/>
                  </a:lnTo>
                  <a:close/>
                </a:path>
                <a:path w="525145" h="191134">
                  <a:moveTo>
                    <a:pt x="510458" y="1069"/>
                  </a:moveTo>
                  <a:lnTo>
                    <a:pt x="493977" y="1069"/>
                  </a:lnTo>
                  <a:lnTo>
                    <a:pt x="479739" y="78350"/>
                  </a:lnTo>
                  <a:lnTo>
                    <a:pt x="492584" y="78350"/>
                  </a:lnTo>
                  <a:lnTo>
                    <a:pt x="494939" y="61225"/>
                  </a:lnTo>
                  <a:lnTo>
                    <a:pt x="521541" y="61225"/>
                  </a:lnTo>
                  <a:lnTo>
                    <a:pt x="519411" y="49665"/>
                  </a:lnTo>
                  <a:lnTo>
                    <a:pt x="496864" y="49665"/>
                  </a:lnTo>
                  <a:lnTo>
                    <a:pt x="502109" y="16484"/>
                  </a:lnTo>
                  <a:lnTo>
                    <a:pt x="513298" y="16484"/>
                  </a:lnTo>
                  <a:lnTo>
                    <a:pt x="510458" y="1069"/>
                  </a:lnTo>
                  <a:close/>
                </a:path>
                <a:path w="525145" h="191134">
                  <a:moveTo>
                    <a:pt x="521541" y="61225"/>
                  </a:moveTo>
                  <a:lnTo>
                    <a:pt x="509497" y="61225"/>
                  </a:lnTo>
                  <a:lnTo>
                    <a:pt x="511851" y="78350"/>
                  </a:lnTo>
                  <a:lnTo>
                    <a:pt x="524696" y="78350"/>
                  </a:lnTo>
                  <a:lnTo>
                    <a:pt x="521541" y="61225"/>
                  </a:lnTo>
                  <a:close/>
                </a:path>
                <a:path w="525145" h="191134">
                  <a:moveTo>
                    <a:pt x="513298" y="16484"/>
                  </a:moveTo>
                  <a:lnTo>
                    <a:pt x="502323" y="16484"/>
                  </a:lnTo>
                  <a:lnTo>
                    <a:pt x="507572" y="49665"/>
                  </a:lnTo>
                  <a:lnTo>
                    <a:pt x="519411" y="49665"/>
                  </a:lnTo>
                  <a:lnTo>
                    <a:pt x="513298" y="16484"/>
                  </a:lnTo>
                  <a:close/>
                </a:path>
                <a:path w="525145" h="191134">
                  <a:moveTo>
                    <a:pt x="210751" y="113397"/>
                  </a:moveTo>
                  <a:lnTo>
                    <a:pt x="173718" y="113397"/>
                  </a:lnTo>
                  <a:lnTo>
                    <a:pt x="173718" y="190681"/>
                  </a:lnTo>
                  <a:lnTo>
                    <a:pt x="186990" y="190681"/>
                  </a:lnTo>
                  <a:lnTo>
                    <a:pt x="186990" y="156427"/>
                  </a:lnTo>
                  <a:lnTo>
                    <a:pt x="204757" y="156427"/>
                  </a:lnTo>
                  <a:lnTo>
                    <a:pt x="204757" y="144867"/>
                  </a:lnTo>
                  <a:lnTo>
                    <a:pt x="186990" y="144867"/>
                  </a:lnTo>
                  <a:lnTo>
                    <a:pt x="186990" y="124959"/>
                  </a:lnTo>
                  <a:lnTo>
                    <a:pt x="210751" y="124959"/>
                  </a:lnTo>
                  <a:lnTo>
                    <a:pt x="210751" y="113397"/>
                  </a:lnTo>
                  <a:close/>
                </a:path>
                <a:path w="525145" h="191134">
                  <a:moveTo>
                    <a:pt x="242867" y="113397"/>
                  </a:moveTo>
                  <a:lnTo>
                    <a:pt x="226382" y="113397"/>
                  </a:lnTo>
                  <a:lnTo>
                    <a:pt x="212144" y="190681"/>
                  </a:lnTo>
                  <a:lnTo>
                    <a:pt x="224989" y="190681"/>
                  </a:lnTo>
                  <a:lnTo>
                    <a:pt x="227343" y="173551"/>
                  </a:lnTo>
                  <a:lnTo>
                    <a:pt x="253946" y="173551"/>
                  </a:lnTo>
                  <a:lnTo>
                    <a:pt x="251817" y="161992"/>
                  </a:lnTo>
                  <a:lnTo>
                    <a:pt x="229273" y="161992"/>
                  </a:lnTo>
                  <a:lnTo>
                    <a:pt x="234515" y="128811"/>
                  </a:lnTo>
                  <a:lnTo>
                    <a:pt x="245706" y="128811"/>
                  </a:lnTo>
                  <a:lnTo>
                    <a:pt x="242867" y="113397"/>
                  </a:lnTo>
                  <a:close/>
                </a:path>
                <a:path w="525145" h="191134">
                  <a:moveTo>
                    <a:pt x="253946" y="173551"/>
                  </a:moveTo>
                  <a:lnTo>
                    <a:pt x="241901" y="173551"/>
                  </a:lnTo>
                  <a:lnTo>
                    <a:pt x="244256" y="190681"/>
                  </a:lnTo>
                  <a:lnTo>
                    <a:pt x="257101" y="190681"/>
                  </a:lnTo>
                  <a:lnTo>
                    <a:pt x="253946" y="173551"/>
                  </a:lnTo>
                  <a:close/>
                </a:path>
                <a:path w="525145" h="191134">
                  <a:moveTo>
                    <a:pt x="245706" y="128811"/>
                  </a:moveTo>
                  <a:lnTo>
                    <a:pt x="234731" y="128811"/>
                  </a:lnTo>
                  <a:lnTo>
                    <a:pt x="239976" y="161992"/>
                  </a:lnTo>
                  <a:lnTo>
                    <a:pt x="251817" y="161992"/>
                  </a:lnTo>
                  <a:lnTo>
                    <a:pt x="245706" y="128811"/>
                  </a:lnTo>
                  <a:close/>
                </a:path>
                <a:path w="525145" h="191134">
                  <a:moveTo>
                    <a:pt x="281509" y="113397"/>
                  </a:moveTo>
                  <a:lnTo>
                    <a:pt x="264059" y="113397"/>
                  </a:lnTo>
                  <a:lnTo>
                    <a:pt x="264059" y="190681"/>
                  </a:lnTo>
                  <a:lnTo>
                    <a:pt x="275620" y="190681"/>
                  </a:lnTo>
                  <a:lnTo>
                    <a:pt x="275620" y="130309"/>
                  </a:lnTo>
                  <a:lnTo>
                    <a:pt x="285035" y="130309"/>
                  </a:lnTo>
                  <a:lnTo>
                    <a:pt x="281509" y="113397"/>
                  </a:lnTo>
                  <a:close/>
                </a:path>
                <a:path w="525145" h="191134">
                  <a:moveTo>
                    <a:pt x="285035" y="130309"/>
                  </a:moveTo>
                  <a:lnTo>
                    <a:pt x="275836" y="130309"/>
                  </a:lnTo>
                  <a:lnTo>
                    <a:pt x="287823" y="190681"/>
                  </a:lnTo>
                  <a:lnTo>
                    <a:pt x="294246" y="190681"/>
                  </a:lnTo>
                  <a:lnTo>
                    <a:pt x="300622" y="158569"/>
                  </a:lnTo>
                  <a:lnTo>
                    <a:pt x="290926" y="158569"/>
                  </a:lnTo>
                  <a:lnTo>
                    <a:pt x="285035" y="130309"/>
                  </a:lnTo>
                  <a:close/>
                </a:path>
                <a:path w="525145" h="191134">
                  <a:moveTo>
                    <a:pt x="318006" y="130309"/>
                  </a:moveTo>
                  <a:lnTo>
                    <a:pt x="306447" y="130309"/>
                  </a:lnTo>
                  <a:lnTo>
                    <a:pt x="306447" y="190681"/>
                  </a:lnTo>
                  <a:lnTo>
                    <a:pt x="318006" y="190681"/>
                  </a:lnTo>
                  <a:lnTo>
                    <a:pt x="318006" y="130309"/>
                  </a:lnTo>
                  <a:close/>
                </a:path>
                <a:path w="525145" h="191134">
                  <a:moveTo>
                    <a:pt x="318006" y="113397"/>
                  </a:moveTo>
                  <a:lnTo>
                    <a:pt x="300560" y="113397"/>
                  </a:lnTo>
                  <a:lnTo>
                    <a:pt x="291142" y="158569"/>
                  </a:lnTo>
                  <a:lnTo>
                    <a:pt x="300622" y="158569"/>
                  </a:lnTo>
                  <a:lnTo>
                    <a:pt x="306233" y="130309"/>
                  </a:lnTo>
                  <a:lnTo>
                    <a:pt x="318006" y="130309"/>
                  </a:lnTo>
                  <a:lnTo>
                    <a:pt x="318006" y="113397"/>
                  </a:lnTo>
                  <a:close/>
                </a:path>
                <a:path w="525145" h="191134">
                  <a:moveTo>
                    <a:pt x="345301" y="113397"/>
                  </a:moveTo>
                  <a:lnTo>
                    <a:pt x="332028" y="113397"/>
                  </a:lnTo>
                  <a:lnTo>
                    <a:pt x="332028" y="190681"/>
                  </a:lnTo>
                  <a:lnTo>
                    <a:pt x="345301" y="190681"/>
                  </a:lnTo>
                  <a:lnTo>
                    <a:pt x="345301" y="113397"/>
                  </a:lnTo>
                  <a:close/>
                </a:path>
                <a:path w="525145" h="191134">
                  <a:moveTo>
                    <a:pt x="372596" y="113397"/>
                  </a:moveTo>
                  <a:lnTo>
                    <a:pt x="359323" y="113397"/>
                  </a:lnTo>
                  <a:lnTo>
                    <a:pt x="359323" y="190681"/>
                  </a:lnTo>
                  <a:lnTo>
                    <a:pt x="393468" y="190681"/>
                  </a:lnTo>
                  <a:lnTo>
                    <a:pt x="393468" y="179122"/>
                  </a:lnTo>
                  <a:lnTo>
                    <a:pt x="372596" y="179122"/>
                  </a:lnTo>
                  <a:lnTo>
                    <a:pt x="372596" y="113397"/>
                  </a:lnTo>
                  <a:close/>
                </a:path>
                <a:path w="525145" h="191134">
                  <a:moveTo>
                    <a:pt x="416697" y="113397"/>
                  </a:moveTo>
                  <a:lnTo>
                    <a:pt x="403423" y="113397"/>
                  </a:lnTo>
                  <a:lnTo>
                    <a:pt x="403423" y="190681"/>
                  </a:lnTo>
                  <a:lnTo>
                    <a:pt x="416697" y="190681"/>
                  </a:lnTo>
                  <a:lnTo>
                    <a:pt x="416697" y="113397"/>
                  </a:lnTo>
                  <a:close/>
                </a:path>
                <a:path w="525145" h="191134">
                  <a:moveTo>
                    <a:pt x="456940" y="113397"/>
                  </a:moveTo>
                  <a:lnTo>
                    <a:pt x="440460" y="113397"/>
                  </a:lnTo>
                  <a:lnTo>
                    <a:pt x="426222" y="190681"/>
                  </a:lnTo>
                  <a:lnTo>
                    <a:pt x="439066" y="190681"/>
                  </a:lnTo>
                  <a:lnTo>
                    <a:pt x="441421" y="173551"/>
                  </a:lnTo>
                  <a:lnTo>
                    <a:pt x="468023" y="173551"/>
                  </a:lnTo>
                  <a:lnTo>
                    <a:pt x="465893" y="161992"/>
                  </a:lnTo>
                  <a:lnTo>
                    <a:pt x="443346" y="161992"/>
                  </a:lnTo>
                  <a:lnTo>
                    <a:pt x="448593" y="128811"/>
                  </a:lnTo>
                  <a:lnTo>
                    <a:pt x="459780" y="128811"/>
                  </a:lnTo>
                  <a:lnTo>
                    <a:pt x="456940" y="113397"/>
                  </a:lnTo>
                  <a:close/>
                </a:path>
                <a:path w="525145" h="191134">
                  <a:moveTo>
                    <a:pt x="468023" y="173551"/>
                  </a:moveTo>
                  <a:lnTo>
                    <a:pt x="455979" y="173551"/>
                  </a:lnTo>
                  <a:lnTo>
                    <a:pt x="458334" y="190681"/>
                  </a:lnTo>
                  <a:lnTo>
                    <a:pt x="471178" y="190681"/>
                  </a:lnTo>
                  <a:lnTo>
                    <a:pt x="468023" y="173551"/>
                  </a:lnTo>
                  <a:close/>
                </a:path>
                <a:path w="525145" h="191134">
                  <a:moveTo>
                    <a:pt x="459780" y="128811"/>
                  </a:moveTo>
                  <a:lnTo>
                    <a:pt x="448805" y="128811"/>
                  </a:lnTo>
                  <a:lnTo>
                    <a:pt x="454054" y="161992"/>
                  </a:lnTo>
                  <a:lnTo>
                    <a:pt x="465893" y="161992"/>
                  </a:lnTo>
                  <a:lnTo>
                    <a:pt x="459780" y="128811"/>
                  </a:lnTo>
                  <a:close/>
                </a:path>
                <a:path w="525145" h="191134">
                  <a:moveTo>
                    <a:pt x="504932" y="113397"/>
                  </a:moveTo>
                  <a:lnTo>
                    <a:pt x="478886" y="113397"/>
                  </a:lnTo>
                  <a:lnTo>
                    <a:pt x="478886" y="190681"/>
                  </a:lnTo>
                  <a:lnTo>
                    <a:pt x="492159" y="190681"/>
                  </a:lnTo>
                  <a:lnTo>
                    <a:pt x="492159" y="158997"/>
                  </a:lnTo>
                  <a:lnTo>
                    <a:pt x="493369" y="158997"/>
                  </a:lnTo>
                  <a:lnTo>
                    <a:pt x="497099" y="158907"/>
                  </a:lnTo>
                  <a:lnTo>
                    <a:pt x="498153" y="158817"/>
                  </a:lnTo>
                  <a:lnTo>
                    <a:pt x="499010" y="158677"/>
                  </a:lnTo>
                  <a:lnTo>
                    <a:pt x="511637" y="158677"/>
                  </a:lnTo>
                  <a:lnTo>
                    <a:pt x="510674" y="155677"/>
                  </a:lnTo>
                  <a:lnTo>
                    <a:pt x="511818" y="155177"/>
                  </a:lnTo>
                  <a:lnTo>
                    <a:pt x="512942" y="154465"/>
                  </a:lnTo>
                  <a:lnTo>
                    <a:pt x="515152" y="152608"/>
                  </a:lnTo>
                  <a:lnTo>
                    <a:pt x="516153" y="151380"/>
                  </a:lnTo>
                  <a:lnTo>
                    <a:pt x="517936" y="148313"/>
                  </a:lnTo>
                  <a:lnTo>
                    <a:pt x="518025" y="148079"/>
                  </a:lnTo>
                  <a:lnTo>
                    <a:pt x="492159" y="148079"/>
                  </a:lnTo>
                  <a:lnTo>
                    <a:pt x="492159" y="124315"/>
                  </a:lnTo>
                  <a:lnTo>
                    <a:pt x="518800" y="124315"/>
                  </a:lnTo>
                  <a:lnTo>
                    <a:pt x="518097" y="122140"/>
                  </a:lnTo>
                  <a:lnTo>
                    <a:pt x="510533" y="115145"/>
                  </a:lnTo>
                  <a:lnTo>
                    <a:pt x="504932" y="113397"/>
                  </a:lnTo>
                  <a:close/>
                </a:path>
                <a:path w="525145" h="191134">
                  <a:moveTo>
                    <a:pt x="511637" y="158677"/>
                  </a:moveTo>
                  <a:lnTo>
                    <a:pt x="499010" y="158677"/>
                  </a:lnTo>
                  <a:lnTo>
                    <a:pt x="508427" y="190681"/>
                  </a:lnTo>
                  <a:lnTo>
                    <a:pt x="521914" y="190681"/>
                  </a:lnTo>
                  <a:lnTo>
                    <a:pt x="511637" y="158677"/>
                  </a:lnTo>
                  <a:close/>
                </a:path>
                <a:path w="525145" h="191134">
                  <a:moveTo>
                    <a:pt x="518800" y="124315"/>
                  </a:moveTo>
                  <a:lnTo>
                    <a:pt x="500435" y="124315"/>
                  </a:lnTo>
                  <a:lnTo>
                    <a:pt x="502970" y="125153"/>
                  </a:lnTo>
                  <a:lnTo>
                    <a:pt x="505965" y="128508"/>
                  </a:lnTo>
                  <a:lnTo>
                    <a:pt x="506714" y="131630"/>
                  </a:lnTo>
                  <a:lnTo>
                    <a:pt x="506635" y="139338"/>
                  </a:lnTo>
                  <a:lnTo>
                    <a:pt x="506538" y="140389"/>
                  </a:lnTo>
                  <a:lnTo>
                    <a:pt x="498650" y="148079"/>
                  </a:lnTo>
                  <a:lnTo>
                    <a:pt x="518025" y="148079"/>
                  </a:lnTo>
                  <a:lnTo>
                    <a:pt x="518648" y="146437"/>
                  </a:lnTo>
                  <a:lnTo>
                    <a:pt x="519720" y="142012"/>
                  </a:lnTo>
                  <a:lnTo>
                    <a:pt x="519882" y="140389"/>
                  </a:lnTo>
                  <a:lnTo>
                    <a:pt x="519987" y="127990"/>
                  </a:lnTo>
                  <a:lnTo>
                    <a:pt x="518800" y="12431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4665" y="5202197"/>
            <a:ext cx="269999" cy="31399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518652" y="5330426"/>
            <a:ext cx="4500" cy="186018"/>
          </a:xfrm>
          <a:custGeom>
            <a:avLst/>
            <a:gdLst/>
            <a:ahLst/>
            <a:cxnLst/>
            <a:rect l="l" t="t" r="r" b="b"/>
            <a:pathLst>
              <a:path w="5714" h="236220">
                <a:moveTo>
                  <a:pt x="5096" y="0"/>
                </a:moveTo>
                <a:lnTo>
                  <a:pt x="0" y="0"/>
                </a:lnTo>
                <a:lnTo>
                  <a:pt x="0" y="235897"/>
                </a:lnTo>
                <a:lnTo>
                  <a:pt x="5096" y="235897"/>
                </a:lnTo>
                <a:lnTo>
                  <a:pt x="5096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9" name="object 19"/>
          <p:cNvGrpSpPr/>
          <p:nvPr/>
        </p:nvGrpSpPr>
        <p:grpSpPr>
          <a:xfrm>
            <a:off x="4412281" y="5324873"/>
            <a:ext cx="514550" cy="189518"/>
            <a:chOff x="2802928" y="6761932"/>
            <a:chExt cx="653415" cy="24066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0275" y="6959925"/>
              <a:ext cx="542827" cy="42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2928" y="6761932"/>
              <a:ext cx="652884" cy="17549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593714" y="5036562"/>
            <a:ext cx="393538" cy="478046"/>
            <a:chOff x="4303202" y="6395813"/>
            <a:chExt cx="499745" cy="60706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3202" y="6418381"/>
              <a:ext cx="498563" cy="5219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4436" y="6395813"/>
              <a:ext cx="337485" cy="3765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4289" y="6959483"/>
              <a:ext cx="498307" cy="43056"/>
            </a:xfrm>
            <a:prstGeom prst="rect">
              <a:avLst/>
            </a:prstGeom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BD689B1-3E35-4832-B31D-72C50CEE3433}"/>
              </a:ext>
            </a:extLst>
          </p:cNvPr>
          <p:cNvSpPr txBox="1"/>
          <p:nvPr/>
        </p:nvSpPr>
        <p:spPr>
          <a:xfrm>
            <a:off x="7992640" y="3257247"/>
            <a:ext cx="5216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spc="4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endParaRPr lang="pt-BR"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5512"/>
            <a:ext cx="10080625" cy="831081"/>
          </a:xfrm>
          <a:custGeom>
            <a:avLst/>
            <a:gdLst/>
            <a:ahLst/>
            <a:cxnLst/>
            <a:rect l="l" t="t" r="r" b="b"/>
            <a:pathLst>
              <a:path w="7186295" h="1055370">
                <a:moveTo>
                  <a:pt x="7186053" y="0"/>
                </a:moveTo>
                <a:lnTo>
                  <a:pt x="0" y="0"/>
                </a:lnTo>
                <a:lnTo>
                  <a:pt x="0" y="1054795"/>
                </a:lnTo>
                <a:lnTo>
                  <a:pt x="7186053" y="1054795"/>
                </a:lnTo>
                <a:lnTo>
                  <a:pt x="7186053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8561" y="118721"/>
            <a:ext cx="1247326" cy="3859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6609" y="1029576"/>
            <a:ext cx="3476837" cy="520638"/>
          </a:xfrm>
          <a:prstGeom prst="rect">
            <a:avLst/>
          </a:prstGeom>
        </p:spPr>
        <p:txBody>
          <a:bodyPr vert="horz" wrap="square" lIns="0" tIns="33003" rIns="0" bIns="0" rtlCol="0" anchor="ctr">
            <a:spAutoFit/>
          </a:bodyPr>
          <a:lstStyle/>
          <a:p>
            <a:pPr marL="399550" marR="4001" indent="-390049">
              <a:lnSpc>
                <a:spcPts val="1914"/>
              </a:lnSpc>
              <a:spcBef>
                <a:spcPts val="260"/>
              </a:spcBef>
            </a:pPr>
            <a:r>
              <a:rPr sz="1693" spc="79" dirty="0"/>
              <a:t>TOTAL</a:t>
            </a:r>
            <a:r>
              <a:rPr sz="1693" spc="-51" dirty="0"/>
              <a:t> </a:t>
            </a:r>
            <a:r>
              <a:rPr sz="1693" spc="35" dirty="0"/>
              <a:t>DE</a:t>
            </a:r>
            <a:r>
              <a:rPr sz="1693" spc="-51" dirty="0"/>
              <a:t> </a:t>
            </a:r>
            <a:r>
              <a:rPr sz="1693" spc="39" dirty="0"/>
              <a:t>ATENDIMENTOS</a:t>
            </a:r>
            <a:r>
              <a:rPr sz="1693" spc="-47" dirty="0"/>
              <a:t> </a:t>
            </a:r>
            <a:r>
              <a:rPr sz="1693" spc="67" dirty="0"/>
              <a:t>FEITOS </a:t>
            </a:r>
            <a:r>
              <a:rPr sz="1693" spc="-465" dirty="0"/>
              <a:t> </a:t>
            </a:r>
            <a:r>
              <a:rPr sz="1693" spc="51" dirty="0"/>
              <a:t>PELO</a:t>
            </a:r>
            <a:r>
              <a:rPr sz="1693" spc="-39" dirty="0"/>
              <a:t> </a:t>
            </a:r>
            <a:r>
              <a:rPr sz="1693" spc="59" dirty="0"/>
              <a:t>EMATER-PI</a:t>
            </a:r>
            <a:r>
              <a:rPr sz="1693" spc="-35" dirty="0"/>
              <a:t> </a:t>
            </a:r>
            <a:r>
              <a:rPr sz="1693" spc="20" dirty="0"/>
              <a:t>EM</a:t>
            </a:r>
            <a:r>
              <a:rPr sz="1693" spc="-35" dirty="0"/>
              <a:t> </a:t>
            </a:r>
            <a:r>
              <a:rPr sz="1693" spc="95" dirty="0"/>
              <a:t>2020</a:t>
            </a:r>
            <a:endParaRPr sz="1693"/>
          </a:p>
        </p:txBody>
      </p:sp>
      <p:grpSp>
        <p:nvGrpSpPr>
          <p:cNvPr id="5" name="object 5"/>
          <p:cNvGrpSpPr/>
          <p:nvPr/>
        </p:nvGrpSpPr>
        <p:grpSpPr>
          <a:xfrm>
            <a:off x="6780741" y="5263509"/>
            <a:ext cx="388538" cy="246524"/>
            <a:chOff x="5810580" y="6684007"/>
            <a:chExt cx="493395" cy="3130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580" y="6889193"/>
              <a:ext cx="490866" cy="1076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17315" y="6684007"/>
              <a:ext cx="486409" cy="177165"/>
            </a:xfrm>
            <a:custGeom>
              <a:avLst/>
              <a:gdLst/>
              <a:ahLst/>
              <a:cxnLst/>
              <a:rect l="l" t="t" r="r" b="b"/>
              <a:pathLst>
                <a:path w="486410" h="177165">
                  <a:moveTo>
                    <a:pt x="28479" y="990"/>
                  </a:moveTo>
                  <a:lnTo>
                    <a:pt x="13197" y="990"/>
                  </a:lnTo>
                  <a:lnTo>
                    <a:pt x="0" y="72633"/>
                  </a:lnTo>
                  <a:lnTo>
                    <a:pt x="11908" y="72633"/>
                  </a:lnTo>
                  <a:lnTo>
                    <a:pt x="14090" y="56757"/>
                  </a:lnTo>
                  <a:lnTo>
                    <a:pt x="38752" y="56757"/>
                  </a:lnTo>
                  <a:lnTo>
                    <a:pt x="36778" y="46041"/>
                  </a:lnTo>
                  <a:lnTo>
                    <a:pt x="15880" y="46041"/>
                  </a:lnTo>
                  <a:lnTo>
                    <a:pt x="20740" y="15281"/>
                  </a:lnTo>
                  <a:lnTo>
                    <a:pt x="31112" y="15281"/>
                  </a:lnTo>
                  <a:lnTo>
                    <a:pt x="28479" y="990"/>
                  </a:lnTo>
                  <a:close/>
                </a:path>
                <a:path w="486410" h="177165">
                  <a:moveTo>
                    <a:pt x="38752" y="56757"/>
                  </a:moveTo>
                  <a:lnTo>
                    <a:pt x="27586" y="56757"/>
                  </a:lnTo>
                  <a:lnTo>
                    <a:pt x="29768" y="72633"/>
                  </a:lnTo>
                  <a:lnTo>
                    <a:pt x="41677" y="72633"/>
                  </a:lnTo>
                  <a:lnTo>
                    <a:pt x="38752" y="56757"/>
                  </a:lnTo>
                  <a:close/>
                </a:path>
                <a:path w="486410" h="177165">
                  <a:moveTo>
                    <a:pt x="31112" y="15281"/>
                  </a:moveTo>
                  <a:lnTo>
                    <a:pt x="20938" y="15281"/>
                  </a:lnTo>
                  <a:lnTo>
                    <a:pt x="25801" y="46041"/>
                  </a:lnTo>
                  <a:lnTo>
                    <a:pt x="36778" y="46041"/>
                  </a:lnTo>
                  <a:lnTo>
                    <a:pt x="31112" y="15281"/>
                  </a:lnTo>
                  <a:close/>
                </a:path>
                <a:path w="486410" h="177165">
                  <a:moveTo>
                    <a:pt x="69923" y="0"/>
                  </a:moveTo>
                  <a:lnTo>
                    <a:pt x="63839" y="0"/>
                  </a:lnTo>
                  <a:lnTo>
                    <a:pt x="61193" y="478"/>
                  </a:lnTo>
                  <a:lnTo>
                    <a:pt x="48820" y="61023"/>
                  </a:lnTo>
                  <a:lnTo>
                    <a:pt x="50342" y="65520"/>
                  </a:lnTo>
                  <a:lnTo>
                    <a:pt x="56431" y="72003"/>
                  </a:lnTo>
                  <a:lnTo>
                    <a:pt x="60397" y="73624"/>
                  </a:lnTo>
                  <a:lnTo>
                    <a:pt x="68206" y="73624"/>
                  </a:lnTo>
                  <a:lnTo>
                    <a:pt x="70535" y="73112"/>
                  </a:lnTo>
                  <a:lnTo>
                    <a:pt x="74042" y="71060"/>
                  </a:lnTo>
                  <a:lnTo>
                    <a:pt x="75845" y="69458"/>
                  </a:lnTo>
                  <a:lnTo>
                    <a:pt x="77696" y="67273"/>
                  </a:lnTo>
                  <a:lnTo>
                    <a:pt x="85932" y="67273"/>
                  </a:lnTo>
                  <a:lnTo>
                    <a:pt x="85932" y="62906"/>
                  </a:lnTo>
                  <a:lnTo>
                    <a:pt x="64764" y="62906"/>
                  </a:lnTo>
                  <a:lnTo>
                    <a:pt x="63277" y="62230"/>
                  </a:lnTo>
                  <a:lnTo>
                    <a:pt x="61556" y="59519"/>
                  </a:lnTo>
                  <a:lnTo>
                    <a:pt x="61125" y="57683"/>
                  </a:lnTo>
                  <a:lnTo>
                    <a:pt x="61125" y="15513"/>
                  </a:lnTo>
                  <a:lnTo>
                    <a:pt x="61654" y="13446"/>
                  </a:lnTo>
                  <a:lnTo>
                    <a:pt x="63770" y="11261"/>
                  </a:lnTo>
                  <a:lnTo>
                    <a:pt x="65059" y="10717"/>
                  </a:lnTo>
                  <a:lnTo>
                    <a:pt x="83751" y="10717"/>
                  </a:lnTo>
                  <a:lnTo>
                    <a:pt x="83433" y="9724"/>
                  </a:lnTo>
                  <a:lnTo>
                    <a:pt x="82278" y="7640"/>
                  </a:lnTo>
                  <a:lnTo>
                    <a:pt x="79167" y="4069"/>
                  </a:lnTo>
                  <a:lnTo>
                    <a:pt x="77231" y="2646"/>
                  </a:lnTo>
                  <a:lnTo>
                    <a:pt x="72602" y="529"/>
                  </a:lnTo>
                  <a:lnTo>
                    <a:pt x="69923" y="0"/>
                  </a:lnTo>
                  <a:close/>
                </a:path>
                <a:path w="486410" h="177165">
                  <a:moveTo>
                    <a:pt x="85932" y="67273"/>
                  </a:moveTo>
                  <a:lnTo>
                    <a:pt x="77696" y="67273"/>
                  </a:lnTo>
                  <a:lnTo>
                    <a:pt x="79978" y="72633"/>
                  </a:lnTo>
                  <a:lnTo>
                    <a:pt x="85932" y="72633"/>
                  </a:lnTo>
                  <a:lnTo>
                    <a:pt x="85932" y="67273"/>
                  </a:lnTo>
                  <a:close/>
                </a:path>
                <a:path w="486410" h="177165">
                  <a:moveTo>
                    <a:pt x="85932" y="36316"/>
                  </a:moveTo>
                  <a:lnTo>
                    <a:pt x="65791" y="36316"/>
                  </a:lnTo>
                  <a:lnTo>
                    <a:pt x="65791" y="46041"/>
                  </a:lnTo>
                  <a:lnTo>
                    <a:pt x="73628" y="46041"/>
                  </a:lnTo>
                  <a:lnTo>
                    <a:pt x="73628" y="56560"/>
                  </a:lnTo>
                  <a:lnTo>
                    <a:pt x="73134" y="59105"/>
                  </a:lnTo>
                  <a:lnTo>
                    <a:pt x="71147" y="62147"/>
                  </a:lnTo>
                  <a:lnTo>
                    <a:pt x="69394" y="62906"/>
                  </a:lnTo>
                  <a:lnTo>
                    <a:pt x="85932" y="62906"/>
                  </a:lnTo>
                  <a:lnTo>
                    <a:pt x="85932" y="36316"/>
                  </a:lnTo>
                  <a:close/>
                </a:path>
                <a:path w="486410" h="177165">
                  <a:moveTo>
                    <a:pt x="83751" y="10717"/>
                  </a:moveTo>
                  <a:lnTo>
                    <a:pt x="67774" y="10717"/>
                  </a:lnTo>
                  <a:lnTo>
                    <a:pt x="68814" y="10915"/>
                  </a:lnTo>
                  <a:lnTo>
                    <a:pt x="70604" y="11708"/>
                  </a:lnTo>
                  <a:lnTo>
                    <a:pt x="73628" y="21564"/>
                  </a:lnTo>
                  <a:lnTo>
                    <a:pt x="73628" y="24210"/>
                  </a:lnTo>
                  <a:lnTo>
                    <a:pt x="85335" y="24210"/>
                  </a:lnTo>
                  <a:lnTo>
                    <a:pt x="85335" y="17000"/>
                  </a:lnTo>
                  <a:lnTo>
                    <a:pt x="84950" y="14469"/>
                  </a:lnTo>
                  <a:lnTo>
                    <a:pt x="83751" y="10717"/>
                  </a:lnTo>
                  <a:close/>
                </a:path>
                <a:path w="486410" h="177165">
                  <a:moveTo>
                    <a:pt x="122580" y="990"/>
                  </a:moveTo>
                  <a:lnTo>
                    <a:pt x="98431" y="990"/>
                  </a:lnTo>
                  <a:lnTo>
                    <a:pt x="98431" y="72633"/>
                  </a:lnTo>
                  <a:lnTo>
                    <a:pt x="110736" y="72633"/>
                  </a:lnTo>
                  <a:lnTo>
                    <a:pt x="110736" y="43261"/>
                  </a:lnTo>
                  <a:lnTo>
                    <a:pt x="113004" y="43247"/>
                  </a:lnTo>
                  <a:lnTo>
                    <a:pt x="115319" y="43178"/>
                  </a:lnTo>
                  <a:lnTo>
                    <a:pt x="116295" y="43096"/>
                  </a:lnTo>
                  <a:lnTo>
                    <a:pt x="117086" y="42962"/>
                  </a:lnTo>
                  <a:lnTo>
                    <a:pt x="128796" y="42962"/>
                  </a:lnTo>
                  <a:lnTo>
                    <a:pt x="127905" y="40187"/>
                  </a:lnTo>
                  <a:lnTo>
                    <a:pt x="128963" y="39723"/>
                  </a:lnTo>
                  <a:lnTo>
                    <a:pt x="130003" y="39060"/>
                  </a:lnTo>
                  <a:lnTo>
                    <a:pt x="132055" y="37339"/>
                  </a:lnTo>
                  <a:lnTo>
                    <a:pt x="132980" y="36202"/>
                  </a:lnTo>
                  <a:lnTo>
                    <a:pt x="134633" y="33357"/>
                  </a:lnTo>
                  <a:lnTo>
                    <a:pt x="134716" y="33141"/>
                  </a:lnTo>
                  <a:lnTo>
                    <a:pt x="110736" y="33141"/>
                  </a:lnTo>
                  <a:lnTo>
                    <a:pt x="110736" y="11113"/>
                  </a:lnTo>
                  <a:lnTo>
                    <a:pt x="135435" y="11113"/>
                  </a:lnTo>
                  <a:lnTo>
                    <a:pt x="134781" y="9094"/>
                  </a:lnTo>
                  <a:lnTo>
                    <a:pt x="127772" y="2613"/>
                  </a:lnTo>
                  <a:lnTo>
                    <a:pt x="122580" y="990"/>
                  </a:lnTo>
                  <a:close/>
                </a:path>
                <a:path w="486410" h="177165">
                  <a:moveTo>
                    <a:pt x="128796" y="42962"/>
                  </a:moveTo>
                  <a:lnTo>
                    <a:pt x="117086" y="42962"/>
                  </a:lnTo>
                  <a:lnTo>
                    <a:pt x="125820" y="72633"/>
                  </a:lnTo>
                  <a:lnTo>
                    <a:pt x="138323" y="72633"/>
                  </a:lnTo>
                  <a:lnTo>
                    <a:pt x="128796" y="42962"/>
                  </a:lnTo>
                  <a:close/>
                </a:path>
                <a:path w="486410" h="177165">
                  <a:moveTo>
                    <a:pt x="135435" y="11113"/>
                  </a:moveTo>
                  <a:lnTo>
                    <a:pt x="118412" y="11113"/>
                  </a:lnTo>
                  <a:lnTo>
                    <a:pt x="120759" y="11891"/>
                  </a:lnTo>
                  <a:lnTo>
                    <a:pt x="123537" y="15001"/>
                  </a:lnTo>
                  <a:lnTo>
                    <a:pt x="124232" y="17893"/>
                  </a:lnTo>
                  <a:lnTo>
                    <a:pt x="124158" y="25038"/>
                  </a:lnTo>
                  <a:lnTo>
                    <a:pt x="124067" y="26014"/>
                  </a:lnTo>
                  <a:lnTo>
                    <a:pt x="116756" y="33141"/>
                  </a:lnTo>
                  <a:lnTo>
                    <a:pt x="134716" y="33141"/>
                  </a:lnTo>
                  <a:lnTo>
                    <a:pt x="135295" y="31619"/>
                  </a:lnTo>
                  <a:lnTo>
                    <a:pt x="136288" y="27518"/>
                  </a:lnTo>
                  <a:lnTo>
                    <a:pt x="136439" y="26014"/>
                  </a:lnTo>
                  <a:lnTo>
                    <a:pt x="136537" y="14519"/>
                  </a:lnTo>
                  <a:lnTo>
                    <a:pt x="135435" y="11113"/>
                  </a:lnTo>
                  <a:close/>
                </a:path>
                <a:path w="486410" h="177165">
                  <a:moveTo>
                    <a:pt x="162036" y="990"/>
                  </a:moveTo>
                  <a:lnTo>
                    <a:pt x="149731" y="990"/>
                  </a:lnTo>
                  <a:lnTo>
                    <a:pt x="149731" y="72633"/>
                  </a:lnTo>
                  <a:lnTo>
                    <a:pt x="162036" y="72633"/>
                  </a:lnTo>
                  <a:lnTo>
                    <a:pt x="162036" y="990"/>
                  </a:lnTo>
                  <a:close/>
                </a:path>
                <a:path w="486410" h="177165">
                  <a:moveTo>
                    <a:pt x="197525" y="0"/>
                  </a:moveTo>
                  <a:lnTo>
                    <a:pt x="191240" y="0"/>
                  </a:lnTo>
                  <a:lnTo>
                    <a:pt x="188446" y="478"/>
                  </a:lnTo>
                  <a:lnTo>
                    <a:pt x="175629" y="15844"/>
                  </a:lnTo>
                  <a:lnTo>
                    <a:pt x="175661" y="57978"/>
                  </a:lnTo>
                  <a:lnTo>
                    <a:pt x="191240" y="73624"/>
                  </a:lnTo>
                  <a:lnTo>
                    <a:pt x="197525" y="73624"/>
                  </a:lnTo>
                  <a:lnTo>
                    <a:pt x="211432" y="62906"/>
                  </a:lnTo>
                  <a:lnTo>
                    <a:pt x="191966" y="62906"/>
                  </a:lnTo>
                  <a:lnTo>
                    <a:pt x="190249" y="62263"/>
                  </a:lnTo>
                  <a:lnTo>
                    <a:pt x="188395" y="59684"/>
                  </a:lnTo>
                  <a:lnTo>
                    <a:pt x="188002" y="57978"/>
                  </a:lnTo>
                  <a:lnTo>
                    <a:pt x="187956" y="15844"/>
                  </a:lnTo>
                  <a:lnTo>
                    <a:pt x="188395" y="13939"/>
                  </a:lnTo>
                  <a:lnTo>
                    <a:pt x="190249" y="11362"/>
                  </a:lnTo>
                  <a:lnTo>
                    <a:pt x="191966" y="10717"/>
                  </a:lnTo>
                  <a:lnTo>
                    <a:pt x="211155" y="10717"/>
                  </a:lnTo>
                  <a:lnTo>
                    <a:pt x="210837" y="9724"/>
                  </a:lnTo>
                  <a:lnTo>
                    <a:pt x="209715" y="7640"/>
                  </a:lnTo>
                  <a:lnTo>
                    <a:pt x="206738" y="4069"/>
                  </a:lnTo>
                  <a:lnTo>
                    <a:pt x="204833" y="2646"/>
                  </a:lnTo>
                  <a:lnTo>
                    <a:pt x="200204" y="529"/>
                  </a:lnTo>
                  <a:lnTo>
                    <a:pt x="197525" y="0"/>
                  </a:lnTo>
                  <a:close/>
                </a:path>
                <a:path w="486410" h="177165">
                  <a:moveTo>
                    <a:pt x="212738" y="47034"/>
                  </a:moveTo>
                  <a:lnTo>
                    <a:pt x="200437" y="47034"/>
                  </a:lnTo>
                  <a:lnTo>
                    <a:pt x="200437" y="57978"/>
                  </a:lnTo>
                  <a:lnTo>
                    <a:pt x="200005" y="59767"/>
                  </a:lnTo>
                  <a:lnTo>
                    <a:pt x="198285" y="62280"/>
                  </a:lnTo>
                  <a:lnTo>
                    <a:pt x="196729" y="62906"/>
                  </a:lnTo>
                  <a:lnTo>
                    <a:pt x="211432" y="62906"/>
                  </a:lnTo>
                  <a:lnTo>
                    <a:pt x="212360" y="60163"/>
                  </a:lnTo>
                  <a:lnTo>
                    <a:pt x="212707" y="57978"/>
                  </a:lnTo>
                  <a:lnTo>
                    <a:pt x="212738" y="47034"/>
                  </a:lnTo>
                  <a:close/>
                </a:path>
                <a:path w="486410" h="177165">
                  <a:moveTo>
                    <a:pt x="211155" y="10717"/>
                  </a:moveTo>
                  <a:lnTo>
                    <a:pt x="196071" y="10717"/>
                  </a:lnTo>
                  <a:lnTo>
                    <a:pt x="197457" y="11394"/>
                  </a:lnTo>
                  <a:lnTo>
                    <a:pt x="199839" y="14105"/>
                  </a:lnTo>
                  <a:lnTo>
                    <a:pt x="200312" y="15844"/>
                  </a:lnTo>
                  <a:lnTo>
                    <a:pt x="200437" y="24904"/>
                  </a:lnTo>
                  <a:lnTo>
                    <a:pt x="212738" y="24904"/>
                  </a:lnTo>
                  <a:lnTo>
                    <a:pt x="212634" y="16305"/>
                  </a:lnTo>
                  <a:lnTo>
                    <a:pt x="212360" y="14486"/>
                  </a:lnTo>
                  <a:lnTo>
                    <a:pt x="211155" y="10717"/>
                  </a:lnTo>
                  <a:close/>
                </a:path>
                <a:path w="486410" h="177165">
                  <a:moveTo>
                    <a:pt x="237547" y="990"/>
                  </a:moveTo>
                  <a:lnTo>
                    <a:pt x="225242" y="990"/>
                  </a:lnTo>
                  <a:lnTo>
                    <a:pt x="225242" y="60789"/>
                  </a:lnTo>
                  <a:lnTo>
                    <a:pt x="226912" y="65520"/>
                  </a:lnTo>
                  <a:lnTo>
                    <a:pt x="233593" y="72003"/>
                  </a:lnTo>
                  <a:lnTo>
                    <a:pt x="238205" y="73624"/>
                  </a:lnTo>
                  <a:lnTo>
                    <a:pt x="249980" y="73624"/>
                  </a:lnTo>
                  <a:lnTo>
                    <a:pt x="254595" y="72003"/>
                  </a:lnTo>
                  <a:lnTo>
                    <a:pt x="261278" y="65520"/>
                  </a:lnTo>
                  <a:lnTo>
                    <a:pt x="262201" y="62906"/>
                  </a:lnTo>
                  <a:lnTo>
                    <a:pt x="239727" y="62906"/>
                  </a:lnTo>
                  <a:lnTo>
                    <a:pt x="237547" y="60297"/>
                  </a:lnTo>
                  <a:lnTo>
                    <a:pt x="237547" y="990"/>
                  </a:lnTo>
                  <a:close/>
                </a:path>
                <a:path w="486410" h="177165">
                  <a:moveTo>
                    <a:pt x="262948" y="990"/>
                  </a:moveTo>
                  <a:lnTo>
                    <a:pt x="250643" y="990"/>
                  </a:lnTo>
                  <a:lnTo>
                    <a:pt x="250643" y="60297"/>
                  </a:lnTo>
                  <a:lnTo>
                    <a:pt x="248461" y="62906"/>
                  </a:lnTo>
                  <a:lnTo>
                    <a:pt x="262201" y="62906"/>
                  </a:lnTo>
                  <a:lnTo>
                    <a:pt x="262948" y="60789"/>
                  </a:lnTo>
                  <a:lnTo>
                    <a:pt x="262948" y="990"/>
                  </a:lnTo>
                  <a:close/>
                </a:path>
                <a:path w="486410" h="177165">
                  <a:moveTo>
                    <a:pt x="286560" y="990"/>
                  </a:moveTo>
                  <a:lnTo>
                    <a:pt x="274259" y="990"/>
                  </a:lnTo>
                  <a:lnTo>
                    <a:pt x="274259" y="72633"/>
                  </a:lnTo>
                  <a:lnTo>
                    <a:pt x="305909" y="72633"/>
                  </a:lnTo>
                  <a:lnTo>
                    <a:pt x="305909" y="61916"/>
                  </a:lnTo>
                  <a:lnTo>
                    <a:pt x="286560" y="61916"/>
                  </a:lnTo>
                  <a:lnTo>
                    <a:pt x="286560" y="990"/>
                  </a:lnTo>
                  <a:close/>
                </a:path>
                <a:path w="486410" h="177165">
                  <a:moveTo>
                    <a:pt x="331114" y="11708"/>
                  </a:moveTo>
                  <a:lnTo>
                    <a:pt x="318809" y="11708"/>
                  </a:lnTo>
                  <a:lnTo>
                    <a:pt x="318809" y="72633"/>
                  </a:lnTo>
                  <a:lnTo>
                    <a:pt x="331114" y="72633"/>
                  </a:lnTo>
                  <a:lnTo>
                    <a:pt x="331114" y="11708"/>
                  </a:lnTo>
                  <a:close/>
                </a:path>
                <a:path w="486410" h="177165">
                  <a:moveTo>
                    <a:pt x="343019" y="990"/>
                  </a:moveTo>
                  <a:lnTo>
                    <a:pt x="306900" y="990"/>
                  </a:lnTo>
                  <a:lnTo>
                    <a:pt x="306900" y="11708"/>
                  </a:lnTo>
                  <a:lnTo>
                    <a:pt x="343019" y="11708"/>
                  </a:lnTo>
                  <a:lnTo>
                    <a:pt x="343019" y="990"/>
                  </a:lnTo>
                  <a:close/>
                </a:path>
                <a:path w="486410" h="177165">
                  <a:moveTo>
                    <a:pt x="362567" y="990"/>
                  </a:moveTo>
                  <a:lnTo>
                    <a:pt x="350262" y="990"/>
                  </a:lnTo>
                  <a:lnTo>
                    <a:pt x="350262" y="60789"/>
                  </a:lnTo>
                  <a:lnTo>
                    <a:pt x="351936" y="65520"/>
                  </a:lnTo>
                  <a:lnTo>
                    <a:pt x="358614" y="72003"/>
                  </a:lnTo>
                  <a:lnTo>
                    <a:pt x="363230" y="73624"/>
                  </a:lnTo>
                  <a:lnTo>
                    <a:pt x="375005" y="73624"/>
                  </a:lnTo>
                  <a:lnTo>
                    <a:pt x="379616" y="72003"/>
                  </a:lnTo>
                  <a:lnTo>
                    <a:pt x="386298" y="65520"/>
                  </a:lnTo>
                  <a:lnTo>
                    <a:pt x="387221" y="62906"/>
                  </a:lnTo>
                  <a:lnTo>
                    <a:pt x="364752" y="62906"/>
                  </a:lnTo>
                  <a:lnTo>
                    <a:pt x="362567" y="60297"/>
                  </a:lnTo>
                  <a:lnTo>
                    <a:pt x="362567" y="990"/>
                  </a:lnTo>
                  <a:close/>
                </a:path>
                <a:path w="486410" h="177165">
                  <a:moveTo>
                    <a:pt x="387968" y="990"/>
                  </a:moveTo>
                  <a:lnTo>
                    <a:pt x="375664" y="990"/>
                  </a:lnTo>
                  <a:lnTo>
                    <a:pt x="375664" y="60297"/>
                  </a:lnTo>
                  <a:lnTo>
                    <a:pt x="373482" y="62906"/>
                  </a:lnTo>
                  <a:lnTo>
                    <a:pt x="387221" y="62906"/>
                  </a:lnTo>
                  <a:lnTo>
                    <a:pt x="387968" y="60789"/>
                  </a:lnTo>
                  <a:lnTo>
                    <a:pt x="387968" y="990"/>
                  </a:lnTo>
                  <a:close/>
                </a:path>
                <a:path w="486410" h="177165">
                  <a:moveTo>
                    <a:pt x="424022" y="990"/>
                  </a:moveTo>
                  <a:lnTo>
                    <a:pt x="399874" y="990"/>
                  </a:lnTo>
                  <a:lnTo>
                    <a:pt x="399874" y="72633"/>
                  </a:lnTo>
                  <a:lnTo>
                    <a:pt x="412178" y="72633"/>
                  </a:lnTo>
                  <a:lnTo>
                    <a:pt x="412178" y="43261"/>
                  </a:lnTo>
                  <a:lnTo>
                    <a:pt x="414446" y="43247"/>
                  </a:lnTo>
                  <a:lnTo>
                    <a:pt x="416761" y="43178"/>
                  </a:lnTo>
                  <a:lnTo>
                    <a:pt x="417737" y="43096"/>
                  </a:lnTo>
                  <a:lnTo>
                    <a:pt x="418529" y="42962"/>
                  </a:lnTo>
                  <a:lnTo>
                    <a:pt x="430238" y="42962"/>
                  </a:lnTo>
                  <a:lnTo>
                    <a:pt x="429347" y="40187"/>
                  </a:lnTo>
                  <a:lnTo>
                    <a:pt x="430405" y="39723"/>
                  </a:lnTo>
                  <a:lnTo>
                    <a:pt x="431445" y="39060"/>
                  </a:lnTo>
                  <a:lnTo>
                    <a:pt x="433497" y="37339"/>
                  </a:lnTo>
                  <a:lnTo>
                    <a:pt x="434423" y="36202"/>
                  </a:lnTo>
                  <a:lnTo>
                    <a:pt x="436076" y="33357"/>
                  </a:lnTo>
                  <a:lnTo>
                    <a:pt x="436158" y="33141"/>
                  </a:lnTo>
                  <a:lnTo>
                    <a:pt x="412178" y="33141"/>
                  </a:lnTo>
                  <a:lnTo>
                    <a:pt x="412178" y="11113"/>
                  </a:lnTo>
                  <a:lnTo>
                    <a:pt x="436877" y="11113"/>
                  </a:lnTo>
                  <a:lnTo>
                    <a:pt x="436223" y="9094"/>
                  </a:lnTo>
                  <a:lnTo>
                    <a:pt x="429214" y="2613"/>
                  </a:lnTo>
                  <a:lnTo>
                    <a:pt x="424022" y="990"/>
                  </a:lnTo>
                  <a:close/>
                </a:path>
                <a:path w="486410" h="177165">
                  <a:moveTo>
                    <a:pt x="430238" y="42962"/>
                  </a:moveTo>
                  <a:lnTo>
                    <a:pt x="418529" y="42962"/>
                  </a:lnTo>
                  <a:lnTo>
                    <a:pt x="427263" y="72633"/>
                  </a:lnTo>
                  <a:lnTo>
                    <a:pt x="439765" y="72633"/>
                  </a:lnTo>
                  <a:lnTo>
                    <a:pt x="430238" y="42962"/>
                  </a:lnTo>
                  <a:close/>
                </a:path>
                <a:path w="486410" h="177165">
                  <a:moveTo>
                    <a:pt x="436877" y="11113"/>
                  </a:moveTo>
                  <a:lnTo>
                    <a:pt x="419854" y="11113"/>
                  </a:lnTo>
                  <a:lnTo>
                    <a:pt x="422201" y="11891"/>
                  </a:lnTo>
                  <a:lnTo>
                    <a:pt x="424980" y="15001"/>
                  </a:lnTo>
                  <a:lnTo>
                    <a:pt x="425674" y="17893"/>
                  </a:lnTo>
                  <a:lnTo>
                    <a:pt x="425600" y="25038"/>
                  </a:lnTo>
                  <a:lnTo>
                    <a:pt x="425509" y="26014"/>
                  </a:lnTo>
                  <a:lnTo>
                    <a:pt x="418198" y="33141"/>
                  </a:lnTo>
                  <a:lnTo>
                    <a:pt x="436158" y="33141"/>
                  </a:lnTo>
                  <a:lnTo>
                    <a:pt x="436737" y="31619"/>
                  </a:lnTo>
                  <a:lnTo>
                    <a:pt x="437732" y="27518"/>
                  </a:lnTo>
                  <a:lnTo>
                    <a:pt x="437882" y="26014"/>
                  </a:lnTo>
                  <a:lnTo>
                    <a:pt x="437979" y="14519"/>
                  </a:lnTo>
                  <a:lnTo>
                    <a:pt x="436877" y="11113"/>
                  </a:lnTo>
                  <a:close/>
                </a:path>
                <a:path w="486410" h="177165">
                  <a:moveTo>
                    <a:pt x="473201" y="990"/>
                  </a:moveTo>
                  <a:lnTo>
                    <a:pt x="457923" y="990"/>
                  </a:lnTo>
                  <a:lnTo>
                    <a:pt x="444723" y="72633"/>
                  </a:lnTo>
                  <a:lnTo>
                    <a:pt x="456632" y="72633"/>
                  </a:lnTo>
                  <a:lnTo>
                    <a:pt x="458812" y="56757"/>
                  </a:lnTo>
                  <a:lnTo>
                    <a:pt x="483475" y="56757"/>
                  </a:lnTo>
                  <a:lnTo>
                    <a:pt x="481501" y="46041"/>
                  </a:lnTo>
                  <a:lnTo>
                    <a:pt x="460602" y="46041"/>
                  </a:lnTo>
                  <a:lnTo>
                    <a:pt x="465462" y="15281"/>
                  </a:lnTo>
                  <a:lnTo>
                    <a:pt x="475834" y="15281"/>
                  </a:lnTo>
                  <a:lnTo>
                    <a:pt x="473201" y="990"/>
                  </a:lnTo>
                  <a:close/>
                </a:path>
                <a:path w="486410" h="177165">
                  <a:moveTo>
                    <a:pt x="483475" y="56757"/>
                  </a:moveTo>
                  <a:lnTo>
                    <a:pt x="472309" y="56757"/>
                  </a:lnTo>
                  <a:lnTo>
                    <a:pt x="474491" y="72633"/>
                  </a:lnTo>
                  <a:lnTo>
                    <a:pt x="486399" y="72633"/>
                  </a:lnTo>
                  <a:lnTo>
                    <a:pt x="483475" y="56757"/>
                  </a:lnTo>
                  <a:close/>
                </a:path>
                <a:path w="486410" h="177165">
                  <a:moveTo>
                    <a:pt x="475834" y="15281"/>
                  </a:moveTo>
                  <a:lnTo>
                    <a:pt x="465660" y="15281"/>
                  </a:lnTo>
                  <a:lnTo>
                    <a:pt x="470523" y="46041"/>
                  </a:lnTo>
                  <a:lnTo>
                    <a:pt x="481501" y="46041"/>
                  </a:lnTo>
                  <a:lnTo>
                    <a:pt x="475834" y="15281"/>
                  </a:lnTo>
                  <a:close/>
                </a:path>
                <a:path w="486410" h="177165">
                  <a:moveTo>
                    <a:pt x="195372" y="105120"/>
                  </a:moveTo>
                  <a:lnTo>
                    <a:pt x="161039" y="105120"/>
                  </a:lnTo>
                  <a:lnTo>
                    <a:pt x="161039" y="176763"/>
                  </a:lnTo>
                  <a:lnTo>
                    <a:pt x="173343" y="176763"/>
                  </a:lnTo>
                  <a:lnTo>
                    <a:pt x="173343" y="145012"/>
                  </a:lnTo>
                  <a:lnTo>
                    <a:pt x="189814" y="145012"/>
                  </a:lnTo>
                  <a:lnTo>
                    <a:pt x="189814" y="134294"/>
                  </a:lnTo>
                  <a:lnTo>
                    <a:pt x="173343" y="134294"/>
                  </a:lnTo>
                  <a:lnTo>
                    <a:pt x="173343" y="115837"/>
                  </a:lnTo>
                  <a:lnTo>
                    <a:pt x="195372" y="115837"/>
                  </a:lnTo>
                  <a:lnTo>
                    <a:pt x="195372" y="105120"/>
                  </a:lnTo>
                  <a:close/>
                </a:path>
                <a:path w="486410" h="177165">
                  <a:moveTo>
                    <a:pt x="225140" y="105120"/>
                  </a:moveTo>
                  <a:lnTo>
                    <a:pt x="209858" y="105120"/>
                  </a:lnTo>
                  <a:lnTo>
                    <a:pt x="196660" y="176763"/>
                  </a:lnTo>
                  <a:lnTo>
                    <a:pt x="208569" y="176763"/>
                  </a:lnTo>
                  <a:lnTo>
                    <a:pt x="210751" y="160888"/>
                  </a:lnTo>
                  <a:lnTo>
                    <a:pt x="235413" y="160888"/>
                  </a:lnTo>
                  <a:lnTo>
                    <a:pt x="233439" y="150171"/>
                  </a:lnTo>
                  <a:lnTo>
                    <a:pt x="212537" y="150171"/>
                  </a:lnTo>
                  <a:lnTo>
                    <a:pt x="217401" y="119413"/>
                  </a:lnTo>
                  <a:lnTo>
                    <a:pt x="227773" y="119413"/>
                  </a:lnTo>
                  <a:lnTo>
                    <a:pt x="225140" y="105120"/>
                  </a:lnTo>
                  <a:close/>
                </a:path>
                <a:path w="486410" h="177165">
                  <a:moveTo>
                    <a:pt x="235413" y="160888"/>
                  </a:moveTo>
                  <a:lnTo>
                    <a:pt x="224247" y="160888"/>
                  </a:lnTo>
                  <a:lnTo>
                    <a:pt x="226429" y="176763"/>
                  </a:lnTo>
                  <a:lnTo>
                    <a:pt x="238338" y="176763"/>
                  </a:lnTo>
                  <a:lnTo>
                    <a:pt x="235413" y="160888"/>
                  </a:lnTo>
                  <a:close/>
                </a:path>
                <a:path w="486410" h="177165">
                  <a:moveTo>
                    <a:pt x="227773" y="119413"/>
                  </a:moveTo>
                  <a:lnTo>
                    <a:pt x="217599" y="119413"/>
                  </a:lnTo>
                  <a:lnTo>
                    <a:pt x="222462" y="150171"/>
                  </a:lnTo>
                  <a:lnTo>
                    <a:pt x="233439" y="150171"/>
                  </a:lnTo>
                  <a:lnTo>
                    <a:pt x="227773" y="119413"/>
                  </a:lnTo>
                  <a:close/>
                </a:path>
                <a:path w="486410" h="177165">
                  <a:moveTo>
                    <a:pt x="260960" y="105120"/>
                  </a:moveTo>
                  <a:lnTo>
                    <a:pt x="244789" y="105120"/>
                  </a:lnTo>
                  <a:lnTo>
                    <a:pt x="244789" y="176763"/>
                  </a:lnTo>
                  <a:lnTo>
                    <a:pt x="255503" y="176763"/>
                  </a:lnTo>
                  <a:lnTo>
                    <a:pt x="255503" y="120798"/>
                  </a:lnTo>
                  <a:lnTo>
                    <a:pt x="264229" y="120798"/>
                  </a:lnTo>
                  <a:lnTo>
                    <a:pt x="260960" y="105120"/>
                  </a:lnTo>
                  <a:close/>
                </a:path>
                <a:path w="486410" h="177165">
                  <a:moveTo>
                    <a:pt x="264229" y="120798"/>
                  </a:moveTo>
                  <a:lnTo>
                    <a:pt x="255701" y="120798"/>
                  </a:lnTo>
                  <a:lnTo>
                    <a:pt x="266814" y="176763"/>
                  </a:lnTo>
                  <a:lnTo>
                    <a:pt x="272769" y="176763"/>
                  </a:lnTo>
                  <a:lnTo>
                    <a:pt x="278680" y="146996"/>
                  </a:lnTo>
                  <a:lnTo>
                    <a:pt x="269690" y="146996"/>
                  </a:lnTo>
                  <a:lnTo>
                    <a:pt x="264229" y="120798"/>
                  </a:lnTo>
                  <a:close/>
                </a:path>
                <a:path w="486410" h="177165">
                  <a:moveTo>
                    <a:pt x="294797" y="120798"/>
                  </a:moveTo>
                  <a:lnTo>
                    <a:pt x="284079" y="120798"/>
                  </a:lnTo>
                  <a:lnTo>
                    <a:pt x="284079" y="176763"/>
                  </a:lnTo>
                  <a:lnTo>
                    <a:pt x="294797" y="176763"/>
                  </a:lnTo>
                  <a:lnTo>
                    <a:pt x="294797" y="120798"/>
                  </a:lnTo>
                  <a:close/>
                </a:path>
                <a:path w="486410" h="177165">
                  <a:moveTo>
                    <a:pt x="294797" y="105120"/>
                  </a:moveTo>
                  <a:lnTo>
                    <a:pt x="278622" y="105120"/>
                  </a:lnTo>
                  <a:lnTo>
                    <a:pt x="269892" y="146996"/>
                  </a:lnTo>
                  <a:lnTo>
                    <a:pt x="278680" y="146996"/>
                  </a:lnTo>
                  <a:lnTo>
                    <a:pt x="283881" y="120798"/>
                  </a:lnTo>
                  <a:lnTo>
                    <a:pt x="294797" y="120798"/>
                  </a:lnTo>
                  <a:lnTo>
                    <a:pt x="294797" y="105120"/>
                  </a:lnTo>
                  <a:close/>
                </a:path>
                <a:path w="486410" h="177165">
                  <a:moveTo>
                    <a:pt x="320098" y="105120"/>
                  </a:moveTo>
                  <a:lnTo>
                    <a:pt x="307797" y="105120"/>
                  </a:lnTo>
                  <a:lnTo>
                    <a:pt x="307797" y="176763"/>
                  </a:lnTo>
                  <a:lnTo>
                    <a:pt x="320098" y="176763"/>
                  </a:lnTo>
                  <a:lnTo>
                    <a:pt x="320098" y="105120"/>
                  </a:lnTo>
                  <a:close/>
                </a:path>
                <a:path w="486410" h="177165">
                  <a:moveTo>
                    <a:pt x="345399" y="105120"/>
                  </a:moveTo>
                  <a:lnTo>
                    <a:pt x="333098" y="105120"/>
                  </a:lnTo>
                  <a:lnTo>
                    <a:pt x="333098" y="176763"/>
                  </a:lnTo>
                  <a:lnTo>
                    <a:pt x="364749" y="176763"/>
                  </a:lnTo>
                  <a:lnTo>
                    <a:pt x="364749" y="166047"/>
                  </a:lnTo>
                  <a:lnTo>
                    <a:pt x="345399" y="166047"/>
                  </a:lnTo>
                  <a:lnTo>
                    <a:pt x="345399" y="105120"/>
                  </a:lnTo>
                  <a:close/>
                </a:path>
                <a:path w="486410" h="177165">
                  <a:moveTo>
                    <a:pt x="386280" y="105120"/>
                  </a:moveTo>
                  <a:lnTo>
                    <a:pt x="373979" y="105120"/>
                  </a:lnTo>
                  <a:lnTo>
                    <a:pt x="373979" y="176763"/>
                  </a:lnTo>
                  <a:lnTo>
                    <a:pt x="386280" y="176763"/>
                  </a:lnTo>
                  <a:lnTo>
                    <a:pt x="386280" y="105120"/>
                  </a:lnTo>
                  <a:close/>
                </a:path>
                <a:path w="486410" h="177165">
                  <a:moveTo>
                    <a:pt x="423590" y="105120"/>
                  </a:moveTo>
                  <a:lnTo>
                    <a:pt x="408308" y="105120"/>
                  </a:lnTo>
                  <a:lnTo>
                    <a:pt x="395110" y="176763"/>
                  </a:lnTo>
                  <a:lnTo>
                    <a:pt x="407019" y="176763"/>
                  </a:lnTo>
                  <a:lnTo>
                    <a:pt x="409201" y="160888"/>
                  </a:lnTo>
                  <a:lnTo>
                    <a:pt x="433864" y="160888"/>
                  </a:lnTo>
                  <a:lnTo>
                    <a:pt x="431889" y="150171"/>
                  </a:lnTo>
                  <a:lnTo>
                    <a:pt x="410987" y="150171"/>
                  </a:lnTo>
                  <a:lnTo>
                    <a:pt x="415851" y="119413"/>
                  </a:lnTo>
                  <a:lnTo>
                    <a:pt x="426223" y="119413"/>
                  </a:lnTo>
                  <a:lnTo>
                    <a:pt x="423590" y="105120"/>
                  </a:lnTo>
                  <a:close/>
                </a:path>
                <a:path w="486410" h="177165">
                  <a:moveTo>
                    <a:pt x="433864" y="160888"/>
                  </a:moveTo>
                  <a:lnTo>
                    <a:pt x="422697" y="160888"/>
                  </a:lnTo>
                  <a:lnTo>
                    <a:pt x="424879" y="176763"/>
                  </a:lnTo>
                  <a:lnTo>
                    <a:pt x="436788" y="176763"/>
                  </a:lnTo>
                  <a:lnTo>
                    <a:pt x="433864" y="160888"/>
                  </a:lnTo>
                  <a:close/>
                </a:path>
                <a:path w="486410" h="177165">
                  <a:moveTo>
                    <a:pt x="426223" y="119413"/>
                  </a:moveTo>
                  <a:lnTo>
                    <a:pt x="416049" y="119413"/>
                  </a:lnTo>
                  <a:lnTo>
                    <a:pt x="420912" y="150171"/>
                  </a:lnTo>
                  <a:lnTo>
                    <a:pt x="431889" y="150171"/>
                  </a:lnTo>
                  <a:lnTo>
                    <a:pt x="426223" y="119413"/>
                  </a:lnTo>
                  <a:close/>
                </a:path>
                <a:path w="486410" h="177165">
                  <a:moveTo>
                    <a:pt x="468076" y="105120"/>
                  </a:moveTo>
                  <a:lnTo>
                    <a:pt x="443931" y="105120"/>
                  </a:lnTo>
                  <a:lnTo>
                    <a:pt x="443931" y="176763"/>
                  </a:lnTo>
                  <a:lnTo>
                    <a:pt x="456236" y="176763"/>
                  </a:lnTo>
                  <a:lnTo>
                    <a:pt x="456236" y="147391"/>
                  </a:lnTo>
                  <a:lnTo>
                    <a:pt x="458504" y="147377"/>
                  </a:lnTo>
                  <a:lnTo>
                    <a:pt x="460818" y="147308"/>
                  </a:lnTo>
                  <a:lnTo>
                    <a:pt x="461793" y="147226"/>
                  </a:lnTo>
                  <a:lnTo>
                    <a:pt x="462586" y="147092"/>
                  </a:lnTo>
                  <a:lnTo>
                    <a:pt x="474295" y="147092"/>
                  </a:lnTo>
                  <a:lnTo>
                    <a:pt x="473403" y="144317"/>
                  </a:lnTo>
                  <a:lnTo>
                    <a:pt x="474463" y="143852"/>
                  </a:lnTo>
                  <a:lnTo>
                    <a:pt x="475503" y="143189"/>
                  </a:lnTo>
                  <a:lnTo>
                    <a:pt x="477555" y="141469"/>
                  </a:lnTo>
                  <a:lnTo>
                    <a:pt x="478480" y="140332"/>
                  </a:lnTo>
                  <a:lnTo>
                    <a:pt x="480132" y="137487"/>
                  </a:lnTo>
                  <a:lnTo>
                    <a:pt x="480214" y="137271"/>
                  </a:lnTo>
                  <a:lnTo>
                    <a:pt x="456236" y="137271"/>
                  </a:lnTo>
                  <a:lnTo>
                    <a:pt x="456236" y="115243"/>
                  </a:lnTo>
                  <a:lnTo>
                    <a:pt x="480933" y="115243"/>
                  </a:lnTo>
                  <a:lnTo>
                    <a:pt x="480279" y="113224"/>
                  </a:lnTo>
                  <a:lnTo>
                    <a:pt x="473270" y="106743"/>
                  </a:lnTo>
                  <a:lnTo>
                    <a:pt x="468076" y="105120"/>
                  </a:lnTo>
                  <a:close/>
                </a:path>
                <a:path w="486410" h="177165">
                  <a:moveTo>
                    <a:pt x="474295" y="147092"/>
                  </a:moveTo>
                  <a:lnTo>
                    <a:pt x="462586" y="147092"/>
                  </a:lnTo>
                  <a:lnTo>
                    <a:pt x="471319" y="176763"/>
                  </a:lnTo>
                  <a:lnTo>
                    <a:pt x="483823" y="176763"/>
                  </a:lnTo>
                  <a:lnTo>
                    <a:pt x="474295" y="147092"/>
                  </a:lnTo>
                  <a:close/>
                </a:path>
                <a:path w="486410" h="177165">
                  <a:moveTo>
                    <a:pt x="480933" y="115243"/>
                  </a:moveTo>
                  <a:lnTo>
                    <a:pt x="463910" y="115243"/>
                  </a:lnTo>
                  <a:lnTo>
                    <a:pt x="466257" y="116020"/>
                  </a:lnTo>
                  <a:lnTo>
                    <a:pt x="469037" y="119131"/>
                  </a:lnTo>
                  <a:lnTo>
                    <a:pt x="469732" y="122022"/>
                  </a:lnTo>
                  <a:lnTo>
                    <a:pt x="469657" y="129167"/>
                  </a:lnTo>
                  <a:lnTo>
                    <a:pt x="469565" y="130144"/>
                  </a:lnTo>
                  <a:lnTo>
                    <a:pt x="462254" y="137271"/>
                  </a:lnTo>
                  <a:lnTo>
                    <a:pt x="480214" y="137271"/>
                  </a:lnTo>
                  <a:lnTo>
                    <a:pt x="480795" y="135749"/>
                  </a:lnTo>
                  <a:lnTo>
                    <a:pt x="481788" y="131649"/>
                  </a:lnTo>
                  <a:lnTo>
                    <a:pt x="481939" y="130144"/>
                  </a:lnTo>
                  <a:lnTo>
                    <a:pt x="482037" y="118649"/>
                  </a:lnTo>
                  <a:lnTo>
                    <a:pt x="480933" y="115243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2744" y="5215148"/>
            <a:ext cx="250283" cy="2903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230744" y="5333279"/>
            <a:ext cx="4000" cy="172517"/>
          </a:xfrm>
          <a:custGeom>
            <a:avLst/>
            <a:gdLst/>
            <a:ahLst/>
            <a:cxnLst/>
            <a:rect l="l" t="t" r="r" b="b"/>
            <a:pathLst>
              <a:path w="5079" h="219075">
                <a:moveTo>
                  <a:pt x="4726" y="0"/>
                </a:moveTo>
                <a:lnTo>
                  <a:pt x="0" y="0"/>
                </a:lnTo>
                <a:lnTo>
                  <a:pt x="0" y="218674"/>
                </a:lnTo>
                <a:lnTo>
                  <a:pt x="4726" y="218674"/>
                </a:lnTo>
                <a:lnTo>
                  <a:pt x="4726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0" name="object 10"/>
          <p:cNvGrpSpPr/>
          <p:nvPr/>
        </p:nvGrpSpPr>
        <p:grpSpPr>
          <a:xfrm>
            <a:off x="6205130" y="5328127"/>
            <a:ext cx="477046" cy="175517"/>
            <a:chOff x="5079625" y="6766065"/>
            <a:chExt cx="605790" cy="2228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9219" y="6949608"/>
              <a:ext cx="503121" cy="39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625" y="6766065"/>
              <a:ext cx="605228" cy="16268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300330" y="5060863"/>
            <a:ext cx="365035" cy="443043"/>
            <a:chOff x="6470394" y="6426672"/>
            <a:chExt cx="463550" cy="562610"/>
          </a:xfrm>
        </p:grpSpPr>
        <p:sp>
          <p:nvSpPr>
            <p:cNvPr id="14" name="object 14"/>
            <p:cNvSpPr/>
            <p:nvPr/>
          </p:nvSpPr>
          <p:spPr>
            <a:xfrm>
              <a:off x="6470383" y="6790957"/>
              <a:ext cx="462280" cy="140970"/>
            </a:xfrm>
            <a:custGeom>
              <a:avLst/>
              <a:gdLst/>
              <a:ahLst/>
              <a:cxnLst/>
              <a:rect l="l" t="t" r="r" b="b"/>
              <a:pathLst>
                <a:path w="462279" h="140970">
                  <a:moveTo>
                    <a:pt x="119697" y="37312"/>
                  </a:moveTo>
                  <a:lnTo>
                    <a:pt x="92087" y="5943"/>
                  </a:lnTo>
                  <a:lnTo>
                    <a:pt x="84594" y="4800"/>
                  </a:lnTo>
                  <a:lnTo>
                    <a:pt x="84594" y="32067"/>
                  </a:lnTo>
                  <a:lnTo>
                    <a:pt x="84594" y="51968"/>
                  </a:lnTo>
                  <a:lnTo>
                    <a:pt x="82029" y="59270"/>
                  </a:lnTo>
                  <a:lnTo>
                    <a:pt x="71780" y="68745"/>
                  </a:lnTo>
                  <a:lnTo>
                    <a:pt x="64287" y="71120"/>
                  </a:lnTo>
                  <a:lnTo>
                    <a:pt x="50660" y="71120"/>
                  </a:lnTo>
                  <a:lnTo>
                    <a:pt x="50660" y="12458"/>
                  </a:lnTo>
                  <a:lnTo>
                    <a:pt x="68033" y="12458"/>
                  </a:lnTo>
                  <a:lnTo>
                    <a:pt x="74917" y="14884"/>
                  </a:lnTo>
                  <a:lnTo>
                    <a:pt x="82664" y="24612"/>
                  </a:lnTo>
                  <a:lnTo>
                    <a:pt x="84594" y="32067"/>
                  </a:lnTo>
                  <a:lnTo>
                    <a:pt x="84594" y="4800"/>
                  </a:lnTo>
                  <a:lnTo>
                    <a:pt x="82054" y="4406"/>
                  </a:lnTo>
                  <a:lnTo>
                    <a:pt x="70459" y="3886"/>
                  </a:lnTo>
                  <a:lnTo>
                    <a:pt x="1231" y="3886"/>
                  </a:lnTo>
                  <a:lnTo>
                    <a:pt x="0" y="5168"/>
                  </a:lnTo>
                  <a:lnTo>
                    <a:pt x="0" y="10172"/>
                  </a:lnTo>
                  <a:lnTo>
                    <a:pt x="939" y="11366"/>
                  </a:lnTo>
                  <a:lnTo>
                    <a:pt x="4699" y="12077"/>
                  </a:lnTo>
                  <a:lnTo>
                    <a:pt x="9055" y="13017"/>
                  </a:lnTo>
                  <a:lnTo>
                    <a:pt x="11277" y="13677"/>
                  </a:lnTo>
                  <a:lnTo>
                    <a:pt x="12954" y="14439"/>
                  </a:lnTo>
                  <a:lnTo>
                    <a:pt x="15354" y="15494"/>
                  </a:lnTo>
                  <a:lnTo>
                    <a:pt x="16916" y="16827"/>
                  </a:lnTo>
                  <a:lnTo>
                    <a:pt x="18364" y="20040"/>
                  </a:lnTo>
                  <a:lnTo>
                    <a:pt x="18719" y="21945"/>
                  </a:lnTo>
                  <a:lnTo>
                    <a:pt x="18719" y="120942"/>
                  </a:lnTo>
                  <a:lnTo>
                    <a:pt x="18351" y="122948"/>
                  </a:lnTo>
                  <a:lnTo>
                    <a:pt x="16840" y="125844"/>
                  </a:lnTo>
                  <a:lnTo>
                    <a:pt x="15303" y="127063"/>
                  </a:lnTo>
                  <a:lnTo>
                    <a:pt x="12954" y="128066"/>
                  </a:lnTo>
                  <a:lnTo>
                    <a:pt x="11823" y="128574"/>
                  </a:lnTo>
                  <a:lnTo>
                    <a:pt x="9817" y="129006"/>
                  </a:lnTo>
                  <a:lnTo>
                    <a:pt x="1168" y="130009"/>
                  </a:lnTo>
                  <a:lnTo>
                    <a:pt x="0" y="131394"/>
                  </a:lnTo>
                  <a:lnTo>
                    <a:pt x="0" y="136042"/>
                  </a:lnTo>
                  <a:lnTo>
                    <a:pt x="1384" y="137490"/>
                  </a:lnTo>
                  <a:lnTo>
                    <a:pt x="67983" y="137490"/>
                  </a:lnTo>
                  <a:lnTo>
                    <a:pt x="69202" y="136207"/>
                  </a:lnTo>
                  <a:lnTo>
                    <a:pt x="69202" y="131241"/>
                  </a:lnTo>
                  <a:lnTo>
                    <a:pt x="68224" y="130048"/>
                  </a:lnTo>
                  <a:lnTo>
                    <a:pt x="65532" y="129641"/>
                  </a:lnTo>
                  <a:lnTo>
                    <a:pt x="64033" y="129362"/>
                  </a:lnTo>
                  <a:lnTo>
                    <a:pt x="50660" y="119786"/>
                  </a:lnTo>
                  <a:lnTo>
                    <a:pt x="50660" y="79959"/>
                  </a:lnTo>
                  <a:lnTo>
                    <a:pt x="69748" y="79959"/>
                  </a:lnTo>
                  <a:lnTo>
                    <a:pt x="77533" y="79171"/>
                  </a:lnTo>
                  <a:lnTo>
                    <a:pt x="112255" y="62191"/>
                  </a:lnTo>
                  <a:lnTo>
                    <a:pt x="119697" y="44843"/>
                  </a:lnTo>
                  <a:lnTo>
                    <a:pt x="119697" y="37312"/>
                  </a:lnTo>
                  <a:close/>
                </a:path>
                <a:path w="462279" h="140970">
                  <a:moveTo>
                    <a:pt x="170865" y="13030"/>
                  </a:moveTo>
                  <a:lnTo>
                    <a:pt x="169125" y="8966"/>
                  </a:lnTo>
                  <a:lnTo>
                    <a:pt x="162166" y="2171"/>
                  </a:lnTo>
                  <a:lnTo>
                    <a:pt x="158000" y="482"/>
                  </a:lnTo>
                  <a:lnTo>
                    <a:pt x="148285" y="482"/>
                  </a:lnTo>
                  <a:lnTo>
                    <a:pt x="144094" y="2171"/>
                  </a:lnTo>
                  <a:lnTo>
                    <a:pt x="137083" y="8966"/>
                  </a:lnTo>
                  <a:lnTo>
                    <a:pt x="135318" y="13030"/>
                  </a:lnTo>
                  <a:lnTo>
                    <a:pt x="135318" y="22580"/>
                  </a:lnTo>
                  <a:lnTo>
                    <a:pt x="137083" y="26644"/>
                  </a:lnTo>
                  <a:lnTo>
                    <a:pt x="144094" y="33350"/>
                  </a:lnTo>
                  <a:lnTo>
                    <a:pt x="148285" y="35039"/>
                  </a:lnTo>
                  <a:lnTo>
                    <a:pt x="157937" y="35039"/>
                  </a:lnTo>
                  <a:lnTo>
                    <a:pt x="162090" y="33350"/>
                  </a:lnTo>
                  <a:lnTo>
                    <a:pt x="169100" y="26644"/>
                  </a:lnTo>
                  <a:lnTo>
                    <a:pt x="170865" y="22580"/>
                  </a:lnTo>
                  <a:lnTo>
                    <a:pt x="170865" y="13030"/>
                  </a:lnTo>
                  <a:close/>
                </a:path>
                <a:path w="462279" h="140970">
                  <a:moveTo>
                    <a:pt x="183997" y="131622"/>
                  </a:moveTo>
                  <a:lnTo>
                    <a:pt x="183032" y="130517"/>
                  </a:lnTo>
                  <a:lnTo>
                    <a:pt x="180987" y="130086"/>
                  </a:lnTo>
                  <a:lnTo>
                    <a:pt x="180238" y="129895"/>
                  </a:lnTo>
                  <a:lnTo>
                    <a:pt x="178066" y="129235"/>
                  </a:lnTo>
                  <a:lnTo>
                    <a:pt x="176745" y="128727"/>
                  </a:lnTo>
                  <a:lnTo>
                    <a:pt x="175552" y="128155"/>
                  </a:lnTo>
                  <a:lnTo>
                    <a:pt x="173863" y="127406"/>
                  </a:lnTo>
                  <a:lnTo>
                    <a:pt x="172580" y="126263"/>
                  </a:lnTo>
                  <a:lnTo>
                    <a:pt x="170776" y="123190"/>
                  </a:lnTo>
                  <a:lnTo>
                    <a:pt x="170332" y="121323"/>
                  </a:lnTo>
                  <a:lnTo>
                    <a:pt x="170332" y="46456"/>
                  </a:lnTo>
                  <a:lnTo>
                    <a:pt x="168224" y="43307"/>
                  </a:lnTo>
                  <a:lnTo>
                    <a:pt x="165798" y="43357"/>
                  </a:lnTo>
                  <a:lnTo>
                    <a:pt x="126187" y="45326"/>
                  </a:lnTo>
                  <a:lnTo>
                    <a:pt x="124879" y="46774"/>
                  </a:lnTo>
                  <a:lnTo>
                    <a:pt x="124879" y="51028"/>
                  </a:lnTo>
                  <a:lnTo>
                    <a:pt x="125907" y="52374"/>
                  </a:lnTo>
                  <a:lnTo>
                    <a:pt x="128473" y="52908"/>
                  </a:lnTo>
                  <a:lnTo>
                    <a:pt x="129628" y="53213"/>
                  </a:lnTo>
                  <a:lnTo>
                    <a:pt x="140817" y="63360"/>
                  </a:lnTo>
                  <a:lnTo>
                    <a:pt x="140703" y="123190"/>
                  </a:lnTo>
                  <a:lnTo>
                    <a:pt x="128308" y="130530"/>
                  </a:lnTo>
                  <a:lnTo>
                    <a:pt x="127127" y="131889"/>
                  </a:lnTo>
                  <a:lnTo>
                    <a:pt x="127127" y="136067"/>
                  </a:lnTo>
                  <a:lnTo>
                    <a:pt x="128498" y="137490"/>
                  </a:lnTo>
                  <a:lnTo>
                    <a:pt x="182816" y="137490"/>
                  </a:lnTo>
                  <a:lnTo>
                    <a:pt x="183997" y="136232"/>
                  </a:lnTo>
                  <a:lnTo>
                    <a:pt x="183997" y="131622"/>
                  </a:lnTo>
                  <a:close/>
                </a:path>
                <a:path w="462279" h="140970">
                  <a:moveTo>
                    <a:pt x="288417" y="129971"/>
                  </a:moveTo>
                  <a:lnTo>
                    <a:pt x="287172" y="128638"/>
                  </a:lnTo>
                  <a:lnTo>
                    <a:pt x="283540" y="128549"/>
                  </a:lnTo>
                  <a:lnTo>
                    <a:pt x="280238" y="128397"/>
                  </a:lnTo>
                  <a:lnTo>
                    <a:pt x="278638" y="128104"/>
                  </a:lnTo>
                  <a:lnTo>
                    <a:pt x="276453" y="127038"/>
                  </a:lnTo>
                  <a:lnTo>
                    <a:pt x="275932" y="126784"/>
                  </a:lnTo>
                  <a:lnTo>
                    <a:pt x="274942" y="125806"/>
                  </a:lnTo>
                  <a:lnTo>
                    <a:pt x="274688" y="125564"/>
                  </a:lnTo>
                  <a:lnTo>
                    <a:pt x="273075" y="122275"/>
                  </a:lnTo>
                  <a:lnTo>
                    <a:pt x="272757" y="120523"/>
                  </a:lnTo>
                  <a:lnTo>
                    <a:pt x="272808" y="107772"/>
                  </a:lnTo>
                  <a:lnTo>
                    <a:pt x="273265" y="91376"/>
                  </a:lnTo>
                  <a:lnTo>
                    <a:pt x="273380" y="86461"/>
                  </a:lnTo>
                  <a:lnTo>
                    <a:pt x="265049" y="49110"/>
                  </a:lnTo>
                  <a:lnTo>
                    <a:pt x="264680" y="48895"/>
                  </a:lnTo>
                  <a:lnTo>
                    <a:pt x="261327" y="46913"/>
                  </a:lnTo>
                  <a:lnTo>
                    <a:pt x="257429" y="44653"/>
                  </a:lnTo>
                  <a:lnTo>
                    <a:pt x="253047" y="43167"/>
                  </a:lnTo>
                  <a:lnTo>
                    <a:pt x="243332" y="41719"/>
                  </a:lnTo>
                  <a:lnTo>
                    <a:pt x="237998" y="41363"/>
                  </a:lnTo>
                  <a:lnTo>
                    <a:pt x="227977" y="41363"/>
                  </a:lnTo>
                  <a:lnTo>
                    <a:pt x="223418" y="41884"/>
                  </a:lnTo>
                  <a:lnTo>
                    <a:pt x="213575" y="43954"/>
                  </a:lnTo>
                  <a:lnTo>
                    <a:pt x="209232" y="45402"/>
                  </a:lnTo>
                  <a:lnTo>
                    <a:pt x="205447" y="47294"/>
                  </a:lnTo>
                  <a:lnTo>
                    <a:pt x="201612" y="49110"/>
                  </a:lnTo>
                  <a:lnTo>
                    <a:pt x="198348" y="51422"/>
                  </a:lnTo>
                  <a:lnTo>
                    <a:pt x="193014" y="57010"/>
                  </a:lnTo>
                  <a:lnTo>
                    <a:pt x="191757" y="59969"/>
                  </a:lnTo>
                  <a:lnTo>
                    <a:pt x="191795" y="68046"/>
                  </a:lnTo>
                  <a:lnTo>
                    <a:pt x="192976" y="71056"/>
                  </a:lnTo>
                  <a:lnTo>
                    <a:pt x="198145" y="76149"/>
                  </a:lnTo>
                  <a:lnTo>
                    <a:pt x="201968" y="77419"/>
                  </a:lnTo>
                  <a:lnTo>
                    <a:pt x="210578" y="77419"/>
                  </a:lnTo>
                  <a:lnTo>
                    <a:pt x="222732" y="63271"/>
                  </a:lnTo>
                  <a:lnTo>
                    <a:pt x="222300" y="60782"/>
                  </a:lnTo>
                  <a:lnTo>
                    <a:pt x="221462" y="58204"/>
                  </a:lnTo>
                  <a:lnTo>
                    <a:pt x="220726" y="55918"/>
                  </a:lnTo>
                  <a:lnTo>
                    <a:pt x="220065" y="53467"/>
                  </a:lnTo>
                  <a:lnTo>
                    <a:pt x="220700" y="51854"/>
                  </a:lnTo>
                  <a:lnTo>
                    <a:pt x="222694" y="50774"/>
                  </a:lnTo>
                  <a:lnTo>
                    <a:pt x="223418" y="50419"/>
                  </a:lnTo>
                  <a:lnTo>
                    <a:pt x="225983" y="49288"/>
                  </a:lnTo>
                  <a:lnTo>
                    <a:pt x="228180" y="48895"/>
                  </a:lnTo>
                  <a:lnTo>
                    <a:pt x="233756" y="48895"/>
                  </a:lnTo>
                  <a:lnTo>
                    <a:pt x="236131" y="49593"/>
                  </a:lnTo>
                  <a:lnTo>
                    <a:pt x="239737" y="52349"/>
                  </a:lnTo>
                  <a:lnTo>
                    <a:pt x="241046" y="54038"/>
                  </a:lnTo>
                  <a:lnTo>
                    <a:pt x="241896" y="56045"/>
                  </a:lnTo>
                  <a:lnTo>
                    <a:pt x="242671" y="57810"/>
                  </a:lnTo>
                  <a:lnTo>
                    <a:pt x="243179" y="59969"/>
                  </a:lnTo>
                  <a:lnTo>
                    <a:pt x="243662" y="65112"/>
                  </a:lnTo>
                  <a:lnTo>
                    <a:pt x="243789" y="77787"/>
                  </a:lnTo>
                  <a:lnTo>
                    <a:pt x="243789" y="86461"/>
                  </a:lnTo>
                  <a:lnTo>
                    <a:pt x="235635" y="125107"/>
                  </a:lnTo>
                  <a:lnTo>
                    <a:pt x="232918" y="125806"/>
                  </a:lnTo>
                  <a:lnTo>
                    <a:pt x="226466" y="125806"/>
                  </a:lnTo>
                  <a:lnTo>
                    <a:pt x="223837" y="124714"/>
                  </a:lnTo>
                  <a:lnTo>
                    <a:pt x="219557" y="120307"/>
                  </a:lnTo>
                  <a:lnTo>
                    <a:pt x="218490" y="116751"/>
                  </a:lnTo>
                  <a:lnTo>
                    <a:pt x="218567" y="107772"/>
                  </a:lnTo>
                  <a:lnTo>
                    <a:pt x="219125" y="104902"/>
                  </a:lnTo>
                  <a:lnTo>
                    <a:pt x="221653" y="99441"/>
                  </a:lnTo>
                  <a:lnTo>
                    <a:pt x="223405" y="97180"/>
                  </a:lnTo>
                  <a:lnTo>
                    <a:pt x="225628" y="95427"/>
                  </a:lnTo>
                  <a:lnTo>
                    <a:pt x="227736" y="93726"/>
                  </a:lnTo>
                  <a:lnTo>
                    <a:pt x="230454" y="92100"/>
                  </a:lnTo>
                  <a:lnTo>
                    <a:pt x="237070" y="89014"/>
                  </a:lnTo>
                  <a:lnTo>
                    <a:pt x="240411" y="87655"/>
                  </a:lnTo>
                  <a:lnTo>
                    <a:pt x="243789" y="86461"/>
                  </a:lnTo>
                  <a:lnTo>
                    <a:pt x="243789" y="77787"/>
                  </a:lnTo>
                  <a:lnTo>
                    <a:pt x="240296" y="79552"/>
                  </a:lnTo>
                  <a:lnTo>
                    <a:pt x="234772" y="81559"/>
                  </a:lnTo>
                  <a:lnTo>
                    <a:pt x="219633" y="86017"/>
                  </a:lnTo>
                  <a:lnTo>
                    <a:pt x="213144" y="88163"/>
                  </a:lnTo>
                  <a:lnTo>
                    <a:pt x="187452" y="112839"/>
                  </a:lnTo>
                  <a:lnTo>
                    <a:pt x="187452" y="124028"/>
                  </a:lnTo>
                  <a:lnTo>
                    <a:pt x="189915" y="129730"/>
                  </a:lnTo>
                  <a:lnTo>
                    <a:pt x="199771" y="138341"/>
                  </a:lnTo>
                  <a:lnTo>
                    <a:pt x="205714" y="140500"/>
                  </a:lnTo>
                  <a:lnTo>
                    <a:pt x="217373" y="140500"/>
                  </a:lnTo>
                  <a:lnTo>
                    <a:pt x="243789" y="127038"/>
                  </a:lnTo>
                  <a:lnTo>
                    <a:pt x="244322" y="127038"/>
                  </a:lnTo>
                  <a:lnTo>
                    <a:pt x="245579" y="131305"/>
                  </a:lnTo>
                  <a:lnTo>
                    <a:pt x="247942" y="134581"/>
                  </a:lnTo>
                  <a:lnTo>
                    <a:pt x="254889" y="139153"/>
                  </a:lnTo>
                  <a:lnTo>
                    <a:pt x="260299" y="140309"/>
                  </a:lnTo>
                  <a:lnTo>
                    <a:pt x="271678" y="140309"/>
                  </a:lnTo>
                  <a:lnTo>
                    <a:pt x="288417" y="134708"/>
                  </a:lnTo>
                  <a:lnTo>
                    <a:pt x="288417" y="129971"/>
                  </a:lnTo>
                  <a:close/>
                </a:path>
                <a:path w="462279" h="140970">
                  <a:moveTo>
                    <a:pt x="400431" y="131584"/>
                  </a:moveTo>
                  <a:lnTo>
                    <a:pt x="399300" y="130378"/>
                  </a:lnTo>
                  <a:lnTo>
                    <a:pt x="393192" y="129603"/>
                  </a:lnTo>
                  <a:lnTo>
                    <a:pt x="391731" y="129095"/>
                  </a:lnTo>
                  <a:lnTo>
                    <a:pt x="388988" y="127266"/>
                  </a:lnTo>
                  <a:lnTo>
                    <a:pt x="385673" y="126631"/>
                  </a:lnTo>
                  <a:lnTo>
                    <a:pt x="385673" y="46037"/>
                  </a:lnTo>
                  <a:lnTo>
                    <a:pt x="383425" y="43307"/>
                  </a:lnTo>
                  <a:lnTo>
                    <a:pt x="341731" y="45339"/>
                  </a:lnTo>
                  <a:lnTo>
                    <a:pt x="340588" y="46609"/>
                  </a:lnTo>
                  <a:lnTo>
                    <a:pt x="340588" y="51117"/>
                  </a:lnTo>
                  <a:lnTo>
                    <a:pt x="341706" y="52336"/>
                  </a:lnTo>
                  <a:lnTo>
                    <a:pt x="348754" y="53098"/>
                  </a:lnTo>
                  <a:lnTo>
                    <a:pt x="350304" y="53594"/>
                  </a:lnTo>
                  <a:lnTo>
                    <a:pt x="352882" y="55422"/>
                  </a:lnTo>
                  <a:lnTo>
                    <a:pt x="354025" y="56794"/>
                  </a:lnTo>
                  <a:lnTo>
                    <a:pt x="355587" y="60198"/>
                  </a:lnTo>
                  <a:lnTo>
                    <a:pt x="355968" y="62103"/>
                  </a:lnTo>
                  <a:lnTo>
                    <a:pt x="355968" y="114973"/>
                  </a:lnTo>
                  <a:lnTo>
                    <a:pt x="354418" y="117614"/>
                  </a:lnTo>
                  <a:lnTo>
                    <a:pt x="351942" y="120103"/>
                  </a:lnTo>
                  <a:lnTo>
                    <a:pt x="345160" y="124739"/>
                  </a:lnTo>
                  <a:lnTo>
                    <a:pt x="341337" y="125907"/>
                  </a:lnTo>
                  <a:lnTo>
                    <a:pt x="332943" y="125907"/>
                  </a:lnTo>
                  <a:lnTo>
                    <a:pt x="329679" y="124371"/>
                  </a:lnTo>
                  <a:lnTo>
                    <a:pt x="324942" y="118211"/>
                  </a:lnTo>
                  <a:lnTo>
                    <a:pt x="323761" y="113449"/>
                  </a:lnTo>
                  <a:lnTo>
                    <a:pt x="323761" y="46037"/>
                  </a:lnTo>
                  <a:lnTo>
                    <a:pt x="321741" y="43307"/>
                  </a:lnTo>
                  <a:lnTo>
                    <a:pt x="280454" y="45339"/>
                  </a:lnTo>
                  <a:lnTo>
                    <a:pt x="279298" y="46621"/>
                  </a:lnTo>
                  <a:lnTo>
                    <a:pt x="279298" y="51142"/>
                  </a:lnTo>
                  <a:lnTo>
                    <a:pt x="280301" y="52349"/>
                  </a:lnTo>
                  <a:lnTo>
                    <a:pt x="286397" y="53492"/>
                  </a:lnTo>
                  <a:lnTo>
                    <a:pt x="287947" y="54165"/>
                  </a:lnTo>
                  <a:lnTo>
                    <a:pt x="290626" y="56299"/>
                  </a:lnTo>
                  <a:lnTo>
                    <a:pt x="291820" y="57658"/>
                  </a:lnTo>
                  <a:lnTo>
                    <a:pt x="293624" y="60744"/>
                  </a:lnTo>
                  <a:lnTo>
                    <a:pt x="294068" y="62725"/>
                  </a:lnTo>
                  <a:lnTo>
                    <a:pt x="294068" y="117970"/>
                  </a:lnTo>
                  <a:lnTo>
                    <a:pt x="296468" y="126034"/>
                  </a:lnTo>
                  <a:lnTo>
                    <a:pt x="306120" y="137452"/>
                  </a:lnTo>
                  <a:lnTo>
                    <a:pt x="313055" y="140309"/>
                  </a:lnTo>
                  <a:lnTo>
                    <a:pt x="327317" y="140309"/>
                  </a:lnTo>
                  <a:lnTo>
                    <a:pt x="355612" y="124587"/>
                  </a:lnTo>
                  <a:lnTo>
                    <a:pt x="356158" y="124587"/>
                  </a:lnTo>
                  <a:lnTo>
                    <a:pt x="356158" y="135445"/>
                  </a:lnTo>
                  <a:lnTo>
                    <a:pt x="357568" y="137629"/>
                  </a:lnTo>
                  <a:lnTo>
                    <a:pt x="399300" y="137350"/>
                  </a:lnTo>
                  <a:lnTo>
                    <a:pt x="400431" y="136093"/>
                  </a:lnTo>
                  <a:lnTo>
                    <a:pt x="400431" y="134581"/>
                  </a:lnTo>
                  <a:lnTo>
                    <a:pt x="400431" y="131584"/>
                  </a:lnTo>
                  <a:close/>
                </a:path>
                <a:path w="462279" h="140970">
                  <a:moveTo>
                    <a:pt x="456895" y="5410"/>
                  </a:moveTo>
                  <a:lnTo>
                    <a:pt x="455866" y="3670"/>
                  </a:lnTo>
                  <a:lnTo>
                    <a:pt x="451726" y="736"/>
                  </a:lnTo>
                  <a:lnTo>
                    <a:pt x="449389" y="0"/>
                  </a:lnTo>
                  <a:lnTo>
                    <a:pt x="443699" y="0"/>
                  </a:lnTo>
                  <a:lnTo>
                    <a:pt x="441083" y="609"/>
                  </a:lnTo>
                  <a:lnTo>
                    <a:pt x="436905" y="3035"/>
                  </a:lnTo>
                  <a:lnTo>
                    <a:pt x="434682" y="5359"/>
                  </a:lnTo>
                  <a:lnTo>
                    <a:pt x="423392" y="22250"/>
                  </a:lnTo>
                  <a:lnTo>
                    <a:pt x="420243" y="26797"/>
                  </a:lnTo>
                  <a:lnTo>
                    <a:pt x="415391" y="33591"/>
                  </a:lnTo>
                  <a:lnTo>
                    <a:pt x="415531" y="35280"/>
                  </a:lnTo>
                  <a:lnTo>
                    <a:pt x="417499" y="37134"/>
                  </a:lnTo>
                  <a:lnTo>
                    <a:pt x="418846" y="37261"/>
                  </a:lnTo>
                  <a:lnTo>
                    <a:pt x="426377" y="32512"/>
                  </a:lnTo>
                  <a:lnTo>
                    <a:pt x="432231" y="28968"/>
                  </a:lnTo>
                  <a:lnTo>
                    <a:pt x="456895" y="9956"/>
                  </a:lnTo>
                  <a:lnTo>
                    <a:pt x="456895" y="7429"/>
                  </a:lnTo>
                  <a:lnTo>
                    <a:pt x="456895" y="5410"/>
                  </a:lnTo>
                  <a:close/>
                </a:path>
                <a:path w="462279" h="140970">
                  <a:moveTo>
                    <a:pt x="462178" y="131622"/>
                  </a:moveTo>
                  <a:lnTo>
                    <a:pt x="461213" y="130517"/>
                  </a:lnTo>
                  <a:lnTo>
                    <a:pt x="456247" y="129235"/>
                  </a:lnTo>
                  <a:lnTo>
                    <a:pt x="452043" y="127406"/>
                  </a:lnTo>
                  <a:lnTo>
                    <a:pt x="450748" y="126263"/>
                  </a:lnTo>
                  <a:lnTo>
                    <a:pt x="448957" y="123190"/>
                  </a:lnTo>
                  <a:lnTo>
                    <a:pt x="448500" y="121323"/>
                  </a:lnTo>
                  <a:lnTo>
                    <a:pt x="448500" y="46456"/>
                  </a:lnTo>
                  <a:lnTo>
                    <a:pt x="446405" y="43307"/>
                  </a:lnTo>
                  <a:lnTo>
                    <a:pt x="404368" y="45326"/>
                  </a:lnTo>
                  <a:lnTo>
                    <a:pt x="403059" y="46774"/>
                  </a:lnTo>
                  <a:lnTo>
                    <a:pt x="403059" y="51028"/>
                  </a:lnTo>
                  <a:lnTo>
                    <a:pt x="404075" y="52374"/>
                  </a:lnTo>
                  <a:lnTo>
                    <a:pt x="411238" y="54292"/>
                  </a:lnTo>
                  <a:lnTo>
                    <a:pt x="412864" y="55016"/>
                  </a:lnTo>
                  <a:lnTo>
                    <a:pt x="415391" y="56769"/>
                  </a:lnTo>
                  <a:lnTo>
                    <a:pt x="416585" y="58102"/>
                  </a:lnTo>
                  <a:lnTo>
                    <a:pt x="418503" y="61429"/>
                  </a:lnTo>
                  <a:lnTo>
                    <a:pt x="418985" y="63360"/>
                  </a:lnTo>
                  <a:lnTo>
                    <a:pt x="418985" y="122682"/>
                  </a:lnTo>
                  <a:lnTo>
                    <a:pt x="406476" y="130530"/>
                  </a:lnTo>
                  <a:lnTo>
                    <a:pt x="405307" y="131889"/>
                  </a:lnTo>
                  <a:lnTo>
                    <a:pt x="405307" y="136067"/>
                  </a:lnTo>
                  <a:lnTo>
                    <a:pt x="406666" y="137490"/>
                  </a:lnTo>
                  <a:lnTo>
                    <a:pt x="459511" y="137490"/>
                  </a:lnTo>
                  <a:lnTo>
                    <a:pt x="460984" y="137490"/>
                  </a:lnTo>
                  <a:lnTo>
                    <a:pt x="462178" y="136232"/>
                  </a:lnTo>
                  <a:lnTo>
                    <a:pt x="462178" y="131622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15579" y="6691740"/>
              <a:ext cx="83185" cy="65405"/>
            </a:xfrm>
            <a:custGeom>
              <a:avLst/>
              <a:gdLst/>
              <a:ahLst/>
              <a:cxnLst/>
              <a:rect l="l" t="t" r="r" b="b"/>
              <a:pathLst>
                <a:path w="83184" h="65404">
                  <a:moveTo>
                    <a:pt x="11995" y="0"/>
                  </a:moveTo>
                  <a:lnTo>
                    <a:pt x="0" y="20801"/>
                  </a:lnTo>
                  <a:lnTo>
                    <a:pt x="8012" y="27087"/>
                  </a:lnTo>
                  <a:lnTo>
                    <a:pt x="28243" y="41235"/>
                  </a:lnTo>
                  <a:lnTo>
                    <a:pt x="54980" y="56183"/>
                  </a:lnTo>
                  <a:lnTo>
                    <a:pt x="82511" y="64865"/>
                  </a:lnTo>
                  <a:lnTo>
                    <a:pt x="82605" y="58580"/>
                  </a:lnTo>
                  <a:lnTo>
                    <a:pt x="76073" y="55222"/>
                  </a:lnTo>
                  <a:lnTo>
                    <a:pt x="59302" y="44746"/>
                  </a:lnTo>
                  <a:lnTo>
                    <a:pt x="36529" y="26541"/>
                  </a:lnTo>
                  <a:lnTo>
                    <a:pt x="11995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6631" y="6611252"/>
              <a:ext cx="150495" cy="81280"/>
            </a:xfrm>
            <a:custGeom>
              <a:avLst/>
              <a:gdLst/>
              <a:ahLst/>
              <a:cxnLst/>
              <a:rect l="l" t="t" r="r" b="b"/>
              <a:pathLst>
                <a:path w="150495" h="81279">
                  <a:moveTo>
                    <a:pt x="90690" y="73710"/>
                  </a:moveTo>
                  <a:lnTo>
                    <a:pt x="57594" y="73710"/>
                  </a:lnTo>
                  <a:lnTo>
                    <a:pt x="63258" y="75018"/>
                  </a:lnTo>
                  <a:lnTo>
                    <a:pt x="68478" y="77216"/>
                  </a:lnTo>
                  <a:lnTo>
                    <a:pt x="71894" y="80835"/>
                  </a:lnTo>
                  <a:lnTo>
                    <a:pt x="79717" y="80835"/>
                  </a:lnTo>
                  <a:lnTo>
                    <a:pt x="82232" y="78206"/>
                  </a:lnTo>
                  <a:lnTo>
                    <a:pt x="85864" y="75336"/>
                  </a:lnTo>
                  <a:lnTo>
                    <a:pt x="90690" y="73710"/>
                  </a:lnTo>
                  <a:close/>
                </a:path>
                <a:path w="150495" h="81279">
                  <a:moveTo>
                    <a:pt x="146481" y="60731"/>
                  </a:moveTo>
                  <a:lnTo>
                    <a:pt x="3657" y="60731"/>
                  </a:lnTo>
                  <a:lnTo>
                    <a:pt x="5118" y="63144"/>
                  </a:lnTo>
                  <a:lnTo>
                    <a:pt x="7086" y="65481"/>
                  </a:lnTo>
                  <a:lnTo>
                    <a:pt x="9715" y="67411"/>
                  </a:lnTo>
                  <a:lnTo>
                    <a:pt x="138988" y="67411"/>
                  </a:lnTo>
                  <a:lnTo>
                    <a:pt x="141820" y="65709"/>
                  </a:lnTo>
                  <a:lnTo>
                    <a:pt x="144373" y="63525"/>
                  </a:lnTo>
                  <a:lnTo>
                    <a:pt x="146481" y="60731"/>
                  </a:lnTo>
                  <a:close/>
                </a:path>
                <a:path w="150495" h="81279">
                  <a:moveTo>
                    <a:pt x="150279" y="48996"/>
                  </a:moveTo>
                  <a:lnTo>
                    <a:pt x="0" y="48996"/>
                  </a:lnTo>
                  <a:lnTo>
                    <a:pt x="0" y="51536"/>
                  </a:lnTo>
                  <a:lnTo>
                    <a:pt x="330" y="51536"/>
                  </a:lnTo>
                  <a:lnTo>
                    <a:pt x="330" y="54076"/>
                  </a:lnTo>
                  <a:lnTo>
                    <a:pt x="889" y="54076"/>
                  </a:lnTo>
                  <a:lnTo>
                    <a:pt x="889" y="55346"/>
                  </a:lnTo>
                  <a:lnTo>
                    <a:pt x="149847" y="55346"/>
                  </a:lnTo>
                  <a:lnTo>
                    <a:pt x="149847" y="54076"/>
                  </a:lnTo>
                  <a:lnTo>
                    <a:pt x="150279" y="54076"/>
                  </a:lnTo>
                  <a:lnTo>
                    <a:pt x="150279" y="51536"/>
                  </a:lnTo>
                  <a:lnTo>
                    <a:pt x="150279" y="48996"/>
                  </a:lnTo>
                  <a:close/>
                </a:path>
                <a:path w="150495" h="81279">
                  <a:moveTo>
                    <a:pt x="150279" y="36334"/>
                  </a:moveTo>
                  <a:lnTo>
                    <a:pt x="0" y="36334"/>
                  </a:lnTo>
                  <a:lnTo>
                    <a:pt x="0" y="43002"/>
                  </a:lnTo>
                  <a:lnTo>
                    <a:pt x="150279" y="43002"/>
                  </a:lnTo>
                  <a:lnTo>
                    <a:pt x="150279" y="36334"/>
                  </a:lnTo>
                  <a:close/>
                </a:path>
                <a:path w="150495" h="81279">
                  <a:moveTo>
                    <a:pt x="150279" y="24117"/>
                  </a:moveTo>
                  <a:lnTo>
                    <a:pt x="0" y="24117"/>
                  </a:lnTo>
                  <a:lnTo>
                    <a:pt x="0" y="30797"/>
                  </a:lnTo>
                  <a:lnTo>
                    <a:pt x="150279" y="30797"/>
                  </a:lnTo>
                  <a:lnTo>
                    <a:pt x="150279" y="24117"/>
                  </a:lnTo>
                  <a:close/>
                </a:path>
                <a:path w="150495" h="81279">
                  <a:moveTo>
                    <a:pt x="150279" y="11912"/>
                  </a:moveTo>
                  <a:lnTo>
                    <a:pt x="0" y="11912"/>
                  </a:lnTo>
                  <a:lnTo>
                    <a:pt x="0" y="18580"/>
                  </a:lnTo>
                  <a:lnTo>
                    <a:pt x="150279" y="18580"/>
                  </a:lnTo>
                  <a:lnTo>
                    <a:pt x="150279" y="11912"/>
                  </a:lnTo>
                  <a:close/>
                </a:path>
                <a:path w="150495" h="81279">
                  <a:moveTo>
                    <a:pt x="150279" y="0"/>
                  </a:moveTo>
                  <a:lnTo>
                    <a:pt x="0" y="0"/>
                  </a:lnTo>
                  <a:lnTo>
                    <a:pt x="0" y="6680"/>
                  </a:lnTo>
                  <a:lnTo>
                    <a:pt x="150279" y="6680"/>
                  </a:lnTo>
                  <a:lnTo>
                    <a:pt x="150279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8381" y="6499227"/>
              <a:ext cx="147955" cy="106045"/>
            </a:xfrm>
            <a:custGeom>
              <a:avLst/>
              <a:gdLst/>
              <a:ahLst/>
              <a:cxnLst/>
              <a:rect l="l" t="t" r="r" b="b"/>
              <a:pathLst>
                <a:path w="147954" h="106045">
                  <a:moveTo>
                    <a:pt x="147679" y="0"/>
                  </a:moveTo>
                  <a:lnTo>
                    <a:pt x="0" y="0"/>
                  </a:lnTo>
                  <a:lnTo>
                    <a:pt x="0" y="105627"/>
                  </a:lnTo>
                  <a:lnTo>
                    <a:pt x="147679" y="105627"/>
                  </a:lnTo>
                  <a:lnTo>
                    <a:pt x="14767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3848" y="6495008"/>
              <a:ext cx="156210" cy="208279"/>
            </a:xfrm>
            <a:custGeom>
              <a:avLst/>
              <a:gdLst/>
              <a:ahLst/>
              <a:cxnLst/>
              <a:rect l="l" t="t" r="r" b="b"/>
              <a:pathLst>
                <a:path w="156209" h="208279">
                  <a:moveTo>
                    <a:pt x="71936" y="191983"/>
                  </a:moveTo>
                  <a:lnTo>
                    <a:pt x="52329" y="191983"/>
                  </a:lnTo>
                  <a:lnTo>
                    <a:pt x="59736" y="192349"/>
                  </a:lnTo>
                  <a:lnTo>
                    <a:pt x="66486" y="194122"/>
                  </a:lnTo>
                  <a:lnTo>
                    <a:pt x="72412" y="198312"/>
                  </a:lnTo>
                  <a:lnTo>
                    <a:pt x="77349" y="205930"/>
                  </a:lnTo>
                  <a:lnTo>
                    <a:pt x="78159" y="207730"/>
                  </a:lnTo>
                  <a:lnTo>
                    <a:pt x="78966" y="205930"/>
                  </a:lnTo>
                  <a:lnTo>
                    <a:pt x="83895" y="198312"/>
                  </a:lnTo>
                  <a:lnTo>
                    <a:pt x="84210" y="198089"/>
                  </a:lnTo>
                  <a:lnTo>
                    <a:pt x="78159" y="198089"/>
                  </a:lnTo>
                  <a:lnTo>
                    <a:pt x="72614" y="192328"/>
                  </a:lnTo>
                  <a:lnTo>
                    <a:pt x="71936" y="191983"/>
                  </a:lnTo>
                  <a:close/>
                </a:path>
                <a:path w="156209" h="208279">
                  <a:moveTo>
                    <a:pt x="104922" y="187505"/>
                  </a:moveTo>
                  <a:lnTo>
                    <a:pt x="103399" y="187505"/>
                  </a:lnTo>
                  <a:lnTo>
                    <a:pt x="96578" y="187790"/>
                  </a:lnTo>
                  <a:lnTo>
                    <a:pt x="89914" y="189146"/>
                  </a:lnTo>
                  <a:lnTo>
                    <a:pt x="83662" y="192349"/>
                  </a:lnTo>
                  <a:lnTo>
                    <a:pt x="78159" y="198089"/>
                  </a:lnTo>
                  <a:lnTo>
                    <a:pt x="84210" y="198089"/>
                  </a:lnTo>
                  <a:lnTo>
                    <a:pt x="89817" y="194122"/>
                  </a:lnTo>
                  <a:lnTo>
                    <a:pt x="96560" y="192349"/>
                  </a:lnTo>
                  <a:lnTo>
                    <a:pt x="103957" y="191983"/>
                  </a:lnTo>
                  <a:lnTo>
                    <a:pt x="132483" y="191983"/>
                  </a:lnTo>
                  <a:lnTo>
                    <a:pt x="138708" y="190531"/>
                  </a:lnTo>
                  <a:lnTo>
                    <a:pt x="143514" y="187750"/>
                  </a:lnTo>
                  <a:lnTo>
                    <a:pt x="122627" y="187750"/>
                  </a:lnTo>
                  <a:lnTo>
                    <a:pt x="113835" y="187617"/>
                  </a:lnTo>
                  <a:lnTo>
                    <a:pt x="110909" y="187617"/>
                  </a:lnTo>
                  <a:lnTo>
                    <a:pt x="104922" y="187505"/>
                  </a:lnTo>
                  <a:close/>
                </a:path>
                <a:path w="156209" h="208279">
                  <a:moveTo>
                    <a:pt x="78159" y="0"/>
                  </a:moveTo>
                  <a:lnTo>
                    <a:pt x="0" y="39"/>
                  </a:lnTo>
                  <a:lnTo>
                    <a:pt x="78" y="163691"/>
                  </a:lnTo>
                  <a:lnTo>
                    <a:pt x="2924" y="177361"/>
                  </a:lnTo>
                  <a:lnTo>
                    <a:pt x="28660" y="192214"/>
                  </a:lnTo>
                  <a:lnTo>
                    <a:pt x="33383" y="192214"/>
                  </a:lnTo>
                  <a:lnTo>
                    <a:pt x="50929" y="191983"/>
                  </a:lnTo>
                  <a:lnTo>
                    <a:pt x="71936" y="191983"/>
                  </a:lnTo>
                  <a:lnTo>
                    <a:pt x="66373" y="189146"/>
                  </a:lnTo>
                  <a:lnTo>
                    <a:pt x="59703" y="187790"/>
                  </a:lnTo>
                  <a:lnTo>
                    <a:pt x="58749" y="187750"/>
                  </a:lnTo>
                  <a:lnTo>
                    <a:pt x="28879" y="187750"/>
                  </a:lnTo>
                  <a:lnTo>
                    <a:pt x="26503" y="187678"/>
                  </a:lnTo>
                  <a:lnTo>
                    <a:pt x="4503" y="4503"/>
                  </a:lnTo>
                  <a:lnTo>
                    <a:pt x="156212" y="4462"/>
                  </a:lnTo>
                  <a:lnTo>
                    <a:pt x="156215" y="39"/>
                  </a:lnTo>
                  <a:lnTo>
                    <a:pt x="78159" y="0"/>
                  </a:lnTo>
                  <a:close/>
                </a:path>
                <a:path w="156209" h="208279">
                  <a:moveTo>
                    <a:pt x="132483" y="191983"/>
                  </a:moveTo>
                  <a:lnTo>
                    <a:pt x="103957" y="191983"/>
                  </a:lnTo>
                  <a:lnTo>
                    <a:pt x="106761" y="192001"/>
                  </a:lnTo>
                  <a:lnTo>
                    <a:pt x="109602" y="192063"/>
                  </a:lnTo>
                  <a:lnTo>
                    <a:pt x="111013" y="192069"/>
                  </a:lnTo>
                  <a:lnTo>
                    <a:pt x="112438" y="192069"/>
                  </a:lnTo>
                  <a:lnTo>
                    <a:pt x="122878" y="192214"/>
                  </a:lnTo>
                  <a:lnTo>
                    <a:pt x="127580" y="192214"/>
                  </a:lnTo>
                  <a:lnTo>
                    <a:pt x="130035" y="192153"/>
                  </a:lnTo>
                  <a:lnTo>
                    <a:pt x="132483" y="191983"/>
                  </a:lnTo>
                  <a:close/>
                </a:path>
                <a:path w="156209" h="208279">
                  <a:moveTo>
                    <a:pt x="52870" y="187505"/>
                  </a:moveTo>
                  <a:lnTo>
                    <a:pt x="48254" y="187552"/>
                  </a:lnTo>
                  <a:lnTo>
                    <a:pt x="45356" y="187617"/>
                  </a:lnTo>
                  <a:lnTo>
                    <a:pt x="42429" y="187617"/>
                  </a:lnTo>
                  <a:lnTo>
                    <a:pt x="33627" y="187750"/>
                  </a:lnTo>
                  <a:lnTo>
                    <a:pt x="58749" y="187750"/>
                  </a:lnTo>
                  <a:lnTo>
                    <a:pt x="52870" y="187505"/>
                  </a:lnTo>
                  <a:close/>
                </a:path>
                <a:path w="156209" h="208279">
                  <a:moveTo>
                    <a:pt x="156212" y="4462"/>
                  </a:moveTo>
                  <a:lnTo>
                    <a:pt x="78159" y="4462"/>
                  </a:lnTo>
                  <a:lnTo>
                    <a:pt x="151711" y="4503"/>
                  </a:lnTo>
                  <a:lnTo>
                    <a:pt x="151631" y="163691"/>
                  </a:lnTo>
                  <a:lnTo>
                    <a:pt x="127356" y="187750"/>
                  </a:lnTo>
                  <a:lnTo>
                    <a:pt x="143514" y="187750"/>
                  </a:lnTo>
                  <a:lnTo>
                    <a:pt x="146572" y="185980"/>
                  </a:lnTo>
                  <a:lnTo>
                    <a:pt x="153284" y="177361"/>
                  </a:lnTo>
                  <a:lnTo>
                    <a:pt x="156128" y="163691"/>
                  </a:lnTo>
                  <a:lnTo>
                    <a:pt x="156212" y="4462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7822" y="6498978"/>
              <a:ext cx="148590" cy="195580"/>
            </a:xfrm>
            <a:custGeom>
              <a:avLst/>
              <a:gdLst/>
              <a:ahLst/>
              <a:cxnLst/>
              <a:rect l="l" t="t" r="r" b="b"/>
              <a:pathLst>
                <a:path w="148590" h="195579">
                  <a:moveTo>
                    <a:pt x="59700" y="184064"/>
                  </a:moveTo>
                  <a:lnTo>
                    <a:pt x="48892" y="184064"/>
                  </a:lnTo>
                  <a:lnTo>
                    <a:pt x="55598" y="184339"/>
                  </a:lnTo>
                  <a:lnTo>
                    <a:pt x="62157" y="185660"/>
                  </a:lnTo>
                  <a:lnTo>
                    <a:pt x="68295" y="188775"/>
                  </a:lnTo>
                  <a:lnTo>
                    <a:pt x="73736" y="194431"/>
                  </a:lnTo>
                  <a:lnTo>
                    <a:pt x="74189" y="195051"/>
                  </a:lnTo>
                  <a:lnTo>
                    <a:pt x="74625" y="194431"/>
                  </a:lnTo>
                  <a:lnTo>
                    <a:pt x="75796" y="193212"/>
                  </a:lnTo>
                  <a:lnTo>
                    <a:pt x="74189" y="193212"/>
                  </a:lnTo>
                  <a:lnTo>
                    <a:pt x="68576" y="187647"/>
                  </a:lnTo>
                  <a:lnTo>
                    <a:pt x="62316" y="184578"/>
                  </a:lnTo>
                  <a:lnTo>
                    <a:pt x="59700" y="184064"/>
                  </a:lnTo>
                  <a:close/>
                </a:path>
                <a:path w="148590" h="195579">
                  <a:moveTo>
                    <a:pt x="100944" y="183001"/>
                  </a:moveTo>
                  <a:lnTo>
                    <a:pt x="99432" y="183001"/>
                  </a:lnTo>
                  <a:lnTo>
                    <a:pt x="92666" y="183273"/>
                  </a:lnTo>
                  <a:lnTo>
                    <a:pt x="86030" y="184578"/>
                  </a:lnTo>
                  <a:lnTo>
                    <a:pt x="79784" y="187647"/>
                  </a:lnTo>
                  <a:lnTo>
                    <a:pt x="74189" y="193212"/>
                  </a:lnTo>
                  <a:lnTo>
                    <a:pt x="75796" y="193212"/>
                  </a:lnTo>
                  <a:lnTo>
                    <a:pt x="80058" y="188775"/>
                  </a:lnTo>
                  <a:lnTo>
                    <a:pt x="86186" y="185660"/>
                  </a:lnTo>
                  <a:lnTo>
                    <a:pt x="92735" y="184339"/>
                  </a:lnTo>
                  <a:lnTo>
                    <a:pt x="99432" y="184064"/>
                  </a:lnTo>
                  <a:lnTo>
                    <a:pt x="128422" y="184064"/>
                  </a:lnTo>
                  <a:lnTo>
                    <a:pt x="131871" y="183240"/>
                  </a:lnTo>
                  <a:lnTo>
                    <a:pt x="118656" y="183240"/>
                  </a:lnTo>
                  <a:lnTo>
                    <a:pt x="100944" y="183001"/>
                  </a:lnTo>
                  <a:close/>
                </a:path>
                <a:path w="148590" h="195579">
                  <a:moveTo>
                    <a:pt x="148266" y="0"/>
                  </a:moveTo>
                  <a:lnTo>
                    <a:pt x="0" y="0"/>
                  </a:lnTo>
                  <a:lnTo>
                    <a:pt x="72" y="159717"/>
                  </a:lnTo>
                  <a:lnTo>
                    <a:pt x="24933" y="184302"/>
                  </a:lnTo>
                  <a:lnTo>
                    <a:pt x="29650" y="184302"/>
                  </a:lnTo>
                  <a:lnTo>
                    <a:pt x="47401" y="184064"/>
                  </a:lnTo>
                  <a:lnTo>
                    <a:pt x="59700" y="184064"/>
                  </a:lnTo>
                  <a:lnTo>
                    <a:pt x="55669" y="183273"/>
                  </a:lnTo>
                  <a:lnTo>
                    <a:pt x="54839" y="183240"/>
                  </a:lnTo>
                  <a:lnTo>
                    <a:pt x="24959" y="183240"/>
                  </a:lnTo>
                  <a:lnTo>
                    <a:pt x="22579" y="183193"/>
                  </a:lnTo>
                  <a:lnTo>
                    <a:pt x="1073" y="1069"/>
                  </a:lnTo>
                  <a:lnTo>
                    <a:pt x="148265" y="1012"/>
                  </a:lnTo>
                  <a:lnTo>
                    <a:pt x="148266" y="0"/>
                  </a:lnTo>
                  <a:close/>
                </a:path>
                <a:path w="148590" h="195579">
                  <a:moveTo>
                    <a:pt x="128422" y="184064"/>
                  </a:moveTo>
                  <a:lnTo>
                    <a:pt x="99432" y="184064"/>
                  </a:lnTo>
                  <a:lnTo>
                    <a:pt x="118645" y="184302"/>
                  </a:lnTo>
                  <a:lnTo>
                    <a:pt x="123372" y="184302"/>
                  </a:lnTo>
                  <a:lnTo>
                    <a:pt x="125773" y="184237"/>
                  </a:lnTo>
                  <a:lnTo>
                    <a:pt x="128225" y="184111"/>
                  </a:lnTo>
                  <a:lnTo>
                    <a:pt x="128422" y="184064"/>
                  </a:lnTo>
                  <a:close/>
                </a:path>
                <a:path w="148590" h="195579">
                  <a:moveTo>
                    <a:pt x="48892" y="183001"/>
                  </a:moveTo>
                  <a:lnTo>
                    <a:pt x="47387" y="183001"/>
                  </a:lnTo>
                  <a:lnTo>
                    <a:pt x="31662" y="183200"/>
                  </a:lnTo>
                  <a:lnTo>
                    <a:pt x="29650" y="183240"/>
                  </a:lnTo>
                  <a:lnTo>
                    <a:pt x="54839" y="183240"/>
                  </a:lnTo>
                  <a:lnTo>
                    <a:pt x="48892" y="183001"/>
                  </a:lnTo>
                  <a:close/>
                </a:path>
                <a:path w="148590" h="195579">
                  <a:moveTo>
                    <a:pt x="148265" y="1012"/>
                  </a:moveTo>
                  <a:lnTo>
                    <a:pt x="74189" y="1012"/>
                  </a:lnTo>
                  <a:lnTo>
                    <a:pt x="147196" y="1069"/>
                  </a:lnTo>
                  <a:lnTo>
                    <a:pt x="147114" y="159717"/>
                  </a:lnTo>
                  <a:lnTo>
                    <a:pt x="123372" y="183240"/>
                  </a:lnTo>
                  <a:lnTo>
                    <a:pt x="131871" y="183240"/>
                  </a:lnTo>
                  <a:lnTo>
                    <a:pt x="133525" y="182845"/>
                  </a:lnTo>
                  <a:lnTo>
                    <a:pt x="140142" y="178919"/>
                  </a:lnTo>
                  <a:lnTo>
                    <a:pt x="145790" y="171494"/>
                  </a:lnTo>
                  <a:lnTo>
                    <a:pt x="148187" y="159717"/>
                  </a:lnTo>
                  <a:lnTo>
                    <a:pt x="148265" y="1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0" name="object 20"/>
            <p:cNvSpPr/>
            <p:nvPr/>
          </p:nvSpPr>
          <p:spPr>
            <a:xfrm>
              <a:off x="6612753" y="6736254"/>
              <a:ext cx="34290" cy="10795"/>
            </a:xfrm>
            <a:custGeom>
              <a:avLst/>
              <a:gdLst/>
              <a:ahLst/>
              <a:cxnLst/>
              <a:rect l="l" t="t" r="r" b="b"/>
              <a:pathLst>
                <a:path w="34290" h="10795">
                  <a:moveTo>
                    <a:pt x="0" y="0"/>
                  </a:moveTo>
                  <a:lnTo>
                    <a:pt x="7518" y="3857"/>
                  </a:lnTo>
                  <a:lnTo>
                    <a:pt x="14908" y="6636"/>
                  </a:lnTo>
                  <a:lnTo>
                    <a:pt x="22695" y="8717"/>
                  </a:lnTo>
                  <a:lnTo>
                    <a:pt x="31409" y="10482"/>
                  </a:lnTo>
                  <a:lnTo>
                    <a:pt x="34246" y="406"/>
                  </a:lnTo>
                  <a:lnTo>
                    <a:pt x="22229" y="1891"/>
                  </a:lnTo>
                  <a:lnTo>
                    <a:pt x="11197" y="1580"/>
                  </a:lnTo>
                  <a:lnTo>
                    <a:pt x="3129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3381" y="6709758"/>
              <a:ext cx="64135" cy="36195"/>
            </a:xfrm>
            <a:custGeom>
              <a:avLst/>
              <a:gdLst/>
              <a:ahLst/>
              <a:cxnLst/>
              <a:rect l="l" t="t" r="r" b="b"/>
              <a:pathLst>
                <a:path w="64134" h="36195">
                  <a:moveTo>
                    <a:pt x="12758" y="0"/>
                  </a:moveTo>
                  <a:lnTo>
                    <a:pt x="10741" y="13204"/>
                  </a:lnTo>
                  <a:lnTo>
                    <a:pt x="0" y="17884"/>
                  </a:lnTo>
                  <a:lnTo>
                    <a:pt x="7941" y="25716"/>
                  </a:lnTo>
                  <a:lnTo>
                    <a:pt x="16576" y="31368"/>
                  </a:lnTo>
                  <a:lnTo>
                    <a:pt x="23511" y="34794"/>
                  </a:lnTo>
                  <a:lnTo>
                    <a:pt x="26355" y="35946"/>
                  </a:lnTo>
                  <a:lnTo>
                    <a:pt x="29390" y="26541"/>
                  </a:lnTo>
                  <a:lnTo>
                    <a:pt x="32706" y="27153"/>
                  </a:lnTo>
                  <a:lnTo>
                    <a:pt x="41085" y="28203"/>
                  </a:lnTo>
                  <a:lnTo>
                    <a:pt x="52175" y="28511"/>
                  </a:lnTo>
                  <a:lnTo>
                    <a:pt x="63621" y="26898"/>
                  </a:lnTo>
                  <a:lnTo>
                    <a:pt x="59437" y="26654"/>
                  </a:lnTo>
                  <a:lnTo>
                    <a:pt x="48225" y="24006"/>
                  </a:lnTo>
                  <a:lnTo>
                    <a:pt x="31995" y="16079"/>
                  </a:lnTo>
                  <a:lnTo>
                    <a:pt x="12758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2" name="object 22"/>
            <p:cNvSpPr/>
            <p:nvPr/>
          </p:nvSpPr>
          <p:spPr>
            <a:xfrm>
              <a:off x="6677099" y="6756788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4">
                  <a:moveTo>
                    <a:pt x="20887" y="0"/>
                  </a:moveTo>
                  <a:lnTo>
                    <a:pt x="14076" y="2794"/>
                  </a:lnTo>
                  <a:lnTo>
                    <a:pt x="7354" y="4648"/>
                  </a:lnTo>
                  <a:lnTo>
                    <a:pt x="871" y="5829"/>
                  </a:lnTo>
                  <a:lnTo>
                    <a:pt x="0" y="12752"/>
                  </a:lnTo>
                  <a:lnTo>
                    <a:pt x="10066" y="10436"/>
                  </a:lnTo>
                  <a:lnTo>
                    <a:pt x="20887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605701" y="6736271"/>
              <a:ext cx="100965" cy="40005"/>
            </a:xfrm>
            <a:custGeom>
              <a:avLst/>
              <a:gdLst/>
              <a:ahLst/>
              <a:cxnLst/>
              <a:rect l="l" t="t" r="r" b="b"/>
              <a:pathLst>
                <a:path w="100965" h="40004">
                  <a:moveTo>
                    <a:pt x="100584" y="20408"/>
                  </a:moveTo>
                  <a:lnTo>
                    <a:pt x="100507" y="13893"/>
                  </a:lnTo>
                  <a:lnTo>
                    <a:pt x="92265" y="13982"/>
                  </a:lnTo>
                  <a:lnTo>
                    <a:pt x="92265" y="20459"/>
                  </a:lnTo>
                  <a:lnTo>
                    <a:pt x="92202" y="14097"/>
                  </a:lnTo>
                  <a:lnTo>
                    <a:pt x="92265" y="20459"/>
                  </a:lnTo>
                  <a:lnTo>
                    <a:pt x="92265" y="13982"/>
                  </a:lnTo>
                  <a:lnTo>
                    <a:pt x="88163" y="14097"/>
                  </a:lnTo>
                  <a:lnTo>
                    <a:pt x="77406" y="14008"/>
                  </a:lnTo>
                  <a:lnTo>
                    <a:pt x="34328" y="8775"/>
                  </a:lnTo>
                  <a:lnTo>
                    <a:pt x="7048" y="0"/>
                  </a:lnTo>
                  <a:lnTo>
                    <a:pt x="0" y="20053"/>
                  </a:lnTo>
                  <a:lnTo>
                    <a:pt x="4991" y="22313"/>
                  </a:lnTo>
                  <a:lnTo>
                    <a:pt x="18973" y="26682"/>
                  </a:lnTo>
                  <a:lnTo>
                    <a:pt x="40411" y="29565"/>
                  </a:lnTo>
                  <a:lnTo>
                    <a:pt x="67792" y="27343"/>
                  </a:lnTo>
                  <a:lnTo>
                    <a:pt x="73787" y="26136"/>
                  </a:lnTo>
                  <a:lnTo>
                    <a:pt x="79870" y="24752"/>
                  </a:lnTo>
                  <a:lnTo>
                    <a:pt x="86029" y="22961"/>
                  </a:lnTo>
                  <a:lnTo>
                    <a:pt x="92151" y="20574"/>
                  </a:lnTo>
                  <a:lnTo>
                    <a:pt x="82016" y="30734"/>
                  </a:lnTo>
                  <a:lnTo>
                    <a:pt x="71386" y="33274"/>
                  </a:lnTo>
                  <a:lnTo>
                    <a:pt x="80848" y="39446"/>
                  </a:lnTo>
                  <a:lnTo>
                    <a:pt x="91935" y="31927"/>
                  </a:lnTo>
                  <a:lnTo>
                    <a:pt x="92367" y="20497"/>
                  </a:lnTo>
                  <a:lnTo>
                    <a:pt x="100584" y="20408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6681747" y="644759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396" y="0"/>
                  </a:moveTo>
                  <a:lnTo>
                    <a:pt x="13610" y="12247"/>
                  </a:lnTo>
                  <a:lnTo>
                    <a:pt x="0" y="13533"/>
                  </a:lnTo>
                  <a:lnTo>
                    <a:pt x="10011" y="22810"/>
                  </a:lnTo>
                  <a:lnTo>
                    <a:pt x="7127" y="36151"/>
                  </a:lnTo>
                  <a:lnTo>
                    <a:pt x="19008" y="29476"/>
                  </a:lnTo>
                  <a:lnTo>
                    <a:pt x="31200" y="36487"/>
                  </a:lnTo>
                  <a:lnTo>
                    <a:pt x="28252" y="23047"/>
                  </a:lnTo>
                  <a:lnTo>
                    <a:pt x="38228" y="14094"/>
                  </a:lnTo>
                  <a:lnTo>
                    <a:pt x="24850" y="12391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6681736" y="6447600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4" h="36829">
                  <a:moveTo>
                    <a:pt x="19113" y="19456"/>
                  </a:moveTo>
                  <a:lnTo>
                    <a:pt x="0" y="13525"/>
                  </a:lnTo>
                  <a:lnTo>
                    <a:pt x="10007" y="22809"/>
                  </a:lnTo>
                  <a:lnTo>
                    <a:pt x="19113" y="19456"/>
                  </a:lnTo>
                  <a:close/>
                </a:path>
                <a:path w="38734" h="36829">
                  <a:moveTo>
                    <a:pt x="19113" y="19456"/>
                  </a:moveTo>
                  <a:lnTo>
                    <a:pt x="7124" y="36144"/>
                  </a:lnTo>
                  <a:lnTo>
                    <a:pt x="19011" y="29476"/>
                  </a:lnTo>
                  <a:lnTo>
                    <a:pt x="19113" y="19456"/>
                  </a:lnTo>
                  <a:close/>
                </a:path>
                <a:path w="38734" h="36829">
                  <a:moveTo>
                    <a:pt x="19405" y="0"/>
                  </a:moveTo>
                  <a:lnTo>
                    <a:pt x="13614" y="12242"/>
                  </a:lnTo>
                  <a:lnTo>
                    <a:pt x="19113" y="19456"/>
                  </a:lnTo>
                  <a:lnTo>
                    <a:pt x="19405" y="0"/>
                  </a:lnTo>
                  <a:close/>
                </a:path>
                <a:path w="38734" h="36829">
                  <a:moveTo>
                    <a:pt x="31203" y="36474"/>
                  </a:moveTo>
                  <a:lnTo>
                    <a:pt x="28257" y="23050"/>
                  </a:lnTo>
                  <a:lnTo>
                    <a:pt x="19113" y="19456"/>
                  </a:lnTo>
                  <a:lnTo>
                    <a:pt x="31203" y="36474"/>
                  </a:lnTo>
                  <a:close/>
                </a:path>
                <a:path w="38734" h="36829">
                  <a:moveTo>
                    <a:pt x="38227" y="14097"/>
                  </a:moveTo>
                  <a:lnTo>
                    <a:pt x="24853" y="12382"/>
                  </a:lnTo>
                  <a:lnTo>
                    <a:pt x="19113" y="19456"/>
                  </a:lnTo>
                  <a:lnTo>
                    <a:pt x="38227" y="1409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6682880" y="6651017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37214" y="13633"/>
                  </a:moveTo>
                  <a:lnTo>
                    <a:pt x="30871" y="13633"/>
                  </a:lnTo>
                  <a:lnTo>
                    <a:pt x="37142" y="15274"/>
                  </a:lnTo>
                  <a:lnTo>
                    <a:pt x="39924" y="19223"/>
                  </a:lnTo>
                  <a:lnTo>
                    <a:pt x="37214" y="13633"/>
                  </a:lnTo>
                  <a:close/>
                </a:path>
                <a:path w="42545" h="19684">
                  <a:moveTo>
                    <a:pt x="3147" y="3944"/>
                  </a:moveTo>
                  <a:lnTo>
                    <a:pt x="0" y="9913"/>
                  </a:lnTo>
                  <a:lnTo>
                    <a:pt x="1711" y="11465"/>
                  </a:lnTo>
                  <a:lnTo>
                    <a:pt x="7135" y="14362"/>
                  </a:lnTo>
                  <a:lnTo>
                    <a:pt x="16709" y="15964"/>
                  </a:lnTo>
                  <a:lnTo>
                    <a:pt x="30871" y="13633"/>
                  </a:lnTo>
                  <a:lnTo>
                    <a:pt x="37214" y="13633"/>
                  </a:lnTo>
                  <a:lnTo>
                    <a:pt x="36634" y="12437"/>
                  </a:lnTo>
                  <a:lnTo>
                    <a:pt x="34945" y="11336"/>
                  </a:lnTo>
                  <a:lnTo>
                    <a:pt x="37102" y="8865"/>
                  </a:lnTo>
                  <a:lnTo>
                    <a:pt x="32195" y="8865"/>
                  </a:lnTo>
                  <a:lnTo>
                    <a:pt x="27835" y="4939"/>
                  </a:lnTo>
                  <a:lnTo>
                    <a:pt x="22738" y="4597"/>
                  </a:lnTo>
                  <a:lnTo>
                    <a:pt x="22913" y="4189"/>
                  </a:lnTo>
                  <a:lnTo>
                    <a:pt x="15681" y="4189"/>
                  </a:lnTo>
                  <a:lnTo>
                    <a:pt x="3147" y="3944"/>
                  </a:lnTo>
                  <a:close/>
                </a:path>
                <a:path w="42545" h="19684">
                  <a:moveTo>
                    <a:pt x="36777" y="4650"/>
                  </a:moveTo>
                  <a:lnTo>
                    <a:pt x="32195" y="8865"/>
                  </a:lnTo>
                  <a:lnTo>
                    <a:pt x="37102" y="8865"/>
                  </a:lnTo>
                  <a:lnTo>
                    <a:pt x="38837" y="6879"/>
                  </a:lnTo>
                  <a:lnTo>
                    <a:pt x="42160" y="5863"/>
                  </a:lnTo>
                  <a:lnTo>
                    <a:pt x="36777" y="4650"/>
                  </a:lnTo>
                  <a:close/>
                </a:path>
                <a:path w="42545" h="19684">
                  <a:moveTo>
                    <a:pt x="20318" y="0"/>
                  </a:moveTo>
                  <a:lnTo>
                    <a:pt x="15681" y="4189"/>
                  </a:lnTo>
                  <a:lnTo>
                    <a:pt x="22913" y="4189"/>
                  </a:lnTo>
                  <a:lnTo>
                    <a:pt x="23634" y="2512"/>
                  </a:lnTo>
                  <a:lnTo>
                    <a:pt x="25298" y="1717"/>
                  </a:lnTo>
                  <a:lnTo>
                    <a:pt x="20318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87493" y="66582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760" y="0"/>
                  </a:moveTo>
                  <a:lnTo>
                    <a:pt x="1140" y="0"/>
                  </a:lnTo>
                  <a:lnTo>
                    <a:pt x="506" y="7"/>
                  </a:lnTo>
                  <a:lnTo>
                    <a:pt x="0" y="537"/>
                  </a:lnTo>
                  <a:lnTo>
                    <a:pt x="17" y="1149"/>
                  </a:lnTo>
                  <a:lnTo>
                    <a:pt x="17" y="1760"/>
                  </a:lnTo>
                  <a:lnTo>
                    <a:pt x="532" y="2264"/>
                  </a:lnTo>
                  <a:lnTo>
                    <a:pt x="1799" y="2261"/>
                  </a:lnTo>
                  <a:lnTo>
                    <a:pt x="2299" y="1753"/>
                  </a:lnTo>
                  <a:lnTo>
                    <a:pt x="2289" y="1123"/>
                  </a:lnTo>
                  <a:lnTo>
                    <a:pt x="2282" y="500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5526" y="6623393"/>
              <a:ext cx="33020" cy="36830"/>
            </a:xfrm>
            <a:custGeom>
              <a:avLst/>
              <a:gdLst/>
              <a:ahLst/>
              <a:cxnLst/>
              <a:rect l="l" t="t" r="r" b="b"/>
              <a:pathLst>
                <a:path w="33020" h="36829">
                  <a:moveTo>
                    <a:pt x="13029" y="27324"/>
                  </a:moveTo>
                  <a:lnTo>
                    <a:pt x="3073" y="27324"/>
                  </a:lnTo>
                  <a:lnTo>
                    <a:pt x="9006" y="27724"/>
                  </a:lnTo>
                  <a:lnTo>
                    <a:pt x="8592" y="29704"/>
                  </a:lnTo>
                  <a:lnTo>
                    <a:pt x="11065" y="36832"/>
                  </a:lnTo>
                  <a:lnTo>
                    <a:pt x="10248" y="32066"/>
                  </a:lnTo>
                  <a:lnTo>
                    <a:pt x="13029" y="27324"/>
                  </a:lnTo>
                  <a:close/>
                </a:path>
                <a:path w="33020" h="36829">
                  <a:moveTo>
                    <a:pt x="28552" y="13486"/>
                  </a:moveTo>
                  <a:lnTo>
                    <a:pt x="10781" y="13486"/>
                  </a:lnTo>
                  <a:lnTo>
                    <a:pt x="12898" y="14325"/>
                  </a:lnTo>
                  <a:lnTo>
                    <a:pt x="9511" y="18169"/>
                  </a:lnTo>
                  <a:lnTo>
                    <a:pt x="9204" y="24034"/>
                  </a:lnTo>
                  <a:lnTo>
                    <a:pt x="2962" y="24296"/>
                  </a:lnTo>
                  <a:lnTo>
                    <a:pt x="0" y="28969"/>
                  </a:lnTo>
                  <a:lnTo>
                    <a:pt x="3073" y="27324"/>
                  </a:lnTo>
                  <a:lnTo>
                    <a:pt x="13029" y="27324"/>
                  </a:lnTo>
                  <a:lnTo>
                    <a:pt x="13531" y="26468"/>
                  </a:lnTo>
                  <a:lnTo>
                    <a:pt x="25249" y="18096"/>
                  </a:lnTo>
                  <a:lnTo>
                    <a:pt x="28552" y="13486"/>
                  </a:lnTo>
                  <a:close/>
                </a:path>
                <a:path w="33020" h="36829">
                  <a:moveTo>
                    <a:pt x="26347" y="0"/>
                  </a:moveTo>
                  <a:lnTo>
                    <a:pt x="17621" y="9036"/>
                  </a:lnTo>
                  <a:lnTo>
                    <a:pt x="11349" y="9353"/>
                  </a:lnTo>
                  <a:lnTo>
                    <a:pt x="9036" y="14094"/>
                  </a:lnTo>
                  <a:lnTo>
                    <a:pt x="10781" y="13486"/>
                  </a:lnTo>
                  <a:lnTo>
                    <a:pt x="28552" y="13486"/>
                  </a:lnTo>
                  <a:lnTo>
                    <a:pt x="30915" y="10187"/>
                  </a:lnTo>
                  <a:lnTo>
                    <a:pt x="32714" y="4300"/>
                  </a:lnTo>
                  <a:lnTo>
                    <a:pt x="32828" y="1991"/>
                  </a:lnTo>
                  <a:lnTo>
                    <a:pt x="26347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6691910" y="66271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10" y="0"/>
                  </a:moveTo>
                  <a:lnTo>
                    <a:pt x="13" y="878"/>
                  </a:lnTo>
                  <a:lnTo>
                    <a:pt x="0" y="1598"/>
                  </a:lnTo>
                  <a:lnTo>
                    <a:pt x="435" y="2052"/>
                  </a:lnTo>
                  <a:lnTo>
                    <a:pt x="877" y="2503"/>
                  </a:lnTo>
                  <a:lnTo>
                    <a:pt x="1591" y="2503"/>
                  </a:lnTo>
                  <a:lnTo>
                    <a:pt x="2494" y="1616"/>
                  </a:lnTo>
                  <a:lnTo>
                    <a:pt x="2505" y="892"/>
                  </a:lnTo>
                  <a:lnTo>
                    <a:pt x="2070" y="457"/>
                  </a:lnTo>
                  <a:lnTo>
                    <a:pt x="1638" y="15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6698578" y="6622069"/>
              <a:ext cx="37465" cy="33020"/>
            </a:xfrm>
            <a:custGeom>
              <a:avLst/>
              <a:gdLst/>
              <a:ahLst/>
              <a:cxnLst/>
              <a:rect l="l" t="t" r="r" b="b"/>
              <a:pathLst>
                <a:path w="37465" h="33020">
                  <a:moveTo>
                    <a:pt x="19563" y="10209"/>
                  </a:moveTo>
                  <a:lnTo>
                    <a:pt x="4780" y="10209"/>
                  </a:lnTo>
                  <a:lnTo>
                    <a:pt x="10400" y="13474"/>
                  </a:lnTo>
                  <a:lnTo>
                    <a:pt x="18805" y="25151"/>
                  </a:lnTo>
                  <a:lnTo>
                    <a:pt x="26746" y="30797"/>
                  </a:lnTo>
                  <a:lnTo>
                    <a:pt x="32658" y="32588"/>
                  </a:lnTo>
                  <a:lnTo>
                    <a:pt x="34977" y="32702"/>
                  </a:lnTo>
                  <a:lnTo>
                    <a:pt x="36974" y="26248"/>
                  </a:lnTo>
                  <a:lnTo>
                    <a:pt x="27895" y="17550"/>
                  </a:lnTo>
                  <a:lnTo>
                    <a:pt x="27657" y="12848"/>
                  </a:lnTo>
                  <a:lnTo>
                    <a:pt x="22593" y="12848"/>
                  </a:lnTo>
                  <a:lnTo>
                    <a:pt x="19563" y="10209"/>
                  </a:lnTo>
                  <a:close/>
                </a:path>
                <a:path w="37465" h="33020">
                  <a:moveTo>
                    <a:pt x="22823" y="8996"/>
                  </a:moveTo>
                  <a:lnTo>
                    <a:pt x="23245" y="10209"/>
                  </a:lnTo>
                  <a:lnTo>
                    <a:pt x="23318" y="11027"/>
                  </a:lnTo>
                  <a:lnTo>
                    <a:pt x="22593" y="12848"/>
                  </a:lnTo>
                  <a:lnTo>
                    <a:pt x="27657" y="12848"/>
                  </a:lnTo>
                  <a:lnTo>
                    <a:pt x="27579" y="11304"/>
                  </a:lnTo>
                  <a:lnTo>
                    <a:pt x="22823" y="8996"/>
                  </a:lnTo>
                  <a:close/>
                </a:path>
                <a:path w="37465" h="33020">
                  <a:moveTo>
                    <a:pt x="7894" y="0"/>
                  </a:moveTo>
                  <a:lnTo>
                    <a:pt x="9536" y="3067"/>
                  </a:lnTo>
                  <a:lnTo>
                    <a:pt x="9140" y="8964"/>
                  </a:lnTo>
                  <a:lnTo>
                    <a:pt x="5987" y="8964"/>
                  </a:lnTo>
                  <a:lnTo>
                    <a:pt x="0" y="11027"/>
                  </a:lnTo>
                  <a:lnTo>
                    <a:pt x="4780" y="10209"/>
                  </a:lnTo>
                  <a:lnTo>
                    <a:pt x="19563" y="10209"/>
                  </a:lnTo>
                  <a:lnTo>
                    <a:pt x="18729" y="9483"/>
                  </a:lnTo>
                  <a:lnTo>
                    <a:pt x="12840" y="9169"/>
                  </a:lnTo>
                  <a:lnTo>
                    <a:pt x="12832" y="8964"/>
                  </a:lnTo>
                  <a:lnTo>
                    <a:pt x="9140" y="8964"/>
                  </a:lnTo>
                  <a:lnTo>
                    <a:pt x="7160" y="8561"/>
                  </a:lnTo>
                  <a:lnTo>
                    <a:pt x="12815" y="8561"/>
                  </a:lnTo>
                  <a:lnTo>
                    <a:pt x="12581" y="2948"/>
                  </a:lnTo>
                  <a:lnTo>
                    <a:pt x="7894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29299" y="66483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904" y="0"/>
                  </a:moveTo>
                  <a:lnTo>
                    <a:pt x="454" y="435"/>
                  </a:lnTo>
                  <a:lnTo>
                    <a:pt x="0" y="871"/>
                  </a:lnTo>
                  <a:lnTo>
                    <a:pt x="0" y="1583"/>
                  </a:lnTo>
                  <a:lnTo>
                    <a:pt x="435" y="2030"/>
                  </a:lnTo>
                  <a:lnTo>
                    <a:pt x="890" y="2487"/>
                  </a:lnTo>
                  <a:lnTo>
                    <a:pt x="1620" y="2498"/>
                  </a:lnTo>
                  <a:lnTo>
                    <a:pt x="2056" y="2062"/>
                  </a:lnTo>
                  <a:lnTo>
                    <a:pt x="2499" y="1642"/>
                  </a:lnTo>
                  <a:lnTo>
                    <a:pt x="2517" y="904"/>
                  </a:lnTo>
                  <a:lnTo>
                    <a:pt x="2070" y="461"/>
                  </a:lnTo>
                  <a:lnTo>
                    <a:pt x="1634" y="17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5696" y="6426672"/>
              <a:ext cx="312854" cy="3490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1399" y="6949198"/>
              <a:ext cx="461938" cy="3991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644425" y="5389074"/>
            <a:ext cx="731571" cy="138891"/>
          </a:xfrm>
          <a:prstGeom prst="rect">
            <a:avLst/>
          </a:prstGeom>
        </p:spPr>
        <p:txBody>
          <a:bodyPr vert="horz" wrap="square" lIns="0" tIns="11500" rIns="0" bIns="0" rtlCol="0">
            <a:spAutoFit/>
          </a:bodyPr>
          <a:lstStyle/>
          <a:p>
            <a:pPr marL="10001">
              <a:spcBef>
                <a:spcPts val="90"/>
              </a:spcBef>
            </a:pP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827" i="1" spc="-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2020</a:t>
            </a:r>
            <a:endParaRPr sz="827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99946" y="1529992"/>
            <a:ext cx="2070100" cy="264951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990110" y="4203076"/>
            <a:ext cx="1230119" cy="346048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38005" algn="ctr">
              <a:lnSpc>
                <a:spcPts val="1310"/>
              </a:lnSpc>
              <a:spcBef>
                <a:spcPts val="98"/>
              </a:spcBef>
            </a:pPr>
            <a:r>
              <a:rPr sz="1142" b="1" spc="35" dirty="0">
                <a:solidFill>
                  <a:srgbClr val="006598"/>
                </a:solidFill>
                <a:latin typeface="Century Gothic"/>
                <a:cs typeface="Century Gothic"/>
              </a:rPr>
              <a:t>TODAS</a:t>
            </a:r>
            <a:endParaRPr sz="1142">
              <a:latin typeface="Century Gothic"/>
              <a:cs typeface="Century Gothic"/>
            </a:endParaRPr>
          </a:p>
          <a:p>
            <a:pPr algn="ctr">
              <a:lnSpc>
                <a:spcPts val="1310"/>
              </a:lnSpc>
            </a:pPr>
            <a:r>
              <a:rPr sz="1142" b="1" spc="47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1142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42" b="1" spc="-114" dirty="0">
                <a:solidFill>
                  <a:srgbClr val="006598"/>
                </a:solidFill>
                <a:latin typeface="Century Gothic"/>
                <a:cs typeface="Century Gothic"/>
              </a:rPr>
              <a:t>1</a:t>
            </a:r>
            <a:r>
              <a:rPr sz="1142" b="1" spc="-8" dirty="0">
                <a:solidFill>
                  <a:srgbClr val="006598"/>
                </a:solidFill>
                <a:latin typeface="Century Gothic"/>
                <a:cs typeface="Century Gothic"/>
              </a:rPr>
              <a:t>7</a:t>
            </a:r>
            <a:r>
              <a:rPr sz="1142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42" b="1" spc="63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1142" b="1" spc="47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1142" b="1" dirty="0">
                <a:solidFill>
                  <a:srgbClr val="006598"/>
                </a:solidFill>
                <a:latin typeface="Century Gothic"/>
                <a:cs typeface="Century Gothic"/>
              </a:rPr>
              <a:t>GIONAIS</a:t>
            </a:r>
            <a:endParaRPr sz="1142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70472" y="1868302"/>
            <a:ext cx="1653660" cy="198475"/>
          </a:xfrm>
          <a:prstGeom prst="rect">
            <a:avLst/>
          </a:prstGeom>
        </p:spPr>
        <p:txBody>
          <a:bodyPr vert="horz" wrap="square" lIns="0" tIns="10501" rIns="0" bIns="0" rtlCol="0">
            <a:spAutoFit/>
          </a:bodyPr>
          <a:lstStyle/>
          <a:p>
            <a:pPr marL="10001">
              <a:spcBef>
                <a:spcPts val="83"/>
              </a:spcBef>
            </a:pPr>
            <a:r>
              <a:rPr sz="1221" b="1" spc="16" dirty="0">
                <a:solidFill>
                  <a:srgbClr val="231F20"/>
                </a:solidFill>
                <a:latin typeface="Century Gothic"/>
                <a:cs typeface="Century Gothic"/>
              </a:rPr>
              <a:t>NÚMEROS</a:t>
            </a:r>
            <a:r>
              <a:rPr sz="1221" b="1" spc="-43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21" b="1" spc="51" dirty="0">
                <a:solidFill>
                  <a:srgbClr val="231F20"/>
                </a:solidFill>
                <a:latin typeface="Century Gothic"/>
                <a:cs typeface="Century Gothic"/>
              </a:rPr>
              <a:t>ATER</a:t>
            </a:r>
            <a:r>
              <a:rPr sz="1221" b="1" spc="-43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21" b="1" spc="47" dirty="0">
                <a:solidFill>
                  <a:srgbClr val="231F20"/>
                </a:solidFill>
                <a:latin typeface="Century Gothic"/>
                <a:cs typeface="Century Gothic"/>
              </a:rPr>
              <a:t>2020:</a:t>
            </a:r>
            <a:endParaRPr sz="1221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89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79357" y="2100713"/>
            <a:ext cx="3169685" cy="156815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9358" y="3751982"/>
            <a:ext cx="3154678" cy="14415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5340463"/>
            <a:ext cx="272605" cy="1729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1711" y="5306492"/>
            <a:ext cx="175709" cy="2038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27857" y="5389442"/>
            <a:ext cx="3000" cy="121012"/>
          </a:xfrm>
          <a:custGeom>
            <a:avLst/>
            <a:gdLst/>
            <a:ahLst/>
            <a:cxnLst/>
            <a:rect l="l" t="t" r="r" b="b"/>
            <a:pathLst>
              <a:path w="3810" h="153670">
                <a:moveTo>
                  <a:pt x="3319" y="0"/>
                </a:moveTo>
                <a:lnTo>
                  <a:pt x="0" y="0"/>
                </a:lnTo>
                <a:lnTo>
                  <a:pt x="0" y="153507"/>
                </a:lnTo>
                <a:lnTo>
                  <a:pt x="3319" y="153507"/>
                </a:lnTo>
                <a:lnTo>
                  <a:pt x="3319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6705" y="5198206"/>
            <a:ext cx="255915" cy="3109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7884" y="5385826"/>
            <a:ext cx="334574" cy="1231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98342" y="4657814"/>
            <a:ext cx="2250718" cy="182790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37004" rIns="0" bIns="0" rtlCol="0">
            <a:spAutoFit/>
          </a:bodyPr>
          <a:lstStyle/>
          <a:p>
            <a:pPr marL="157020">
              <a:spcBef>
                <a:spcPts val="291"/>
              </a:spcBef>
            </a:pPr>
            <a:r>
              <a:rPr sz="945" b="1" spc="24" dirty="0">
                <a:latin typeface="Century Gothic"/>
                <a:cs typeface="Century Gothic"/>
              </a:rPr>
              <a:t>VALOR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47" dirty="0">
                <a:latin typeface="Century Gothic"/>
                <a:cs typeface="Century Gothic"/>
              </a:rPr>
              <a:t>TOTAL: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67" dirty="0">
                <a:latin typeface="Century Gothic"/>
                <a:cs typeface="Century Gothic"/>
              </a:rPr>
              <a:t>R$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24" dirty="0">
                <a:latin typeface="Century Gothic"/>
                <a:cs typeface="Century Gothic"/>
              </a:rPr>
              <a:t>3,5</a:t>
            </a:r>
            <a:r>
              <a:rPr sz="945" b="1" spc="-20" dirty="0">
                <a:latin typeface="Century Gothic"/>
                <a:cs typeface="Century Gothic"/>
              </a:rPr>
              <a:t> </a:t>
            </a:r>
            <a:r>
              <a:rPr sz="945" b="1" spc="35" dirty="0">
                <a:latin typeface="Century Gothic"/>
                <a:cs typeface="Century Gothic"/>
              </a:rPr>
              <a:t>MILHÕES*</a:t>
            </a:r>
            <a:endParaRPr sz="945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5469" y="4460208"/>
            <a:ext cx="2076701" cy="145360"/>
          </a:xfrm>
          <a:prstGeom prst="rect">
            <a:avLst/>
          </a:prstGeom>
        </p:spPr>
        <p:txBody>
          <a:bodyPr vert="horz" wrap="square" lIns="0" tIns="12001" rIns="0" bIns="0" rtlCol="0">
            <a:spAutoFit/>
          </a:bodyPr>
          <a:lstStyle/>
          <a:p>
            <a:pPr marL="10001">
              <a:spcBef>
                <a:spcPts val="95"/>
              </a:spcBef>
            </a:pPr>
            <a:r>
              <a:rPr sz="866" b="1" spc="59" dirty="0">
                <a:latin typeface="Century Gothic"/>
                <a:cs typeface="Century Gothic"/>
              </a:rPr>
              <a:t>650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24" dirty="0">
                <a:latin typeface="Century Gothic"/>
                <a:cs typeface="Century Gothic"/>
              </a:rPr>
              <a:t>FAMÍLIAS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dirty="0">
                <a:latin typeface="Century Gothic"/>
                <a:cs typeface="Century Gothic"/>
              </a:rPr>
              <a:t>A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39" dirty="0">
                <a:latin typeface="Century Gothic"/>
                <a:cs typeface="Century Gothic"/>
              </a:rPr>
              <a:t>SEREM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16" dirty="0">
                <a:latin typeface="Century Gothic"/>
                <a:cs typeface="Century Gothic"/>
              </a:rPr>
              <a:t>BENEFICIADAS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20361"/>
            <a:ext cx="6867990" cy="1222619"/>
          </a:xfrm>
          <a:custGeom>
            <a:avLst/>
            <a:gdLst/>
            <a:ahLst/>
            <a:cxnLst/>
            <a:rect l="l" t="t" r="r" b="b"/>
            <a:pathLst>
              <a:path w="5921375" h="1552575">
                <a:moveTo>
                  <a:pt x="0" y="1552331"/>
                </a:moveTo>
                <a:lnTo>
                  <a:pt x="0" y="0"/>
                </a:lnTo>
                <a:lnTo>
                  <a:pt x="5921124" y="0"/>
                </a:lnTo>
                <a:lnTo>
                  <a:pt x="5921124" y="1552331"/>
                </a:lnTo>
                <a:lnTo>
                  <a:pt x="0" y="1552331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11" name="object 11"/>
          <p:cNvSpPr txBox="1"/>
          <p:nvPr/>
        </p:nvSpPr>
        <p:spPr>
          <a:xfrm>
            <a:off x="2707048" y="2010436"/>
            <a:ext cx="2536246" cy="1858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142" b="1" spc="39" dirty="0">
                <a:solidFill>
                  <a:srgbClr val="FFFFFF"/>
                </a:solidFill>
                <a:latin typeface="Century Gothic"/>
                <a:cs typeface="Century Gothic"/>
              </a:rPr>
              <a:t>EMATER/FBDS/BID/MAPA/ONGs</a:t>
            </a:r>
            <a:r>
              <a:rPr sz="1142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42" b="1" spc="75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endParaRPr sz="1142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2863" y="2670503"/>
            <a:ext cx="173517" cy="234523"/>
          </a:xfrm>
          <a:custGeom>
            <a:avLst/>
            <a:gdLst/>
            <a:ahLst/>
            <a:cxnLst/>
            <a:rect l="l" t="t" r="r" b="b"/>
            <a:pathLst>
              <a:path w="220344" h="297814">
                <a:moveTo>
                  <a:pt x="116426" y="0"/>
                </a:moveTo>
                <a:lnTo>
                  <a:pt x="60947" y="11283"/>
                </a:lnTo>
                <a:lnTo>
                  <a:pt x="28725" y="35120"/>
                </a:lnTo>
                <a:lnTo>
                  <a:pt x="7598" y="68159"/>
                </a:lnTo>
                <a:lnTo>
                  <a:pt x="0" y="106867"/>
                </a:lnTo>
                <a:lnTo>
                  <a:pt x="8366" y="147715"/>
                </a:lnTo>
                <a:lnTo>
                  <a:pt x="28844" y="187292"/>
                </a:lnTo>
                <a:lnTo>
                  <a:pt x="53434" y="223214"/>
                </a:lnTo>
                <a:lnTo>
                  <a:pt x="79989" y="257354"/>
                </a:lnTo>
                <a:lnTo>
                  <a:pt x="106366" y="291588"/>
                </a:lnTo>
                <a:lnTo>
                  <a:pt x="110653" y="297441"/>
                </a:lnTo>
                <a:lnTo>
                  <a:pt x="111481" y="294511"/>
                </a:lnTo>
                <a:lnTo>
                  <a:pt x="114668" y="290275"/>
                </a:lnTo>
                <a:lnTo>
                  <a:pt x="141731" y="255587"/>
                </a:lnTo>
                <a:lnTo>
                  <a:pt x="171677" y="216238"/>
                </a:lnTo>
                <a:lnTo>
                  <a:pt x="198541" y="174987"/>
                </a:lnTo>
                <a:lnTo>
                  <a:pt x="208605" y="152171"/>
                </a:lnTo>
                <a:lnTo>
                  <a:pt x="116043" y="152171"/>
                </a:lnTo>
                <a:lnTo>
                  <a:pt x="100157" y="151399"/>
                </a:lnTo>
                <a:lnTo>
                  <a:pt x="86952" y="144877"/>
                </a:lnTo>
                <a:lnTo>
                  <a:pt x="77389" y="134161"/>
                </a:lnTo>
                <a:lnTo>
                  <a:pt x="72433" y="120807"/>
                </a:lnTo>
                <a:lnTo>
                  <a:pt x="73163" y="104781"/>
                </a:lnTo>
                <a:lnTo>
                  <a:pt x="79891" y="91767"/>
                </a:lnTo>
                <a:lnTo>
                  <a:pt x="90870" y="82473"/>
                </a:lnTo>
                <a:lnTo>
                  <a:pt x="104350" y="77608"/>
                </a:lnTo>
                <a:lnTo>
                  <a:pt x="215569" y="77608"/>
                </a:lnTo>
                <a:lnTo>
                  <a:pt x="206754" y="56250"/>
                </a:lnTo>
                <a:lnTo>
                  <a:pt x="177068" y="22230"/>
                </a:lnTo>
                <a:lnTo>
                  <a:pt x="130314" y="1686"/>
                </a:lnTo>
                <a:lnTo>
                  <a:pt x="116426" y="0"/>
                </a:lnTo>
                <a:close/>
              </a:path>
              <a:path w="220344" h="297814">
                <a:moveTo>
                  <a:pt x="215569" y="77608"/>
                </a:moveTo>
                <a:lnTo>
                  <a:pt x="104350" y="77608"/>
                </a:lnTo>
                <a:lnTo>
                  <a:pt x="120262" y="78323"/>
                </a:lnTo>
                <a:lnTo>
                  <a:pt x="133469" y="85048"/>
                </a:lnTo>
                <a:lnTo>
                  <a:pt x="142964" y="95990"/>
                </a:lnTo>
                <a:lnTo>
                  <a:pt x="147741" y="109353"/>
                </a:lnTo>
                <a:lnTo>
                  <a:pt x="146815" y="125062"/>
                </a:lnTo>
                <a:lnTo>
                  <a:pt x="140136" y="138056"/>
                </a:lnTo>
                <a:lnTo>
                  <a:pt x="129335" y="147403"/>
                </a:lnTo>
                <a:lnTo>
                  <a:pt x="116043" y="152171"/>
                </a:lnTo>
                <a:lnTo>
                  <a:pt x="208605" y="152171"/>
                </a:lnTo>
                <a:lnTo>
                  <a:pt x="216360" y="134588"/>
                </a:lnTo>
                <a:lnTo>
                  <a:pt x="220247" y="106235"/>
                </a:lnTo>
                <a:lnTo>
                  <a:pt x="216432" y="79701"/>
                </a:lnTo>
                <a:lnTo>
                  <a:pt x="215569" y="77608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7349" y="5304885"/>
            <a:ext cx="1050627" cy="1728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6464" y="1203324"/>
            <a:ext cx="2944969" cy="35416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21307" y="143561"/>
            <a:ext cx="287028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21</a:t>
            </a:r>
            <a:endParaRPr sz="189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4411" y="5014037"/>
            <a:ext cx="1087105" cy="138891"/>
          </a:xfrm>
          <a:prstGeom prst="rect">
            <a:avLst/>
          </a:prstGeom>
        </p:spPr>
        <p:txBody>
          <a:bodyPr vert="horz" wrap="square" lIns="0" tIns="11500" rIns="0" bIns="0" rtlCol="0">
            <a:spAutoFit/>
          </a:bodyPr>
          <a:lstStyle/>
          <a:p>
            <a:pPr marL="10001">
              <a:spcBef>
                <a:spcPts val="90"/>
              </a:spcBef>
            </a:pP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827" i="1" spc="-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2021</a:t>
            </a:r>
            <a:r>
              <a:rPr sz="827" i="1" spc="-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827" i="1" spc="-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7" i="1" spc="4" dirty="0">
                <a:solidFill>
                  <a:srgbClr val="231F20"/>
                </a:solidFill>
                <a:latin typeface="Arial"/>
                <a:cs typeface="Arial"/>
              </a:rPr>
              <a:t>2022</a:t>
            </a:r>
            <a:endParaRPr sz="827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35266" y="1400586"/>
            <a:ext cx="3599849" cy="367569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10001">
              <a:spcBef>
                <a:spcPts val="79"/>
              </a:spcBef>
            </a:pPr>
            <a:r>
              <a:rPr sz="2323" spc="213" dirty="0"/>
              <a:t>PRS</a:t>
            </a:r>
            <a:r>
              <a:rPr sz="2323" spc="-24" dirty="0"/>
              <a:t> </a:t>
            </a:r>
            <a:r>
              <a:rPr sz="2323" spc="24" dirty="0"/>
              <a:t>CAATINGA-TEC</a:t>
            </a:r>
            <a:r>
              <a:rPr sz="2323" spc="-20" dirty="0"/>
              <a:t> </a:t>
            </a:r>
            <a:r>
              <a:rPr sz="2323" spc="-16" dirty="0"/>
              <a:t>ABC</a:t>
            </a:r>
            <a:endParaRPr sz="2323" dirty="0"/>
          </a:p>
        </p:txBody>
      </p:sp>
      <p:sp>
        <p:nvSpPr>
          <p:cNvPr id="18" name="object 18"/>
          <p:cNvSpPr txBox="1"/>
          <p:nvPr/>
        </p:nvSpPr>
        <p:spPr>
          <a:xfrm>
            <a:off x="2360888" y="2973257"/>
            <a:ext cx="2315725" cy="1155877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906" b="1" spc="16" dirty="0">
                <a:solidFill>
                  <a:srgbClr val="005680"/>
                </a:solidFill>
                <a:latin typeface="Century Gothic"/>
                <a:cs typeface="Century Gothic"/>
              </a:rPr>
              <a:t>REGIONAL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005680"/>
                </a:solidFill>
                <a:latin typeface="Century Gothic"/>
                <a:cs typeface="Century Gothic"/>
              </a:rPr>
              <a:t>SÃO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-4" dirty="0">
                <a:solidFill>
                  <a:srgbClr val="005680"/>
                </a:solidFill>
                <a:latin typeface="Century Gothic"/>
                <a:cs typeface="Century Gothic"/>
              </a:rPr>
              <a:t>JOÃO</a:t>
            </a:r>
            <a:r>
              <a:rPr sz="906" b="1" spc="-24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-4" dirty="0">
                <a:solidFill>
                  <a:srgbClr val="005680"/>
                </a:solidFill>
                <a:latin typeface="Century Gothic"/>
                <a:cs typeface="Century Gothic"/>
              </a:rPr>
              <a:t>DO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32" dirty="0">
                <a:solidFill>
                  <a:srgbClr val="005680"/>
                </a:solidFill>
                <a:latin typeface="Century Gothic"/>
                <a:cs typeface="Century Gothic"/>
              </a:rPr>
              <a:t>PIAUÍ</a:t>
            </a:r>
            <a:endParaRPr sz="906" dirty="0">
              <a:latin typeface="Century Gothic"/>
              <a:cs typeface="Century Gothic"/>
            </a:endParaRPr>
          </a:p>
          <a:p>
            <a:pPr marL="10001" marR="4001" algn="ctr">
              <a:spcBef>
                <a:spcPts val="12"/>
              </a:spcBef>
            </a:pP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BELA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VISTA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ISAIAS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COELHO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JOÃO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COSTA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CAMPO ALEGRE DO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FIDALGO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 CAPITÃO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GERVÁSIO OLIVEIRA -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LAGOA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BARRO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PIAUÍ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NOVA SANTA 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RITA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 </a:t>
            </a:r>
            <a:r>
              <a:rPr sz="433" spc="-98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PEDRO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LAURENTINO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RIBEIRA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PIAUÍ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SOCORRO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PIAUÍ</a:t>
            </a:r>
            <a:endParaRPr sz="433" dirty="0">
              <a:latin typeface="Arial Rounded MT Bold"/>
              <a:cs typeface="Arial Rounded MT Bold"/>
            </a:endParaRPr>
          </a:p>
          <a:p>
            <a:pPr>
              <a:spcBef>
                <a:spcPts val="24"/>
              </a:spcBef>
            </a:pPr>
            <a:endParaRPr sz="433" dirty="0">
              <a:latin typeface="Arial Rounded MT Bold"/>
              <a:cs typeface="Arial Rounded MT Bold"/>
            </a:endParaRPr>
          </a:p>
          <a:p>
            <a:pPr algn="ctr">
              <a:lnSpc>
                <a:spcPts val="1083"/>
              </a:lnSpc>
            </a:pPr>
            <a:r>
              <a:rPr sz="906" b="1" spc="16" dirty="0">
                <a:solidFill>
                  <a:srgbClr val="005680"/>
                </a:solidFill>
                <a:latin typeface="Century Gothic"/>
                <a:cs typeface="Century Gothic"/>
              </a:rPr>
              <a:t>REGIONAL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005680"/>
                </a:solidFill>
                <a:latin typeface="Century Gothic"/>
                <a:cs typeface="Century Gothic"/>
              </a:rPr>
              <a:t>PICOS</a:t>
            </a:r>
            <a:endParaRPr sz="906" dirty="0">
              <a:latin typeface="Century Gothic"/>
              <a:cs typeface="Century Gothic"/>
            </a:endParaRPr>
          </a:p>
          <a:p>
            <a:pPr marL="2500" algn="ctr">
              <a:lnSpc>
                <a:spcPts val="516"/>
              </a:lnSpc>
            </a:pP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VERA</a:t>
            </a:r>
            <a:r>
              <a:rPr sz="433" spc="-16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MENDES</a:t>
            </a:r>
            <a:endParaRPr sz="433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394" dirty="0">
              <a:latin typeface="Arial Rounded MT Bold"/>
              <a:cs typeface="Arial Rounded MT Bold"/>
            </a:endParaRPr>
          </a:p>
          <a:p>
            <a:pPr algn="ctr">
              <a:lnSpc>
                <a:spcPts val="1067"/>
              </a:lnSpc>
            </a:pPr>
            <a:r>
              <a:rPr sz="906" b="1" spc="16" dirty="0">
                <a:solidFill>
                  <a:srgbClr val="005680"/>
                </a:solidFill>
                <a:latin typeface="Century Gothic"/>
                <a:cs typeface="Century Gothic"/>
              </a:rPr>
              <a:t>REGIONAL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5680"/>
                </a:solidFill>
                <a:latin typeface="Century Gothic"/>
                <a:cs typeface="Century Gothic"/>
              </a:rPr>
              <a:t>OEIRAS</a:t>
            </a:r>
            <a:endParaRPr sz="906" dirty="0">
              <a:latin typeface="Century Gothic"/>
              <a:cs typeface="Century Gothic"/>
            </a:endParaRPr>
          </a:p>
          <a:p>
            <a:pPr marL="1000" algn="ctr">
              <a:lnSpc>
                <a:spcPts val="500"/>
              </a:lnSpc>
            </a:pP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SÃO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FRANCISCO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PIAUÍ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CAMPINAS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DO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PIAUÍ</a:t>
            </a:r>
            <a:endParaRPr sz="433" dirty="0">
              <a:latin typeface="Arial Rounded MT Bold"/>
              <a:cs typeface="Arial Rounded MT Bold"/>
            </a:endParaRPr>
          </a:p>
          <a:p>
            <a:pPr>
              <a:spcBef>
                <a:spcPts val="8"/>
              </a:spcBef>
            </a:pPr>
            <a:endParaRPr sz="394" dirty="0">
              <a:latin typeface="Arial Rounded MT Bold"/>
              <a:cs typeface="Arial Rounded MT Bold"/>
            </a:endParaRPr>
          </a:p>
          <a:p>
            <a:pPr algn="ctr">
              <a:lnSpc>
                <a:spcPts val="1083"/>
              </a:lnSpc>
            </a:pPr>
            <a:r>
              <a:rPr sz="906" b="1" spc="55" dirty="0">
                <a:solidFill>
                  <a:srgbClr val="005680"/>
                </a:solidFill>
                <a:latin typeface="Century Gothic"/>
                <a:cs typeface="Century Gothic"/>
              </a:rPr>
              <a:t>R</a:t>
            </a:r>
            <a:r>
              <a:rPr sz="906" b="1" spc="39" dirty="0">
                <a:solidFill>
                  <a:srgbClr val="005680"/>
                </a:solidFill>
                <a:latin typeface="Century Gothic"/>
                <a:cs typeface="Century Gothic"/>
              </a:rPr>
              <a:t>E</a:t>
            </a:r>
            <a:r>
              <a:rPr sz="906" b="1" spc="4" dirty="0">
                <a:solidFill>
                  <a:srgbClr val="005680"/>
                </a:solidFill>
                <a:latin typeface="Century Gothic"/>
                <a:cs typeface="Century Gothic"/>
              </a:rPr>
              <a:t>GIONAL</a:t>
            </a:r>
            <a:r>
              <a:rPr sz="906" b="1" spc="-12" dirty="0">
                <a:solidFill>
                  <a:srgbClr val="005680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5680"/>
                </a:solidFill>
                <a:latin typeface="Century Gothic"/>
                <a:cs typeface="Century Gothic"/>
              </a:rPr>
              <a:t>P</a:t>
            </a:r>
            <a:r>
              <a:rPr sz="906" b="1" spc="-28" dirty="0">
                <a:solidFill>
                  <a:srgbClr val="005680"/>
                </a:solidFill>
                <a:latin typeface="Century Gothic"/>
                <a:cs typeface="Century Gothic"/>
              </a:rPr>
              <a:t>A</a:t>
            </a:r>
            <a:r>
              <a:rPr sz="906" b="1" spc="83" dirty="0">
                <a:solidFill>
                  <a:srgbClr val="005680"/>
                </a:solidFill>
                <a:latin typeface="Century Gothic"/>
                <a:cs typeface="Century Gothic"/>
              </a:rPr>
              <a:t>ULIS</a:t>
            </a:r>
            <a:r>
              <a:rPr sz="906" b="1" spc="24" dirty="0">
                <a:solidFill>
                  <a:srgbClr val="005680"/>
                </a:solidFill>
                <a:latin typeface="Century Gothic"/>
                <a:cs typeface="Century Gothic"/>
              </a:rPr>
              <a:t>T</a:t>
            </a:r>
            <a:r>
              <a:rPr sz="906" b="1" dirty="0">
                <a:solidFill>
                  <a:srgbClr val="005680"/>
                </a:solidFill>
                <a:latin typeface="Century Gothic"/>
                <a:cs typeface="Century Gothic"/>
              </a:rPr>
              <a:t>ANA</a:t>
            </a:r>
            <a:endParaRPr sz="906" dirty="0">
              <a:latin typeface="Century Gothic"/>
              <a:cs typeface="Century Gothic"/>
            </a:endParaRPr>
          </a:p>
          <a:p>
            <a:pPr algn="ctr">
              <a:lnSpc>
                <a:spcPts val="516"/>
              </a:lnSpc>
            </a:pP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BETÂNIA</a:t>
            </a:r>
            <a:r>
              <a:rPr sz="433" spc="-8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8" dirty="0">
                <a:solidFill>
                  <a:srgbClr val="231F20"/>
                </a:solidFill>
                <a:latin typeface="Arial Rounded MT Bold"/>
                <a:cs typeface="Arial Rounded MT Bold"/>
              </a:rPr>
              <a:t>CURRAL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NOVO</a:t>
            </a:r>
            <a:r>
              <a:rPr sz="433" spc="-8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-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spc="4" dirty="0">
                <a:solidFill>
                  <a:srgbClr val="231F20"/>
                </a:solidFill>
                <a:latin typeface="Arial Rounded MT Bold"/>
                <a:cs typeface="Arial Rounded MT Bold"/>
              </a:rPr>
              <a:t>QUEIMADA</a:t>
            </a:r>
            <a:r>
              <a:rPr sz="433" spc="-4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433" dirty="0">
                <a:solidFill>
                  <a:srgbClr val="231F20"/>
                </a:solidFill>
                <a:latin typeface="Arial Rounded MT Bold"/>
                <a:cs typeface="Arial Rounded MT Bold"/>
              </a:rPr>
              <a:t>NOVA</a:t>
            </a:r>
            <a:endParaRPr sz="433" dirty="0">
              <a:latin typeface="Arial Rounded MT Bold"/>
              <a:cs typeface="Arial Rounded MT Bol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10391" y="5230217"/>
            <a:ext cx="389743" cy="26482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78590" y="5306591"/>
            <a:ext cx="421489" cy="2155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7514" y="5288827"/>
            <a:ext cx="713538" cy="215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20094" y="652430"/>
            <a:ext cx="6813942" cy="1222619"/>
          </a:xfrm>
          <a:custGeom>
            <a:avLst/>
            <a:gdLst/>
            <a:ahLst/>
            <a:cxnLst/>
            <a:rect l="l" t="t" r="r" b="b"/>
            <a:pathLst>
              <a:path w="5845175" h="1552575">
                <a:moveTo>
                  <a:pt x="5844895" y="0"/>
                </a:moveTo>
                <a:lnTo>
                  <a:pt x="0" y="0"/>
                </a:lnTo>
                <a:lnTo>
                  <a:pt x="0" y="1552329"/>
                </a:lnTo>
                <a:lnTo>
                  <a:pt x="5844895" y="1552329"/>
                </a:lnTo>
                <a:lnTo>
                  <a:pt x="5844895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1174" y="806397"/>
            <a:ext cx="2638146" cy="419073"/>
          </a:xfrm>
          <a:prstGeom prst="rect">
            <a:avLst/>
          </a:prstGeom>
        </p:spPr>
        <p:txBody>
          <a:bodyPr vert="horz" wrap="square" lIns="0" tIns="13001" rIns="0" bIns="0" rtlCol="0" anchor="ctr">
            <a:spAutoFit/>
          </a:bodyPr>
          <a:lstStyle/>
          <a:p>
            <a:pPr marL="10001">
              <a:spcBef>
                <a:spcPts val="102"/>
              </a:spcBef>
            </a:pPr>
            <a:r>
              <a:rPr sz="2638" spc="51" dirty="0"/>
              <a:t>PROGERE</a:t>
            </a:r>
            <a:r>
              <a:rPr sz="2638" spc="-102" dirty="0"/>
              <a:t> </a:t>
            </a:r>
            <a:r>
              <a:rPr sz="2638" spc="35" dirty="0"/>
              <a:t>II</a:t>
            </a:r>
            <a:endParaRPr sz="2638" dirty="0"/>
          </a:p>
        </p:txBody>
      </p:sp>
      <p:sp>
        <p:nvSpPr>
          <p:cNvPr id="5" name="object 5"/>
          <p:cNvSpPr txBox="1"/>
          <p:nvPr/>
        </p:nvSpPr>
        <p:spPr>
          <a:xfrm>
            <a:off x="1449583" y="1219172"/>
            <a:ext cx="3974134" cy="321242"/>
          </a:xfrm>
          <a:prstGeom prst="rect">
            <a:avLst/>
          </a:prstGeom>
        </p:spPr>
        <p:txBody>
          <a:bodyPr vert="horz" wrap="square" lIns="0" tIns="8001" rIns="0" bIns="0" rtlCol="0">
            <a:spAutoFit/>
          </a:bodyPr>
          <a:lstStyle/>
          <a:p>
            <a:pPr marL="10001" marR="4001" indent="7001" algn="ctr">
              <a:lnSpc>
                <a:spcPct val="103200"/>
              </a:lnSpc>
              <a:spcBef>
                <a:spcPts val="63"/>
              </a:spcBef>
            </a:pPr>
            <a:r>
              <a:rPr sz="1024" b="1" spc="11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024" b="1" spc="51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24" b="1" spc="16" dirty="0">
                <a:solidFill>
                  <a:srgbClr val="FFFFFF"/>
                </a:solidFill>
                <a:latin typeface="Century Gothic"/>
                <a:cs typeface="Century Gothic"/>
              </a:rPr>
              <a:t>og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24" b="1" spc="-83" dirty="0">
                <a:solidFill>
                  <a:srgbClr val="FFFFFF"/>
                </a:solidFill>
                <a:latin typeface="Century Gothic"/>
                <a:cs typeface="Century Gothic"/>
              </a:rPr>
              <a:t>ama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-35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-4" dirty="0">
                <a:solidFill>
                  <a:srgbClr val="FFFFFF"/>
                </a:solidFill>
                <a:latin typeface="Century Gothic"/>
                <a:cs typeface="Century Gothic"/>
              </a:rPr>
              <a:t>Ge</a:t>
            </a:r>
            <a:r>
              <a:rPr sz="1024" b="1" spc="-28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24" b="1" spc="-98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024" b="1" spc="-87" dirty="0">
                <a:solidFill>
                  <a:srgbClr val="FFFFFF"/>
                </a:solidFill>
                <a:latin typeface="Century Gothic"/>
                <a:cs typeface="Century Gothic"/>
              </a:rPr>
              <a:t>ç</a:t>
            </a:r>
            <a:r>
              <a:rPr sz="1024" b="1" spc="-67" dirty="0">
                <a:solidFill>
                  <a:srgbClr val="FFFFFF"/>
                </a:solidFill>
                <a:latin typeface="Century Gothic"/>
                <a:cs typeface="Century Gothic"/>
              </a:rPr>
              <a:t>ão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-35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16" dirty="0">
                <a:solidFill>
                  <a:srgbClr val="FFFFFF"/>
                </a:solidFill>
                <a:latin typeface="Century Gothic"/>
                <a:cs typeface="Century Gothic"/>
              </a:rPr>
              <a:t>Emp</a:t>
            </a:r>
            <a:r>
              <a:rPr sz="1024" b="1" spc="-8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24" b="1" spc="-35" dirty="0">
                <a:solidFill>
                  <a:srgbClr val="FFFFFF"/>
                </a:solidFill>
                <a:latin typeface="Century Gothic"/>
                <a:cs typeface="Century Gothic"/>
              </a:rPr>
              <a:t>ego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-5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024" b="1" spc="-1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51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024" b="1" spc="-32" dirty="0">
                <a:solidFill>
                  <a:srgbClr val="FFFFFF"/>
                </a:solidFill>
                <a:latin typeface="Century Gothic"/>
                <a:cs typeface="Century Gothic"/>
              </a:rPr>
              <a:t>enda  </a:t>
            </a:r>
            <a:r>
              <a:rPr sz="1024" b="1" spc="16" dirty="0">
                <a:solidFill>
                  <a:srgbClr val="FFFFFF"/>
                </a:solidFill>
                <a:latin typeface="Century Gothic"/>
                <a:cs typeface="Century Gothic"/>
              </a:rPr>
              <a:t>PARCERIA:</a:t>
            </a:r>
            <a:r>
              <a:rPr sz="1024" b="1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28" dirty="0">
                <a:solidFill>
                  <a:srgbClr val="FFFFFF"/>
                </a:solidFill>
                <a:latin typeface="Century Gothic"/>
                <a:cs typeface="Century Gothic"/>
              </a:rPr>
              <a:t>EMATER/SAF/BANCO</a:t>
            </a:r>
            <a:r>
              <a:rPr sz="1024" b="1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24" b="1" spc="32" dirty="0">
                <a:solidFill>
                  <a:srgbClr val="FFFFFF"/>
                </a:solidFill>
                <a:latin typeface="Century Gothic"/>
                <a:cs typeface="Century Gothic"/>
              </a:rPr>
              <a:t>MUNDIAL</a:t>
            </a:r>
            <a:endParaRPr sz="1024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6354" y="1899838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699"/>
                </a:lnTo>
                <a:lnTo>
                  <a:pt x="29781" y="36413"/>
                </a:lnTo>
                <a:lnTo>
                  <a:pt x="7876" y="70667"/>
                </a:lnTo>
                <a:lnTo>
                  <a:pt x="0" y="110800"/>
                </a:lnTo>
                <a:lnTo>
                  <a:pt x="8676" y="153151"/>
                </a:lnTo>
                <a:lnTo>
                  <a:pt x="29906" y="194185"/>
                </a:lnTo>
                <a:lnTo>
                  <a:pt x="55400" y="231429"/>
                </a:lnTo>
                <a:lnTo>
                  <a:pt x="82932" y="266824"/>
                </a:lnTo>
                <a:lnTo>
                  <a:pt x="110278" y="302316"/>
                </a:lnTo>
                <a:lnTo>
                  <a:pt x="114728" y="308387"/>
                </a:lnTo>
                <a:lnTo>
                  <a:pt x="115584" y="305351"/>
                </a:lnTo>
                <a:lnTo>
                  <a:pt x="118886" y="300956"/>
                </a:lnTo>
                <a:lnTo>
                  <a:pt x="146948" y="264991"/>
                </a:lnTo>
                <a:lnTo>
                  <a:pt x="177995" y="224195"/>
                </a:lnTo>
                <a:lnTo>
                  <a:pt x="205848" y="181425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1"/>
                </a:lnTo>
                <a:lnTo>
                  <a:pt x="90154" y="150208"/>
                </a:lnTo>
                <a:lnTo>
                  <a:pt x="80239" y="139097"/>
                </a:lnTo>
                <a:lnTo>
                  <a:pt x="75099" y="125250"/>
                </a:lnTo>
                <a:lnTo>
                  <a:pt x="75856" y="108635"/>
                </a:lnTo>
                <a:lnTo>
                  <a:pt x="82832" y="95143"/>
                </a:lnTo>
                <a:lnTo>
                  <a:pt x="94214" y="85507"/>
                </a:lnTo>
                <a:lnTo>
                  <a:pt x="108190" y="80464"/>
                </a:lnTo>
                <a:lnTo>
                  <a:pt x="223503" y="80464"/>
                </a:lnTo>
                <a:lnTo>
                  <a:pt x="214364" y="58320"/>
                </a:lnTo>
                <a:lnTo>
                  <a:pt x="183584" y="23045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3" y="80464"/>
                </a:moveTo>
                <a:lnTo>
                  <a:pt x="108190" y="80464"/>
                </a:lnTo>
                <a:lnTo>
                  <a:pt x="124687" y="81203"/>
                </a:lnTo>
                <a:lnTo>
                  <a:pt x="138379" y="88176"/>
                </a:lnTo>
                <a:lnTo>
                  <a:pt x="148224" y="99520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6"/>
                </a:lnTo>
                <a:lnTo>
                  <a:pt x="134095" y="152828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39"/>
                </a:lnTo>
                <a:lnTo>
                  <a:pt x="228353" y="110144"/>
                </a:lnTo>
                <a:lnTo>
                  <a:pt x="224399" y="82635"/>
                </a:lnTo>
                <a:lnTo>
                  <a:pt x="223503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7" name="object 7"/>
          <p:cNvGrpSpPr/>
          <p:nvPr/>
        </p:nvGrpSpPr>
        <p:grpSpPr>
          <a:xfrm>
            <a:off x="5510503" y="1014450"/>
            <a:ext cx="1605554" cy="4496209"/>
            <a:chOff x="4197535" y="1288226"/>
            <a:chExt cx="2038856" cy="5709632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6005" y="1770133"/>
              <a:ext cx="1023386" cy="8737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9005" y="1288226"/>
              <a:ext cx="1077386" cy="1400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7535" y="6661825"/>
              <a:ext cx="622282" cy="33603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0984" y="2463465"/>
            <a:ext cx="2660054" cy="2515587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6144507" y="1672971"/>
            <a:ext cx="1058585" cy="1285125"/>
            <a:chOff x="5002642" y="2124467"/>
            <a:chExt cx="1344273" cy="1631950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2642" y="2130452"/>
              <a:ext cx="712792" cy="1625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7910" y="2540952"/>
              <a:ext cx="557524" cy="61476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5358" y="2893099"/>
              <a:ext cx="166622" cy="21452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02642" y="2124467"/>
              <a:ext cx="713105" cy="1631950"/>
            </a:xfrm>
            <a:custGeom>
              <a:avLst/>
              <a:gdLst/>
              <a:ahLst/>
              <a:cxnLst/>
              <a:rect l="l" t="t" r="r" b="b"/>
              <a:pathLst>
                <a:path w="713104" h="1631950">
                  <a:moveTo>
                    <a:pt x="313592" y="1517191"/>
                  </a:moveTo>
                  <a:lnTo>
                    <a:pt x="272152" y="1505408"/>
                  </a:lnTo>
                  <a:lnTo>
                    <a:pt x="188146" y="1513958"/>
                  </a:lnTo>
                  <a:lnTo>
                    <a:pt x="182495" y="1559606"/>
                  </a:lnTo>
                  <a:lnTo>
                    <a:pt x="173742" y="1631585"/>
                  </a:lnTo>
                  <a:lnTo>
                    <a:pt x="162180" y="1614930"/>
                  </a:lnTo>
                  <a:lnTo>
                    <a:pt x="148254" y="1594879"/>
                  </a:lnTo>
                  <a:lnTo>
                    <a:pt x="115289" y="1592902"/>
                  </a:lnTo>
                  <a:lnTo>
                    <a:pt x="115940" y="1590220"/>
                  </a:lnTo>
                  <a:lnTo>
                    <a:pt x="116441" y="1588759"/>
                  </a:lnTo>
                  <a:lnTo>
                    <a:pt x="117057" y="1589576"/>
                  </a:lnTo>
                  <a:lnTo>
                    <a:pt x="119156" y="1584274"/>
                  </a:lnTo>
                  <a:lnTo>
                    <a:pt x="120128" y="1574867"/>
                  </a:lnTo>
                  <a:lnTo>
                    <a:pt x="120182" y="1568667"/>
                  </a:lnTo>
                  <a:lnTo>
                    <a:pt x="121560" y="1565013"/>
                  </a:lnTo>
                  <a:lnTo>
                    <a:pt x="125625" y="1561071"/>
                  </a:lnTo>
                  <a:lnTo>
                    <a:pt x="128710" y="1557892"/>
                  </a:lnTo>
                  <a:lnTo>
                    <a:pt x="132501" y="1553274"/>
                  </a:lnTo>
                  <a:lnTo>
                    <a:pt x="137224" y="1544252"/>
                  </a:lnTo>
                  <a:lnTo>
                    <a:pt x="133182" y="1535375"/>
                  </a:lnTo>
                  <a:lnTo>
                    <a:pt x="132803" y="1531990"/>
                  </a:lnTo>
                  <a:lnTo>
                    <a:pt x="146364" y="1514570"/>
                  </a:lnTo>
                  <a:lnTo>
                    <a:pt x="135032" y="1509652"/>
                  </a:lnTo>
                  <a:lnTo>
                    <a:pt x="136439" y="1499080"/>
                  </a:lnTo>
                  <a:lnTo>
                    <a:pt x="141627" y="1499105"/>
                  </a:lnTo>
                  <a:lnTo>
                    <a:pt x="146602" y="1497251"/>
                  </a:lnTo>
                  <a:lnTo>
                    <a:pt x="147552" y="1492722"/>
                  </a:lnTo>
                  <a:lnTo>
                    <a:pt x="144338" y="1483541"/>
                  </a:lnTo>
                  <a:lnTo>
                    <a:pt x="143488" y="1477505"/>
                  </a:lnTo>
                  <a:lnTo>
                    <a:pt x="142984" y="1473814"/>
                  </a:lnTo>
                  <a:lnTo>
                    <a:pt x="142193" y="1469660"/>
                  </a:lnTo>
                  <a:lnTo>
                    <a:pt x="141173" y="1463901"/>
                  </a:lnTo>
                  <a:lnTo>
                    <a:pt x="141159" y="1454651"/>
                  </a:lnTo>
                  <a:lnTo>
                    <a:pt x="143523" y="1449212"/>
                  </a:lnTo>
                  <a:lnTo>
                    <a:pt x="150014" y="1443193"/>
                  </a:lnTo>
                  <a:lnTo>
                    <a:pt x="150926" y="1435539"/>
                  </a:lnTo>
                  <a:lnTo>
                    <a:pt x="151408" y="1428523"/>
                  </a:lnTo>
                  <a:lnTo>
                    <a:pt x="154259" y="1422521"/>
                  </a:lnTo>
                  <a:lnTo>
                    <a:pt x="158046" y="1420218"/>
                  </a:lnTo>
                  <a:lnTo>
                    <a:pt x="163901" y="1415282"/>
                  </a:lnTo>
                  <a:lnTo>
                    <a:pt x="165740" y="1409382"/>
                  </a:lnTo>
                  <a:lnTo>
                    <a:pt x="162496" y="1399716"/>
                  </a:lnTo>
                  <a:lnTo>
                    <a:pt x="154205" y="1401113"/>
                  </a:lnTo>
                  <a:lnTo>
                    <a:pt x="153972" y="1396745"/>
                  </a:lnTo>
                  <a:lnTo>
                    <a:pt x="153741" y="1393402"/>
                  </a:lnTo>
                  <a:lnTo>
                    <a:pt x="155638" y="1387407"/>
                  </a:lnTo>
                  <a:lnTo>
                    <a:pt x="155901" y="1384156"/>
                  </a:lnTo>
                  <a:lnTo>
                    <a:pt x="156107" y="1380610"/>
                  </a:lnTo>
                  <a:lnTo>
                    <a:pt x="156128" y="1374505"/>
                  </a:lnTo>
                  <a:lnTo>
                    <a:pt x="155667" y="1366682"/>
                  </a:lnTo>
                  <a:lnTo>
                    <a:pt x="121164" y="1339635"/>
                  </a:lnTo>
                  <a:lnTo>
                    <a:pt x="117226" y="1337064"/>
                  </a:lnTo>
                  <a:lnTo>
                    <a:pt x="113283" y="1333515"/>
                  </a:lnTo>
                  <a:lnTo>
                    <a:pt x="108474" y="1326423"/>
                  </a:lnTo>
                  <a:lnTo>
                    <a:pt x="103733" y="1320735"/>
                  </a:lnTo>
                  <a:lnTo>
                    <a:pt x="90582" y="1317679"/>
                  </a:lnTo>
                  <a:lnTo>
                    <a:pt x="86972" y="1316969"/>
                  </a:lnTo>
                  <a:lnTo>
                    <a:pt x="79268" y="1313445"/>
                  </a:lnTo>
                  <a:lnTo>
                    <a:pt x="77885" y="1307056"/>
                  </a:lnTo>
                  <a:lnTo>
                    <a:pt x="76625" y="1303053"/>
                  </a:lnTo>
                  <a:lnTo>
                    <a:pt x="75528" y="1299617"/>
                  </a:lnTo>
                  <a:lnTo>
                    <a:pt x="75722" y="1292198"/>
                  </a:lnTo>
                  <a:lnTo>
                    <a:pt x="73789" y="1287108"/>
                  </a:lnTo>
                  <a:lnTo>
                    <a:pt x="73277" y="1284836"/>
                  </a:lnTo>
                  <a:lnTo>
                    <a:pt x="72590" y="1285416"/>
                  </a:lnTo>
                  <a:lnTo>
                    <a:pt x="71960" y="1282212"/>
                  </a:lnTo>
                  <a:lnTo>
                    <a:pt x="66217" y="1277247"/>
                  </a:lnTo>
                  <a:lnTo>
                    <a:pt x="53251" y="1276596"/>
                  </a:lnTo>
                  <a:lnTo>
                    <a:pt x="40078" y="1276624"/>
                  </a:lnTo>
                  <a:lnTo>
                    <a:pt x="31499" y="1271394"/>
                  </a:lnTo>
                  <a:lnTo>
                    <a:pt x="30459" y="1265576"/>
                  </a:lnTo>
                  <a:lnTo>
                    <a:pt x="27730" y="1258700"/>
                  </a:lnTo>
                  <a:lnTo>
                    <a:pt x="22626" y="1252980"/>
                  </a:lnTo>
                  <a:lnTo>
                    <a:pt x="18914" y="1245229"/>
                  </a:lnTo>
                  <a:lnTo>
                    <a:pt x="20868" y="1237579"/>
                  </a:lnTo>
                  <a:lnTo>
                    <a:pt x="23860" y="1232978"/>
                  </a:lnTo>
                  <a:lnTo>
                    <a:pt x="26178" y="1228810"/>
                  </a:lnTo>
                  <a:lnTo>
                    <a:pt x="27773" y="1225321"/>
                  </a:lnTo>
                  <a:lnTo>
                    <a:pt x="28162" y="1221505"/>
                  </a:lnTo>
                  <a:lnTo>
                    <a:pt x="32064" y="1202033"/>
                  </a:lnTo>
                  <a:lnTo>
                    <a:pt x="30034" y="1199347"/>
                  </a:lnTo>
                  <a:lnTo>
                    <a:pt x="23878" y="1194659"/>
                  </a:lnTo>
                  <a:lnTo>
                    <a:pt x="19116" y="1188370"/>
                  </a:lnTo>
                  <a:lnTo>
                    <a:pt x="14198" y="1180745"/>
                  </a:lnTo>
                  <a:lnTo>
                    <a:pt x="12254" y="1173355"/>
                  </a:lnTo>
                  <a:lnTo>
                    <a:pt x="5388" y="1160489"/>
                  </a:lnTo>
                  <a:lnTo>
                    <a:pt x="4399" y="1156727"/>
                  </a:lnTo>
                  <a:lnTo>
                    <a:pt x="5421" y="1147381"/>
                  </a:lnTo>
                  <a:lnTo>
                    <a:pt x="10929" y="1142841"/>
                  </a:lnTo>
                  <a:lnTo>
                    <a:pt x="14681" y="1137798"/>
                  </a:lnTo>
                  <a:lnTo>
                    <a:pt x="15544" y="1133369"/>
                  </a:lnTo>
                  <a:lnTo>
                    <a:pt x="15558" y="1127592"/>
                  </a:lnTo>
                  <a:lnTo>
                    <a:pt x="13841" y="1124085"/>
                  </a:lnTo>
                  <a:lnTo>
                    <a:pt x="10943" y="1114736"/>
                  </a:lnTo>
                  <a:lnTo>
                    <a:pt x="11404" y="1103127"/>
                  </a:lnTo>
                  <a:lnTo>
                    <a:pt x="12045" y="1097409"/>
                  </a:lnTo>
                  <a:lnTo>
                    <a:pt x="10195" y="1095072"/>
                  </a:lnTo>
                  <a:lnTo>
                    <a:pt x="0" y="1063482"/>
                  </a:lnTo>
                  <a:lnTo>
                    <a:pt x="4665" y="1059789"/>
                  </a:lnTo>
                  <a:lnTo>
                    <a:pt x="12110" y="1059343"/>
                  </a:lnTo>
                  <a:lnTo>
                    <a:pt x="18007" y="1052107"/>
                  </a:lnTo>
                  <a:lnTo>
                    <a:pt x="18600" y="1044709"/>
                  </a:lnTo>
                  <a:lnTo>
                    <a:pt x="14950" y="1037620"/>
                  </a:lnTo>
                  <a:lnTo>
                    <a:pt x="12948" y="1031814"/>
                  </a:lnTo>
                  <a:lnTo>
                    <a:pt x="12132" y="1024516"/>
                  </a:lnTo>
                  <a:lnTo>
                    <a:pt x="10370" y="1018310"/>
                  </a:lnTo>
                  <a:lnTo>
                    <a:pt x="9899" y="1012101"/>
                  </a:lnTo>
                  <a:lnTo>
                    <a:pt x="12617" y="1005796"/>
                  </a:lnTo>
                  <a:lnTo>
                    <a:pt x="12642" y="995702"/>
                  </a:lnTo>
                  <a:lnTo>
                    <a:pt x="9020" y="993485"/>
                  </a:lnTo>
                  <a:lnTo>
                    <a:pt x="6695" y="986036"/>
                  </a:lnTo>
                  <a:lnTo>
                    <a:pt x="10270" y="982044"/>
                  </a:lnTo>
                  <a:lnTo>
                    <a:pt x="17754" y="975549"/>
                  </a:lnTo>
                  <a:lnTo>
                    <a:pt x="22363" y="975113"/>
                  </a:lnTo>
                  <a:lnTo>
                    <a:pt x="26509" y="973327"/>
                  </a:lnTo>
                  <a:lnTo>
                    <a:pt x="30322" y="973174"/>
                  </a:lnTo>
                  <a:lnTo>
                    <a:pt x="35736" y="970142"/>
                  </a:lnTo>
                  <a:lnTo>
                    <a:pt x="38991" y="960671"/>
                  </a:lnTo>
                  <a:lnTo>
                    <a:pt x="40877" y="955512"/>
                  </a:lnTo>
                  <a:lnTo>
                    <a:pt x="46885" y="950901"/>
                  </a:lnTo>
                  <a:lnTo>
                    <a:pt x="49693" y="944902"/>
                  </a:lnTo>
                  <a:lnTo>
                    <a:pt x="50050" y="944928"/>
                  </a:lnTo>
                  <a:lnTo>
                    <a:pt x="49715" y="944902"/>
                  </a:lnTo>
                  <a:lnTo>
                    <a:pt x="49762" y="940330"/>
                  </a:lnTo>
                  <a:lnTo>
                    <a:pt x="51479" y="936129"/>
                  </a:lnTo>
                  <a:lnTo>
                    <a:pt x="52470" y="919289"/>
                  </a:lnTo>
                  <a:lnTo>
                    <a:pt x="55784" y="912420"/>
                  </a:lnTo>
                  <a:lnTo>
                    <a:pt x="62183" y="907956"/>
                  </a:lnTo>
                  <a:lnTo>
                    <a:pt x="64500" y="902322"/>
                  </a:lnTo>
                  <a:lnTo>
                    <a:pt x="65944" y="894361"/>
                  </a:lnTo>
                  <a:lnTo>
                    <a:pt x="67769" y="889085"/>
                  </a:lnTo>
                  <a:lnTo>
                    <a:pt x="73428" y="884581"/>
                  </a:lnTo>
                  <a:lnTo>
                    <a:pt x="75620" y="883738"/>
                  </a:lnTo>
                  <a:lnTo>
                    <a:pt x="90356" y="875926"/>
                  </a:lnTo>
                  <a:lnTo>
                    <a:pt x="91526" y="872042"/>
                  </a:lnTo>
                  <a:lnTo>
                    <a:pt x="99648" y="864600"/>
                  </a:lnTo>
                  <a:lnTo>
                    <a:pt x="100515" y="863042"/>
                  </a:lnTo>
                  <a:lnTo>
                    <a:pt x="101239" y="856284"/>
                  </a:lnTo>
                  <a:lnTo>
                    <a:pt x="102801" y="856270"/>
                  </a:lnTo>
                  <a:lnTo>
                    <a:pt x="107502" y="852173"/>
                  </a:lnTo>
                  <a:lnTo>
                    <a:pt x="110926" y="852169"/>
                  </a:lnTo>
                  <a:lnTo>
                    <a:pt x="112852" y="853038"/>
                  </a:lnTo>
                  <a:lnTo>
                    <a:pt x="114515" y="853804"/>
                  </a:lnTo>
                  <a:lnTo>
                    <a:pt x="120488" y="850788"/>
                  </a:lnTo>
                  <a:lnTo>
                    <a:pt x="123634" y="842241"/>
                  </a:lnTo>
                  <a:lnTo>
                    <a:pt x="127195" y="840233"/>
                  </a:lnTo>
                  <a:lnTo>
                    <a:pt x="134550" y="838516"/>
                  </a:lnTo>
                  <a:lnTo>
                    <a:pt x="146135" y="830599"/>
                  </a:lnTo>
                  <a:lnTo>
                    <a:pt x="152916" y="821113"/>
                  </a:lnTo>
                  <a:lnTo>
                    <a:pt x="155379" y="813873"/>
                  </a:lnTo>
                  <a:lnTo>
                    <a:pt x="158169" y="801975"/>
                  </a:lnTo>
                  <a:lnTo>
                    <a:pt x="159800" y="798908"/>
                  </a:lnTo>
                  <a:lnTo>
                    <a:pt x="161546" y="791312"/>
                  </a:lnTo>
                  <a:lnTo>
                    <a:pt x="162186" y="780501"/>
                  </a:lnTo>
                  <a:lnTo>
                    <a:pt x="155581" y="768488"/>
                  </a:lnTo>
                  <a:lnTo>
                    <a:pt x="155498" y="760780"/>
                  </a:lnTo>
                  <a:lnTo>
                    <a:pt x="160620" y="753490"/>
                  </a:lnTo>
                  <a:lnTo>
                    <a:pt x="164472" y="746711"/>
                  </a:lnTo>
                  <a:lnTo>
                    <a:pt x="167741" y="733057"/>
                  </a:lnTo>
                  <a:lnTo>
                    <a:pt x="167806" y="723798"/>
                  </a:lnTo>
                  <a:lnTo>
                    <a:pt x="165952" y="715467"/>
                  </a:lnTo>
                  <a:lnTo>
                    <a:pt x="163255" y="708214"/>
                  </a:lnTo>
                  <a:lnTo>
                    <a:pt x="161888" y="705257"/>
                  </a:lnTo>
                  <a:lnTo>
                    <a:pt x="161509" y="698256"/>
                  </a:lnTo>
                  <a:lnTo>
                    <a:pt x="147088" y="669046"/>
                  </a:lnTo>
                  <a:lnTo>
                    <a:pt x="141955" y="662882"/>
                  </a:lnTo>
                  <a:lnTo>
                    <a:pt x="139873" y="660106"/>
                  </a:lnTo>
                  <a:lnTo>
                    <a:pt x="138908" y="655944"/>
                  </a:lnTo>
                  <a:lnTo>
                    <a:pt x="137937" y="650408"/>
                  </a:lnTo>
                  <a:lnTo>
                    <a:pt x="137670" y="644190"/>
                  </a:lnTo>
                  <a:lnTo>
                    <a:pt x="135539" y="635770"/>
                  </a:lnTo>
                  <a:lnTo>
                    <a:pt x="133822" y="626946"/>
                  </a:lnTo>
                  <a:lnTo>
                    <a:pt x="134297" y="626457"/>
                  </a:lnTo>
                  <a:lnTo>
                    <a:pt x="133869" y="621364"/>
                  </a:lnTo>
                  <a:lnTo>
                    <a:pt x="132342" y="614639"/>
                  </a:lnTo>
                  <a:lnTo>
                    <a:pt x="132026" y="613134"/>
                  </a:lnTo>
                  <a:lnTo>
                    <a:pt x="129762" y="602593"/>
                  </a:lnTo>
                  <a:lnTo>
                    <a:pt x="125610" y="592913"/>
                  </a:lnTo>
                  <a:lnTo>
                    <a:pt x="129362" y="587966"/>
                  </a:lnTo>
                  <a:lnTo>
                    <a:pt x="132598" y="581356"/>
                  </a:lnTo>
                  <a:lnTo>
                    <a:pt x="129887" y="571470"/>
                  </a:lnTo>
                  <a:lnTo>
                    <a:pt x="122561" y="560858"/>
                  </a:lnTo>
                  <a:lnTo>
                    <a:pt x="113756" y="553518"/>
                  </a:lnTo>
                  <a:lnTo>
                    <a:pt x="110591" y="547441"/>
                  </a:lnTo>
                  <a:lnTo>
                    <a:pt x="109634" y="541047"/>
                  </a:lnTo>
                  <a:lnTo>
                    <a:pt x="110562" y="535816"/>
                  </a:lnTo>
                  <a:lnTo>
                    <a:pt x="122759" y="523645"/>
                  </a:lnTo>
                  <a:lnTo>
                    <a:pt x="110487" y="535871"/>
                  </a:lnTo>
                  <a:lnTo>
                    <a:pt x="111498" y="530078"/>
                  </a:lnTo>
                  <a:lnTo>
                    <a:pt x="112096" y="523681"/>
                  </a:lnTo>
                  <a:lnTo>
                    <a:pt x="104569" y="514889"/>
                  </a:lnTo>
                  <a:lnTo>
                    <a:pt x="88163" y="500162"/>
                  </a:lnTo>
                  <a:lnTo>
                    <a:pt x="80787" y="492861"/>
                  </a:lnTo>
                  <a:lnTo>
                    <a:pt x="79275" y="487011"/>
                  </a:lnTo>
                  <a:lnTo>
                    <a:pt x="82198" y="474585"/>
                  </a:lnTo>
                  <a:lnTo>
                    <a:pt x="91807" y="459021"/>
                  </a:lnTo>
                  <a:lnTo>
                    <a:pt x="92358" y="448456"/>
                  </a:lnTo>
                  <a:lnTo>
                    <a:pt x="87786" y="444366"/>
                  </a:lnTo>
                  <a:lnTo>
                    <a:pt x="80722" y="436967"/>
                  </a:lnTo>
                  <a:lnTo>
                    <a:pt x="79001" y="432438"/>
                  </a:lnTo>
                  <a:lnTo>
                    <a:pt x="81842" y="420027"/>
                  </a:lnTo>
                  <a:lnTo>
                    <a:pt x="88765" y="414150"/>
                  </a:lnTo>
                  <a:lnTo>
                    <a:pt x="92790" y="411375"/>
                  </a:lnTo>
                  <a:lnTo>
                    <a:pt x="96108" y="408197"/>
                  </a:lnTo>
                  <a:lnTo>
                    <a:pt x="101372" y="405375"/>
                  </a:lnTo>
                  <a:lnTo>
                    <a:pt x="101235" y="403552"/>
                  </a:lnTo>
                  <a:lnTo>
                    <a:pt x="102336" y="399449"/>
                  </a:lnTo>
                  <a:lnTo>
                    <a:pt x="105552" y="393260"/>
                  </a:lnTo>
                  <a:lnTo>
                    <a:pt x="107718" y="390542"/>
                  </a:lnTo>
                  <a:lnTo>
                    <a:pt x="111488" y="382517"/>
                  </a:lnTo>
                  <a:lnTo>
                    <a:pt x="113713" y="376621"/>
                  </a:lnTo>
                  <a:lnTo>
                    <a:pt x="115329" y="374371"/>
                  </a:lnTo>
                  <a:lnTo>
                    <a:pt x="117712" y="370457"/>
                  </a:lnTo>
                  <a:lnTo>
                    <a:pt x="120249" y="365630"/>
                  </a:lnTo>
                  <a:lnTo>
                    <a:pt x="122064" y="364255"/>
                  </a:lnTo>
                  <a:lnTo>
                    <a:pt x="124609" y="363138"/>
                  </a:lnTo>
                  <a:lnTo>
                    <a:pt x="127101" y="362019"/>
                  </a:lnTo>
                  <a:lnTo>
                    <a:pt x="126564" y="362041"/>
                  </a:lnTo>
                  <a:lnTo>
                    <a:pt x="126201" y="360133"/>
                  </a:lnTo>
                  <a:lnTo>
                    <a:pt x="125718" y="357422"/>
                  </a:lnTo>
                  <a:lnTo>
                    <a:pt x="121632" y="346604"/>
                  </a:lnTo>
                  <a:lnTo>
                    <a:pt x="122100" y="342176"/>
                  </a:lnTo>
                  <a:lnTo>
                    <a:pt x="123083" y="336128"/>
                  </a:lnTo>
                  <a:lnTo>
                    <a:pt x="126848" y="329893"/>
                  </a:lnTo>
                  <a:lnTo>
                    <a:pt x="136987" y="309830"/>
                  </a:lnTo>
                  <a:lnTo>
                    <a:pt x="136583" y="303386"/>
                  </a:lnTo>
                  <a:lnTo>
                    <a:pt x="130435" y="301200"/>
                  </a:lnTo>
                  <a:lnTo>
                    <a:pt x="126874" y="301100"/>
                  </a:lnTo>
                  <a:lnTo>
                    <a:pt x="122129" y="296010"/>
                  </a:lnTo>
                  <a:lnTo>
                    <a:pt x="123699" y="279810"/>
                  </a:lnTo>
                  <a:lnTo>
                    <a:pt x="123691" y="275950"/>
                  </a:lnTo>
                  <a:lnTo>
                    <a:pt x="125474" y="271353"/>
                  </a:lnTo>
                  <a:lnTo>
                    <a:pt x="123555" y="267616"/>
                  </a:lnTo>
                  <a:lnTo>
                    <a:pt x="118130" y="264340"/>
                  </a:lnTo>
                  <a:lnTo>
                    <a:pt x="111923" y="259822"/>
                  </a:lnTo>
                  <a:lnTo>
                    <a:pt x="96192" y="252126"/>
                  </a:lnTo>
                  <a:lnTo>
                    <a:pt x="91991" y="245184"/>
                  </a:lnTo>
                  <a:lnTo>
                    <a:pt x="86395" y="240847"/>
                  </a:lnTo>
                  <a:lnTo>
                    <a:pt x="83163" y="246463"/>
                  </a:lnTo>
                  <a:lnTo>
                    <a:pt x="73958" y="239990"/>
                  </a:lnTo>
                  <a:lnTo>
                    <a:pt x="72828" y="234680"/>
                  </a:lnTo>
                  <a:lnTo>
                    <a:pt x="71629" y="229161"/>
                  </a:lnTo>
                  <a:lnTo>
                    <a:pt x="87033" y="228725"/>
                  </a:lnTo>
                  <a:lnTo>
                    <a:pt x="71676" y="229118"/>
                  </a:lnTo>
                  <a:lnTo>
                    <a:pt x="69353" y="218415"/>
                  </a:lnTo>
                  <a:lnTo>
                    <a:pt x="69396" y="211082"/>
                  </a:lnTo>
                  <a:lnTo>
                    <a:pt x="63533" y="200336"/>
                  </a:lnTo>
                  <a:lnTo>
                    <a:pt x="59310" y="189997"/>
                  </a:lnTo>
                  <a:lnTo>
                    <a:pt x="56106" y="180817"/>
                  </a:lnTo>
                  <a:lnTo>
                    <a:pt x="54201" y="169833"/>
                  </a:lnTo>
                  <a:lnTo>
                    <a:pt x="52974" y="167911"/>
                  </a:lnTo>
                  <a:lnTo>
                    <a:pt x="51210" y="155112"/>
                  </a:lnTo>
                  <a:lnTo>
                    <a:pt x="53535" y="147167"/>
                  </a:lnTo>
                  <a:lnTo>
                    <a:pt x="59903" y="142322"/>
                  </a:lnTo>
                  <a:lnTo>
                    <a:pt x="66333" y="135021"/>
                  </a:lnTo>
                  <a:lnTo>
                    <a:pt x="70999" y="125881"/>
                  </a:lnTo>
                  <a:lnTo>
                    <a:pt x="73022" y="119056"/>
                  </a:lnTo>
                  <a:lnTo>
                    <a:pt x="77529" y="116693"/>
                  </a:lnTo>
                  <a:lnTo>
                    <a:pt x="83958" y="113597"/>
                  </a:lnTo>
                  <a:lnTo>
                    <a:pt x="87040" y="109555"/>
                  </a:lnTo>
                  <a:lnTo>
                    <a:pt x="94632" y="109580"/>
                  </a:lnTo>
                  <a:lnTo>
                    <a:pt x="102776" y="113638"/>
                  </a:lnTo>
                  <a:lnTo>
                    <a:pt x="112204" y="110430"/>
                  </a:lnTo>
                  <a:lnTo>
                    <a:pt x="117755" y="100929"/>
                  </a:lnTo>
                  <a:lnTo>
                    <a:pt x="108798" y="95350"/>
                  </a:lnTo>
                  <a:lnTo>
                    <a:pt x="112208" y="86292"/>
                  </a:lnTo>
                  <a:lnTo>
                    <a:pt x="121003" y="82990"/>
                  </a:lnTo>
                  <a:lnTo>
                    <a:pt x="125665" y="77586"/>
                  </a:lnTo>
                  <a:lnTo>
                    <a:pt x="129153" y="71719"/>
                  </a:lnTo>
                  <a:lnTo>
                    <a:pt x="130535" y="70232"/>
                  </a:lnTo>
                  <a:lnTo>
                    <a:pt x="132897" y="61668"/>
                  </a:lnTo>
                  <a:lnTo>
                    <a:pt x="136685" y="50058"/>
                  </a:lnTo>
                  <a:lnTo>
                    <a:pt x="141400" y="40215"/>
                  </a:lnTo>
                  <a:lnTo>
                    <a:pt x="151498" y="29488"/>
                  </a:lnTo>
                  <a:lnTo>
                    <a:pt x="152430" y="16736"/>
                  </a:lnTo>
                  <a:lnTo>
                    <a:pt x="156156" y="6645"/>
                  </a:lnTo>
                  <a:lnTo>
                    <a:pt x="163432" y="7999"/>
                  </a:lnTo>
                  <a:lnTo>
                    <a:pt x="170891" y="10281"/>
                  </a:lnTo>
                  <a:lnTo>
                    <a:pt x="176485" y="2901"/>
                  </a:lnTo>
                  <a:lnTo>
                    <a:pt x="177490" y="0"/>
                  </a:lnTo>
                  <a:lnTo>
                    <a:pt x="198128" y="11912"/>
                  </a:lnTo>
                  <a:lnTo>
                    <a:pt x="210718" y="31287"/>
                  </a:lnTo>
                  <a:lnTo>
                    <a:pt x="215268" y="35229"/>
                  </a:lnTo>
                  <a:lnTo>
                    <a:pt x="216173" y="37282"/>
                  </a:lnTo>
                  <a:lnTo>
                    <a:pt x="222940" y="41601"/>
                  </a:lnTo>
                  <a:lnTo>
                    <a:pt x="221853" y="59410"/>
                  </a:lnTo>
                  <a:lnTo>
                    <a:pt x="234488" y="74707"/>
                  </a:lnTo>
                  <a:lnTo>
                    <a:pt x="243497" y="72219"/>
                  </a:lnTo>
                  <a:lnTo>
                    <a:pt x="254648" y="69307"/>
                  </a:lnTo>
                  <a:lnTo>
                    <a:pt x="261414" y="60483"/>
                  </a:lnTo>
                  <a:lnTo>
                    <a:pt x="268855" y="62834"/>
                  </a:lnTo>
                  <a:lnTo>
                    <a:pt x="270205" y="77649"/>
                  </a:lnTo>
                  <a:lnTo>
                    <a:pt x="275226" y="80614"/>
                  </a:lnTo>
                  <a:lnTo>
                    <a:pt x="277602" y="90539"/>
                  </a:lnTo>
                  <a:lnTo>
                    <a:pt x="265798" y="92823"/>
                  </a:lnTo>
                  <a:lnTo>
                    <a:pt x="264240" y="107035"/>
                  </a:lnTo>
                  <a:lnTo>
                    <a:pt x="269438" y="115110"/>
                  </a:lnTo>
                  <a:lnTo>
                    <a:pt x="279557" y="143435"/>
                  </a:lnTo>
                  <a:lnTo>
                    <a:pt x="289180" y="172688"/>
                  </a:lnTo>
                  <a:lnTo>
                    <a:pt x="311869" y="203636"/>
                  </a:lnTo>
                  <a:lnTo>
                    <a:pt x="322069" y="226306"/>
                  </a:lnTo>
                  <a:lnTo>
                    <a:pt x="323327" y="242179"/>
                  </a:lnTo>
                  <a:lnTo>
                    <a:pt x="319193" y="252738"/>
                  </a:lnTo>
                  <a:lnTo>
                    <a:pt x="313215" y="259464"/>
                  </a:lnTo>
                  <a:lnTo>
                    <a:pt x="308942" y="263838"/>
                  </a:lnTo>
                  <a:lnTo>
                    <a:pt x="309922" y="267344"/>
                  </a:lnTo>
                  <a:lnTo>
                    <a:pt x="319704" y="271462"/>
                  </a:lnTo>
                  <a:lnTo>
                    <a:pt x="341837" y="277674"/>
                  </a:lnTo>
                  <a:lnTo>
                    <a:pt x="379868" y="287463"/>
                  </a:lnTo>
                  <a:lnTo>
                    <a:pt x="406774" y="294148"/>
                  </a:lnTo>
                  <a:lnTo>
                    <a:pt x="492677" y="348437"/>
                  </a:lnTo>
                  <a:lnTo>
                    <a:pt x="477680" y="390556"/>
                  </a:lnTo>
                  <a:lnTo>
                    <a:pt x="471383" y="411732"/>
                  </a:lnTo>
                  <a:lnTo>
                    <a:pt x="456617" y="465523"/>
                  </a:lnTo>
                  <a:lnTo>
                    <a:pt x="449229" y="511812"/>
                  </a:lnTo>
                  <a:lnTo>
                    <a:pt x="434565" y="523906"/>
                  </a:lnTo>
                  <a:lnTo>
                    <a:pt x="442654" y="523139"/>
                  </a:lnTo>
                  <a:lnTo>
                    <a:pt x="458152" y="516534"/>
                  </a:lnTo>
                  <a:lnTo>
                    <a:pt x="465714" y="511115"/>
                  </a:lnTo>
                  <a:lnTo>
                    <a:pt x="449996" y="513904"/>
                  </a:lnTo>
                  <a:lnTo>
                    <a:pt x="481031" y="579607"/>
                  </a:lnTo>
                  <a:lnTo>
                    <a:pt x="481186" y="579466"/>
                  </a:lnTo>
                  <a:lnTo>
                    <a:pt x="580938" y="654706"/>
                  </a:lnTo>
                  <a:lnTo>
                    <a:pt x="569155" y="659718"/>
                  </a:lnTo>
                  <a:lnTo>
                    <a:pt x="568458" y="663526"/>
                  </a:lnTo>
                  <a:lnTo>
                    <a:pt x="565823" y="668783"/>
                  </a:lnTo>
                  <a:lnTo>
                    <a:pt x="561113" y="671285"/>
                  </a:lnTo>
                  <a:lnTo>
                    <a:pt x="557766" y="685994"/>
                  </a:lnTo>
                  <a:lnTo>
                    <a:pt x="551935" y="693810"/>
                  </a:lnTo>
                  <a:lnTo>
                    <a:pt x="542042" y="707075"/>
                  </a:lnTo>
                  <a:lnTo>
                    <a:pt x="540388" y="709592"/>
                  </a:lnTo>
                  <a:lnTo>
                    <a:pt x="559271" y="685162"/>
                  </a:lnTo>
                  <a:lnTo>
                    <a:pt x="668188" y="707831"/>
                  </a:lnTo>
                  <a:lnTo>
                    <a:pt x="658792" y="718924"/>
                  </a:lnTo>
                  <a:lnTo>
                    <a:pt x="653676" y="723178"/>
                  </a:lnTo>
                  <a:lnTo>
                    <a:pt x="659048" y="731178"/>
                  </a:lnTo>
                  <a:lnTo>
                    <a:pt x="661755" y="752615"/>
                  </a:lnTo>
                  <a:lnTo>
                    <a:pt x="635482" y="767891"/>
                  </a:lnTo>
                  <a:lnTo>
                    <a:pt x="646117" y="775393"/>
                  </a:lnTo>
                  <a:lnTo>
                    <a:pt x="645803" y="793983"/>
                  </a:lnTo>
                  <a:lnTo>
                    <a:pt x="645570" y="820389"/>
                  </a:lnTo>
                  <a:lnTo>
                    <a:pt x="645419" y="822567"/>
                  </a:lnTo>
                  <a:lnTo>
                    <a:pt x="650527" y="829933"/>
                  </a:lnTo>
                  <a:lnTo>
                    <a:pt x="658505" y="834537"/>
                  </a:lnTo>
                  <a:lnTo>
                    <a:pt x="668063" y="830326"/>
                  </a:lnTo>
                  <a:lnTo>
                    <a:pt x="675276" y="844830"/>
                  </a:lnTo>
                  <a:lnTo>
                    <a:pt x="679536" y="853462"/>
                  </a:lnTo>
                  <a:lnTo>
                    <a:pt x="697622" y="850230"/>
                  </a:lnTo>
                  <a:lnTo>
                    <a:pt x="705808" y="851090"/>
                  </a:lnTo>
                  <a:lnTo>
                    <a:pt x="712792" y="862041"/>
                  </a:lnTo>
                  <a:lnTo>
                    <a:pt x="702622" y="869317"/>
                  </a:lnTo>
                  <a:lnTo>
                    <a:pt x="702424" y="885160"/>
                  </a:lnTo>
                  <a:lnTo>
                    <a:pt x="690490" y="895036"/>
                  </a:lnTo>
                  <a:lnTo>
                    <a:pt x="673289" y="916440"/>
                  </a:lnTo>
                  <a:lnTo>
                    <a:pt x="673379" y="928792"/>
                  </a:lnTo>
                  <a:lnTo>
                    <a:pt x="658644" y="937548"/>
                  </a:lnTo>
                  <a:lnTo>
                    <a:pt x="655764" y="947614"/>
                  </a:lnTo>
                  <a:lnTo>
                    <a:pt x="634046" y="948966"/>
                  </a:lnTo>
                  <a:lnTo>
                    <a:pt x="589064" y="981612"/>
                  </a:lnTo>
                  <a:lnTo>
                    <a:pt x="583016" y="996577"/>
                  </a:lnTo>
                  <a:lnTo>
                    <a:pt x="580518" y="1002827"/>
                  </a:lnTo>
                  <a:lnTo>
                    <a:pt x="568778" y="1002924"/>
                  </a:lnTo>
                  <a:lnTo>
                    <a:pt x="551073" y="1003226"/>
                  </a:lnTo>
                  <a:lnTo>
                    <a:pt x="539034" y="1011257"/>
                  </a:lnTo>
                  <a:lnTo>
                    <a:pt x="532353" y="1011455"/>
                  </a:lnTo>
                  <a:lnTo>
                    <a:pt x="529217" y="1011391"/>
                  </a:lnTo>
                  <a:lnTo>
                    <a:pt x="516127" y="980634"/>
                  </a:lnTo>
                  <a:lnTo>
                    <a:pt x="511661" y="971193"/>
                  </a:lnTo>
                  <a:lnTo>
                    <a:pt x="524988" y="1006925"/>
                  </a:lnTo>
                  <a:lnTo>
                    <a:pt x="531121" y="1020279"/>
                  </a:lnTo>
                  <a:lnTo>
                    <a:pt x="525854" y="1004662"/>
                  </a:lnTo>
                  <a:lnTo>
                    <a:pt x="528342" y="1011473"/>
                  </a:lnTo>
                  <a:lnTo>
                    <a:pt x="531633" y="1013072"/>
                  </a:lnTo>
                  <a:lnTo>
                    <a:pt x="537033" y="1022075"/>
                  </a:lnTo>
                  <a:lnTo>
                    <a:pt x="541079" y="1028825"/>
                  </a:lnTo>
                  <a:lnTo>
                    <a:pt x="536770" y="1037465"/>
                  </a:lnTo>
                  <a:lnTo>
                    <a:pt x="535010" y="1045072"/>
                  </a:lnTo>
                  <a:lnTo>
                    <a:pt x="529800" y="1054411"/>
                  </a:lnTo>
                  <a:lnTo>
                    <a:pt x="528933" y="1066863"/>
                  </a:lnTo>
                  <a:lnTo>
                    <a:pt x="532104" y="1079639"/>
                  </a:lnTo>
                  <a:lnTo>
                    <a:pt x="540489" y="1081462"/>
                  </a:lnTo>
                  <a:lnTo>
                    <a:pt x="554371" y="1081631"/>
                  </a:lnTo>
                  <a:lnTo>
                    <a:pt x="551836" y="1096247"/>
                  </a:lnTo>
                  <a:lnTo>
                    <a:pt x="550976" y="1101157"/>
                  </a:lnTo>
                  <a:lnTo>
                    <a:pt x="538350" y="1100794"/>
                  </a:lnTo>
                  <a:lnTo>
                    <a:pt x="529469" y="1100545"/>
                  </a:lnTo>
                  <a:lnTo>
                    <a:pt x="519908" y="1100278"/>
                  </a:lnTo>
                  <a:lnTo>
                    <a:pt x="514626" y="1100142"/>
                  </a:lnTo>
                  <a:lnTo>
                    <a:pt x="511750" y="1099587"/>
                  </a:lnTo>
                  <a:lnTo>
                    <a:pt x="494798" y="1096236"/>
                  </a:lnTo>
                  <a:lnTo>
                    <a:pt x="481133" y="1093539"/>
                  </a:lnTo>
                  <a:lnTo>
                    <a:pt x="471750" y="1098637"/>
                  </a:lnTo>
                  <a:lnTo>
                    <a:pt x="467478" y="1135299"/>
                  </a:lnTo>
                  <a:lnTo>
                    <a:pt x="454507" y="1139242"/>
                  </a:lnTo>
                  <a:lnTo>
                    <a:pt x="445355" y="1140753"/>
                  </a:lnTo>
                  <a:lnTo>
                    <a:pt x="440538" y="1140990"/>
                  </a:lnTo>
                  <a:lnTo>
                    <a:pt x="432038" y="1141451"/>
                  </a:lnTo>
                  <a:lnTo>
                    <a:pt x="431557" y="1146221"/>
                  </a:lnTo>
                  <a:lnTo>
                    <a:pt x="430714" y="1154210"/>
                  </a:lnTo>
                  <a:lnTo>
                    <a:pt x="432452" y="1170363"/>
                  </a:lnTo>
                  <a:lnTo>
                    <a:pt x="436812" y="1180223"/>
                  </a:lnTo>
                  <a:lnTo>
                    <a:pt x="416746" y="1181826"/>
                  </a:lnTo>
                  <a:lnTo>
                    <a:pt x="420317" y="1195297"/>
                  </a:lnTo>
                  <a:lnTo>
                    <a:pt x="422215" y="1202850"/>
                  </a:lnTo>
                  <a:lnTo>
                    <a:pt x="430066" y="1196470"/>
                  </a:lnTo>
                  <a:lnTo>
                    <a:pt x="457840" y="1213149"/>
                  </a:lnTo>
                  <a:lnTo>
                    <a:pt x="493977" y="1233270"/>
                  </a:lnTo>
                  <a:lnTo>
                    <a:pt x="500914" y="1224626"/>
                  </a:lnTo>
                  <a:lnTo>
                    <a:pt x="512391" y="1229403"/>
                  </a:lnTo>
                  <a:lnTo>
                    <a:pt x="508226" y="1251558"/>
                  </a:lnTo>
                  <a:lnTo>
                    <a:pt x="487094" y="1256242"/>
                  </a:lnTo>
                  <a:lnTo>
                    <a:pt x="473233" y="1259381"/>
                  </a:lnTo>
                  <a:lnTo>
                    <a:pt x="462013" y="1261864"/>
                  </a:lnTo>
                  <a:lnTo>
                    <a:pt x="438915" y="1266965"/>
                  </a:lnTo>
                  <a:lnTo>
                    <a:pt x="434581" y="1267915"/>
                  </a:lnTo>
                  <a:lnTo>
                    <a:pt x="434667" y="1273741"/>
                  </a:lnTo>
                  <a:lnTo>
                    <a:pt x="434807" y="1280466"/>
                  </a:lnTo>
                  <a:lnTo>
                    <a:pt x="434865" y="1285336"/>
                  </a:lnTo>
                  <a:lnTo>
                    <a:pt x="436435" y="1286953"/>
                  </a:lnTo>
                  <a:lnTo>
                    <a:pt x="440905" y="1291795"/>
                  </a:lnTo>
                  <a:lnTo>
                    <a:pt x="440866" y="1296057"/>
                  </a:lnTo>
                  <a:lnTo>
                    <a:pt x="439477" y="1299110"/>
                  </a:lnTo>
                  <a:lnTo>
                    <a:pt x="432953" y="1303447"/>
                  </a:lnTo>
                  <a:lnTo>
                    <a:pt x="434422" y="1304960"/>
                  </a:lnTo>
                  <a:lnTo>
                    <a:pt x="435733" y="1306457"/>
                  </a:lnTo>
                  <a:lnTo>
                    <a:pt x="436294" y="1307487"/>
                  </a:lnTo>
                  <a:lnTo>
                    <a:pt x="446356" y="1318774"/>
                  </a:lnTo>
                  <a:lnTo>
                    <a:pt x="473414" y="1356025"/>
                  </a:lnTo>
                  <a:lnTo>
                    <a:pt x="475221" y="1373461"/>
                  </a:lnTo>
                  <a:lnTo>
                    <a:pt x="476535" y="1382090"/>
                  </a:lnTo>
                  <a:lnTo>
                    <a:pt x="479249" y="1391785"/>
                  </a:lnTo>
                  <a:lnTo>
                    <a:pt x="499143" y="1394999"/>
                  </a:lnTo>
                  <a:lnTo>
                    <a:pt x="502412" y="1397354"/>
                  </a:lnTo>
                  <a:lnTo>
                    <a:pt x="504597" y="1405530"/>
                  </a:lnTo>
                  <a:lnTo>
                    <a:pt x="495327" y="1422965"/>
                  </a:lnTo>
                  <a:lnTo>
                    <a:pt x="495345" y="1431612"/>
                  </a:lnTo>
                  <a:lnTo>
                    <a:pt x="493624" y="1435103"/>
                  </a:lnTo>
                  <a:lnTo>
                    <a:pt x="487947" y="1442638"/>
                  </a:lnTo>
                  <a:lnTo>
                    <a:pt x="487972" y="1444287"/>
                  </a:lnTo>
                  <a:lnTo>
                    <a:pt x="468777" y="1483366"/>
                  </a:lnTo>
                  <a:lnTo>
                    <a:pt x="463420" y="1491019"/>
                  </a:lnTo>
                  <a:lnTo>
                    <a:pt x="459798" y="1498363"/>
                  </a:lnTo>
                  <a:lnTo>
                    <a:pt x="458528" y="1502521"/>
                  </a:lnTo>
                  <a:lnTo>
                    <a:pt x="455940" y="1509274"/>
                  </a:lnTo>
                  <a:lnTo>
                    <a:pt x="449712" y="1514419"/>
                  </a:lnTo>
                  <a:lnTo>
                    <a:pt x="314247" y="1518926"/>
                  </a:lnTo>
                  <a:lnTo>
                    <a:pt x="313592" y="1517191"/>
                  </a:lnTo>
                  <a:close/>
                </a:path>
              </a:pathLst>
            </a:custGeom>
            <a:ln w="54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2926" y="3041527"/>
              <a:ext cx="124120" cy="7093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2039" y="3135764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087" y="40"/>
                  </a:moveTo>
                  <a:lnTo>
                    <a:pt x="0" y="40"/>
                  </a:lnTo>
                  <a:lnTo>
                    <a:pt x="6692" y="0"/>
                  </a:lnTo>
                  <a:lnTo>
                    <a:pt x="7087" y="40"/>
                  </a:lnTo>
                  <a:close/>
                </a:path>
              </a:pathLst>
            </a:custGeom>
            <a:ln w="54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8640" y="3324714"/>
              <a:ext cx="82786" cy="12902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66721" y="2436113"/>
              <a:ext cx="17145" cy="8890"/>
            </a:xfrm>
            <a:custGeom>
              <a:avLst/>
              <a:gdLst/>
              <a:ahLst/>
              <a:cxnLst/>
              <a:rect l="l" t="t" r="r" b="b"/>
              <a:pathLst>
                <a:path w="17145" h="8889">
                  <a:moveTo>
                    <a:pt x="0" y="8548"/>
                  </a:moveTo>
                  <a:lnTo>
                    <a:pt x="3985" y="6470"/>
                  </a:lnTo>
                  <a:lnTo>
                    <a:pt x="11305" y="2757"/>
                  </a:lnTo>
                  <a:lnTo>
                    <a:pt x="17148" y="0"/>
                  </a:lnTo>
                  <a:lnTo>
                    <a:pt x="16704" y="787"/>
                  </a:lnTo>
                  <a:lnTo>
                    <a:pt x="0" y="8548"/>
                  </a:lnTo>
                  <a:close/>
                </a:path>
              </a:pathLst>
            </a:custGeom>
            <a:ln w="54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8690" y="2294394"/>
              <a:ext cx="905189" cy="81484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1970" y="2662627"/>
              <a:ext cx="884692" cy="7747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08690" y="2294235"/>
              <a:ext cx="1038225" cy="1143635"/>
            </a:xfrm>
            <a:custGeom>
              <a:avLst/>
              <a:gdLst/>
              <a:ahLst/>
              <a:cxnLst/>
              <a:rect l="l" t="t" r="r" b="b"/>
              <a:pathLst>
                <a:path w="1038225" h="1143635">
                  <a:moveTo>
                    <a:pt x="239381" y="70283"/>
                  </a:moveTo>
                  <a:lnTo>
                    <a:pt x="251477" y="59292"/>
                  </a:lnTo>
                  <a:lnTo>
                    <a:pt x="240234" y="14965"/>
                  </a:lnTo>
                  <a:lnTo>
                    <a:pt x="247920" y="11214"/>
                  </a:lnTo>
                  <a:lnTo>
                    <a:pt x="243431" y="1127"/>
                  </a:lnTo>
                  <a:lnTo>
                    <a:pt x="260463" y="2167"/>
                  </a:lnTo>
                  <a:lnTo>
                    <a:pt x="267889" y="6257"/>
                  </a:lnTo>
                  <a:lnTo>
                    <a:pt x="282221" y="0"/>
                  </a:lnTo>
                  <a:lnTo>
                    <a:pt x="294198" y="3776"/>
                  </a:lnTo>
                  <a:lnTo>
                    <a:pt x="316050" y="1879"/>
                  </a:lnTo>
                  <a:lnTo>
                    <a:pt x="323999" y="8136"/>
                  </a:lnTo>
                  <a:lnTo>
                    <a:pt x="333165" y="1198"/>
                  </a:lnTo>
                  <a:lnTo>
                    <a:pt x="350185" y="8009"/>
                  </a:lnTo>
                  <a:lnTo>
                    <a:pt x="358030" y="3107"/>
                  </a:lnTo>
                  <a:lnTo>
                    <a:pt x="359812" y="40093"/>
                  </a:lnTo>
                  <a:lnTo>
                    <a:pt x="346283" y="51977"/>
                  </a:lnTo>
                  <a:lnTo>
                    <a:pt x="346102" y="54436"/>
                  </a:lnTo>
                  <a:lnTo>
                    <a:pt x="328334" y="61586"/>
                  </a:lnTo>
                  <a:lnTo>
                    <a:pt x="346102" y="54447"/>
                  </a:lnTo>
                  <a:lnTo>
                    <a:pt x="345459" y="63727"/>
                  </a:lnTo>
                  <a:lnTo>
                    <a:pt x="348274" y="70761"/>
                  </a:lnTo>
                  <a:lnTo>
                    <a:pt x="354653" y="68407"/>
                  </a:lnTo>
                  <a:lnTo>
                    <a:pt x="375320" y="88304"/>
                  </a:lnTo>
                  <a:lnTo>
                    <a:pt x="376778" y="96084"/>
                  </a:lnTo>
                  <a:lnTo>
                    <a:pt x="395109" y="94259"/>
                  </a:lnTo>
                  <a:lnTo>
                    <a:pt x="401118" y="102963"/>
                  </a:lnTo>
                  <a:lnTo>
                    <a:pt x="416727" y="100008"/>
                  </a:lnTo>
                  <a:lnTo>
                    <a:pt x="421077" y="99151"/>
                  </a:lnTo>
                  <a:lnTo>
                    <a:pt x="430657" y="111114"/>
                  </a:lnTo>
                  <a:lnTo>
                    <a:pt x="440350" y="116586"/>
                  </a:lnTo>
                  <a:lnTo>
                    <a:pt x="446946" y="115020"/>
                  </a:lnTo>
                  <a:lnTo>
                    <a:pt x="452581" y="117345"/>
                  </a:lnTo>
                  <a:lnTo>
                    <a:pt x="456252" y="124110"/>
                  </a:lnTo>
                  <a:lnTo>
                    <a:pt x="472970" y="146411"/>
                  </a:lnTo>
                  <a:lnTo>
                    <a:pt x="484110" y="146232"/>
                  </a:lnTo>
                  <a:lnTo>
                    <a:pt x="492324" y="161342"/>
                  </a:lnTo>
                  <a:lnTo>
                    <a:pt x="504593" y="163275"/>
                  </a:lnTo>
                  <a:lnTo>
                    <a:pt x="500018" y="187161"/>
                  </a:lnTo>
                  <a:lnTo>
                    <a:pt x="491399" y="259373"/>
                  </a:lnTo>
                  <a:lnTo>
                    <a:pt x="491535" y="259377"/>
                  </a:lnTo>
                  <a:lnTo>
                    <a:pt x="508020" y="263103"/>
                  </a:lnTo>
                  <a:lnTo>
                    <a:pt x="549161" y="317620"/>
                  </a:lnTo>
                  <a:lnTo>
                    <a:pt x="575149" y="335372"/>
                  </a:lnTo>
                  <a:lnTo>
                    <a:pt x="575045" y="335580"/>
                  </a:lnTo>
                  <a:lnTo>
                    <a:pt x="575279" y="335549"/>
                  </a:lnTo>
                  <a:lnTo>
                    <a:pt x="579765" y="340078"/>
                  </a:lnTo>
                  <a:lnTo>
                    <a:pt x="604238" y="364831"/>
                  </a:lnTo>
                  <a:lnTo>
                    <a:pt x="632476" y="356782"/>
                  </a:lnTo>
                  <a:lnTo>
                    <a:pt x="671766" y="345939"/>
                  </a:lnTo>
                  <a:lnTo>
                    <a:pt x="694918" y="339556"/>
                  </a:lnTo>
                  <a:lnTo>
                    <a:pt x="702795" y="337525"/>
                  </a:lnTo>
                  <a:lnTo>
                    <a:pt x="728963" y="330826"/>
                  </a:lnTo>
                  <a:lnTo>
                    <a:pt x="794868" y="326909"/>
                  </a:lnTo>
                  <a:lnTo>
                    <a:pt x="804336" y="337572"/>
                  </a:lnTo>
                  <a:lnTo>
                    <a:pt x="807544" y="348717"/>
                  </a:lnTo>
                  <a:lnTo>
                    <a:pt x="810082" y="360396"/>
                  </a:lnTo>
                  <a:lnTo>
                    <a:pt x="789127" y="372927"/>
                  </a:lnTo>
                  <a:lnTo>
                    <a:pt x="813757" y="373006"/>
                  </a:lnTo>
                  <a:lnTo>
                    <a:pt x="813059" y="377050"/>
                  </a:lnTo>
                  <a:lnTo>
                    <a:pt x="811575" y="383349"/>
                  </a:lnTo>
                  <a:lnTo>
                    <a:pt x="809611" y="388213"/>
                  </a:lnTo>
                  <a:lnTo>
                    <a:pt x="806571" y="396323"/>
                  </a:lnTo>
                  <a:lnTo>
                    <a:pt x="827092" y="395903"/>
                  </a:lnTo>
                  <a:lnTo>
                    <a:pt x="827124" y="406191"/>
                  </a:lnTo>
                  <a:lnTo>
                    <a:pt x="827488" y="410590"/>
                  </a:lnTo>
                  <a:lnTo>
                    <a:pt x="862263" y="398456"/>
                  </a:lnTo>
                  <a:lnTo>
                    <a:pt x="865852" y="407581"/>
                  </a:lnTo>
                  <a:lnTo>
                    <a:pt x="870137" y="412876"/>
                  </a:lnTo>
                  <a:lnTo>
                    <a:pt x="875130" y="417301"/>
                  </a:lnTo>
                  <a:lnTo>
                    <a:pt x="879021" y="420643"/>
                  </a:lnTo>
                  <a:lnTo>
                    <a:pt x="882633" y="423792"/>
                  </a:lnTo>
                  <a:lnTo>
                    <a:pt x="887867" y="427363"/>
                  </a:lnTo>
                  <a:lnTo>
                    <a:pt x="893994" y="431219"/>
                  </a:lnTo>
                  <a:lnTo>
                    <a:pt x="899960" y="437134"/>
                  </a:lnTo>
                  <a:lnTo>
                    <a:pt x="901885" y="442699"/>
                  </a:lnTo>
                  <a:lnTo>
                    <a:pt x="902289" y="453171"/>
                  </a:lnTo>
                  <a:lnTo>
                    <a:pt x="901954" y="456509"/>
                  </a:lnTo>
                  <a:lnTo>
                    <a:pt x="901349" y="462927"/>
                  </a:lnTo>
                  <a:lnTo>
                    <a:pt x="920508" y="499874"/>
                  </a:lnTo>
                  <a:lnTo>
                    <a:pt x="979418" y="535475"/>
                  </a:lnTo>
                  <a:lnTo>
                    <a:pt x="1000867" y="543039"/>
                  </a:lnTo>
                  <a:lnTo>
                    <a:pt x="999284" y="554979"/>
                  </a:lnTo>
                  <a:lnTo>
                    <a:pt x="998409" y="563529"/>
                  </a:lnTo>
                  <a:lnTo>
                    <a:pt x="996929" y="569470"/>
                  </a:lnTo>
                  <a:lnTo>
                    <a:pt x="996403" y="589330"/>
                  </a:lnTo>
                  <a:lnTo>
                    <a:pt x="1007103" y="600544"/>
                  </a:lnTo>
                  <a:lnTo>
                    <a:pt x="1003895" y="614415"/>
                  </a:lnTo>
                  <a:lnTo>
                    <a:pt x="1004288" y="627833"/>
                  </a:lnTo>
                  <a:lnTo>
                    <a:pt x="1020916" y="626490"/>
                  </a:lnTo>
                  <a:lnTo>
                    <a:pt x="1011218" y="639306"/>
                  </a:lnTo>
                  <a:lnTo>
                    <a:pt x="1013496" y="645257"/>
                  </a:lnTo>
                  <a:lnTo>
                    <a:pt x="1020386" y="649304"/>
                  </a:lnTo>
                  <a:lnTo>
                    <a:pt x="1025935" y="653994"/>
                  </a:lnTo>
                  <a:lnTo>
                    <a:pt x="1028501" y="656482"/>
                  </a:lnTo>
                  <a:lnTo>
                    <a:pt x="1030949" y="659016"/>
                  </a:lnTo>
                  <a:lnTo>
                    <a:pt x="1011725" y="654102"/>
                  </a:lnTo>
                  <a:lnTo>
                    <a:pt x="1006052" y="683158"/>
                  </a:lnTo>
                  <a:lnTo>
                    <a:pt x="983353" y="688947"/>
                  </a:lnTo>
                  <a:lnTo>
                    <a:pt x="988441" y="691272"/>
                  </a:lnTo>
                  <a:lnTo>
                    <a:pt x="994412" y="705110"/>
                  </a:lnTo>
                  <a:lnTo>
                    <a:pt x="999482" y="711457"/>
                  </a:lnTo>
                  <a:lnTo>
                    <a:pt x="1009608" y="714733"/>
                  </a:lnTo>
                  <a:lnTo>
                    <a:pt x="1008748" y="726639"/>
                  </a:lnTo>
                  <a:lnTo>
                    <a:pt x="1008567" y="739386"/>
                  </a:lnTo>
                  <a:lnTo>
                    <a:pt x="1008106" y="742565"/>
                  </a:lnTo>
                  <a:lnTo>
                    <a:pt x="1005332" y="753728"/>
                  </a:lnTo>
                  <a:lnTo>
                    <a:pt x="1003391" y="769802"/>
                  </a:lnTo>
                  <a:lnTo>
                    <a:pt x="1008132" y="779849"/>
                  </a:lnTo>
                  <a:lnTo>
                    <a:pt x="1010850" y="780585"/>
                  </a:lnTo>
                  <a:lnTo>
                    <a:pt x="1015472" y="782118"/>
                  </a:lnTo>
                  <a:lnTo>
                    <a:pt x="1016801" y="787007"/>
                  </a:lnTo>
                  <a:lnTo>
                    <a:pt x="1017507" y="791795"/>
                  </a:lnTo>
                  <a:lnTo>
                    <a:pt x="1017809" y="796781"/>
                  </a:lnTo>
                  <a:lnTo>
                    <a:pt x="1017711" y="801979"/>
                  </a:lnTo>
                  <a:lnTo>
                    <a:pt x="1017629" y="806584"/>
                  </a:lnTo>
                  <a:lnTo>
                    <a:pt x="1018443" y="811853"/>
                  </a:lnTo>
                  <a:lnTo>
                    <a:pt x="1019173" y="813244"/>
                  </a:lnTo>
                  <a:lnTo>
                    <a:pt x="1020408" y="816023"/>
                  </a:lnTo>
                  <a:lnTo>
                    <a:pt x="1020358" y="819529"/>
                  </a:lnTo>
                  <a:lnTo>
                    <a:pt x="1020358" y="821519"/>
                  </a:lnTo>
                  <a:lnTo>
                    <a:pt x="1017266" y="825894"/>
                  </a:lnTo>
                  <a:lnTo>
                    <a:pt x="1014335" y="829073"/>
                  </a:lnTo>
                  <a:lnTo>
                    <a:pt x="1007847" y="836204"/>
                  </a:lnTo>
                  <a:lnTo>
                    <a:pt x="1000608" y="839218"/>
                  </a:lnTo>
                  <a:lnTo>
                    <a:pt x="999978" y="845172"/>
                  </a:lnTo>
                  <a:lnTo>
                    <a:pt x="1000392" y="849045"/>
                  </a:lnTo>
                  <a:lnTo>
                    <a:pt x="1000507" y="855626"/>
                  </a:lnTo>
                  <a:lnTo>
                    <a:pt x="1000961" y="861419"/>
                  </a:lnTo>
                  <a:lnTo>
                    <a:pt x="1004215" y="869191"/>
                  </a:lnTo>
                  <a:lnTo>
                    <a:pt x="1011130" y="871185"/>
                  </a:lnTo>
                  <a:lnTo>
                    <a:pt x="1015260" y="873198"/>
                  </a:lnTo>
                  <a:lnTo>
                    <a:pt x="1015598" y="878288"/>
                  </a:lnTo>
                  <a:lnTo>
                    <a:pt x="1013863" y="882583"/>
                  </a:lnTo>
                  <a:lnTo>
                    <a:pt x="1013108" y="888563"/>
                  </a:lnTo>
                  <a:lnTo>
                    <a:pt x="1011854" y="898905"/>
                  </a:lnTo>
                  <a:lnTo>
                    <a:pt x="1014807" y="902571"/>
                  </a:lnTo>
                  <a:lnTo>
                    <a:pt x="1017582" y="906523"/>
                  </a:lnTo>
                  <a:lnTo>
                    <a:pt x="1020142" y="910771"/>
                  </a:lnTo>
                  <a:lnTo>
                    <a:pt x="1021506" y="918587"/>
                  </a:lnTo>
                  <a:lnTo>
                    <a:pt x="1020984" y="925761"/>
                  </a:lnTo>
                  <a:lnTo>
                    <a:pt x="1019638" y="934196"/>
                  </a:lnTo>
                  <a:lnTo>
                    <a:pt x="1016866" y="941040"/>
                  </a:lnTo>
                  <a:lnTo>
                    <a:pt x="1016826" y="950238"/>
                  </a:lnTo>
                  <a:lnTo>
                    <a:pt x="1022305" y="957157"/>
                  </a:lnTo>
                  <a:lnTo>
                    <a:pt x="1027050" y="960920"/>
                  </a:lnTo>
                  <a:lnTo>
                    <a:pt x="1027471" y="966755"/>
                  </a:lnTo>
                  <a:lnTo>
                    <a:pt x="1027360" y="985306"/>
                  </a:lnTo>
                  <a:lnTo>
                    <a:pt x="1028674" y="992278"/>
                  </a:lnTo>
                  <a:lnTo>
                    <a:pt x="1031759" y="999943"/>
                  </a:lnTo>
                  <a:lnTo>
                    <a:pt x="1034646" y="1008155"/>
                  </a:lnTo>
                  <a:lnTo>
                    <a:pt x="1037973" y="1014930"/>
                  </a:lnTo>
                  <a:lnTo>
                    <a:pt x="1037440" y="1024545"/>
                  </a:lnTo>
                  <a:lnTo>
                    <a:pt x="1029491" y="1026339"/>
                  </a:lnTo>
                  <a:lnTo>
                    <a:pt x="1026734" y="1030583"/>
                  </a:lnTo>
                  <a:lnTo>
                    <a:pt x="1026718" y="1037023"/>
                  </a:lnTo>
                  <a:lnTo>
                    <a:pt x="1025221" y="1041281"/>
                  </a:lnTo>
                  <a:lnTo>
                    <a:pt x="1022582" y="1049169"/>
                  </a:lnTo>
                  <a:lnTo>
                    <a:pt x="1022075" y="1053357"/>
                  </a:lnTo>
                  <a:lnTo>
                    <a:pt x="1018846" y="1057852"/>
                  </a:lnTo>
                  <a:lnTo>
                    <a:pt x="1021193" y="1063317"/>
                  </a:lnTo>
                  <a:lnTo>
                    <a:pt x="967211" y="1075004"/>
                  </a:lnTo>
                  <a:lnTo>
                    <a:pt x="927654" y="1082751"/>
                  </a:lnTo>
                  <a:lnTo>
                    <a:pt x="897288" y="1087668"/>
                  </a:lnTo>
                  <a:lnTo>
                    <a:pt x="876419" y="1091314"/>
                  </a:lnTo>
                  <a:lnTo>
                    <a:pt x="852260" y="1094882"/>
                  </a:lnTo>
                  <a:lnTo>
                    <a:pt x="830825" y="1101589"/>
                  </a:lnTo>
                  <a:lnTo>
                    <a:pt x="797010" y="1112451"/>
                  </a:lnTo>
                  <a:lnTo>
                    <a:pt x="775291" y="1116191"/>
                  </a:lnTo>
                  <a:lnTo>
                    <a:pt x="767462" y="1117530"/>
                  </a:lnTo>
                  <a:lnTo>
                    <a:pt x="765618" y="1125771"/>
                  </a:lnTo>
                  <a:lnTo>
                    <a:pt x="766528" y="1128067"/>
                  </a:lnTo>
                  <a:lnTo>
                    <a:pt x="765139" y="1134946"/>
                  </a:lnTo>
                  <a:lnTo>
                    <a:pt x="761903" y="1138427"/>
                  </a:lnTo>
                  <a:lnTo>
                    <a:pt x="760539" y="1139979"/>
                  </a:lnTo>
                  <a:lnTo>
                    <a:pt x="754519" y="1143072"/>
                  </a:lnTo>
                  <a:lnTo>
                    <a:pt x="745915" y="1143158"/>
                  </a:lnTo>
                  <a:lnTo>
                    <a:pt x="737340" y="1129266"/>
                  </a:lnTo>
                  <a:lnTo>
                    <a:pt x="726789" y="1123640"/>
                  </a:lnTo>
                  <a:lnTo>
                    <a:pt x="715488" y="1113250"/>
                  </a:lnTo>
                  <a:lnTo>
                    <a:pt x="704879" y="1117451"/>
                  </a:lnTo>
                  <a:lnTo>
                    <a:pt x="691628" y="1122793"/>
                  </a:lnTo>
                  <a:lnTo>
                    <a:pt x="679020" y="1124719"/>
                  </a:lnTo>
                  <a:lnTo>
                    <a:pt x="673980" y="1125526"/>
                  </a:lnTo>
                  <a:lnTo>
                    <a:pt x="672969" y="1126234"/>
                  </a:lnTo>
                  <a:lnTo>
                    <a:pt x="668491" y="1129597"/>
                  </a:lnTo>
                  <a:lnTo>
                    <a:pt x="659710" y="1129104"/>
                  </a:lnTo>
                  <a:lnTo>
                    <a:pt x="655124" y="1100607"/>
                  </a:lnTo>
                  <a:lnTo>
                    <a:pt x="646372" y="1099911"/>
                  </a:lnTo>
                  <a:lnTo>
                    <a:pt x="632339" y="1098763"/>
                  </a:lnTo>
                  <a:lnTo>
                    <a:pt x="592941" y="1085068"/>
                  </a:lnTo>
                  <a:lnTo>
                    <a:pt x="576031" y="1082998"/>
                  </a:lnTo>
                  <a:lnTo>
                    <a:pt x="572787" y="1074178"/>
                  </a:lnTo>
                  <a:lnTo>
                    <a:pt x="568662" y="1060888"/>
                  </a:lnTo>
                  <a:lnTo>
                    <a:pt x="563313" y="1056135"/>
                  </a:lnTo>
                  <a:lnTo>
                    <a:pt x="559428" y="1052521"/>
                  </a:lnTo>
                  <a:lnTo>
                    <a:pt x="554982" y="1047682"/>
                  </a:lnTo>
                  <a:lnTo>
                    <a:pt x="563039" y="1041077"/>
                  </a:lnTo>
                  <a:lnTo>
                    <a:pt x="566052" y="1032027"/>
                  </a:lnTo>
                  <a:lnTo>
                    <a:pt x="569824" y="1010794"/>
                  </a:lnTo>
                  <a:lnTo>
                    <a:pt x="572593" y="983322"/>
                  </a:lnTo>
                  <a:lnTo>
                    <a:pt x="554305" y="951721"/>
                  </a:lnTo>
                  <a:lnTo>
                    <a:pt x="543664" y="923011"/>
                  </a:lnTo>
                  <a:lnTo>
                    <a:pt x="542930" y="906668"/>
                  </a:lnTo>
                  <a:lnTo>
                    <a:pt x="522232" y="907125"/>
                  </a:lnTo>
                  <a:lnTo>
                    <a:pt x="513820" y="913049"/>
                  </a:lnTo>
                  <a:lnTo>
                    <a:pt x="501004" y="912978"/>
                  </a:lnTo>
                  <a:lnTo>
                    <a:pt x="492298" y="919817"/>
                  </a:lnTo>
                  <a:lnTo>
                    <a:pt x="487464" y="917503"/>
                  </a:lnTo>
                  <a:lnTo>
                    <a:pt x="483025" y="918814"/>
                  </a:lnTo>
                  <a:lnTo>
                    <a:pt x="475692" y="923900"/>
                  </a:lnTo>
                  <a:lnTo>
                    <a:pt x="471102" y="927674"/>
                  </a:lnTo>
                  <a:lnTo>
                    <a:pt x="458135" y="923382"/>
                  </a:lnTo>
                  <a:lnTo>
                    <a:pt x="445244" y="929697"/>
                  </a:lnTo>
                  <a:lnTo>
                    <a:pt x="437187" y="928584"/>
                  </a:lnTo>
                  <a:lnTo>
                    <a:pt x="428597" y="927411"/>
                  </a:lnTo>
                  <a:lnTo>
                    <a:pt x="419489" y="916387"/>
                  </a:lnTo>
                  <a:lnTo>
                    <a:pt x="395441" y="912608"/>
                  </a:lnTo>
                  <a:lnTo>
                    <a:pt x="389202" y="919433"/>
                  </a:lnTo>
                  <a:lnTo>
                    <a:pt x="375710" y="919469"/>
                  </a:lnTo>
                  <a:lnTo>
                    <a:pt x="373852" y="905224"/>
                  </a:lnTo>
                  <a:lnTo>
                    <a:pt x="363419" y="897393"/>
                  </a:lnTo>
                  <a:lnTo>
                    <a:pt x="346783" y="896004"/>
                  </a:lnTo>
                  <a:lnTo>
                    <a:pt x="337488" y="893704"/>
                  </a:lnTo>
                  <a:lnTo>
                    <a:pt x="326616" y="896943"/>
                  </a:lnTo>
                  <a:lnTo>
                    <a:pt x="307860" y="883008"/>
                  </a:lnTo>
                  <a:lnTo>
                    <a:pt x="299303" y="882040"/>
                  </a:lnTo>
                  <a:lnTo>
                    <a:pt x="299292" y="871866"/>
                  </a:lnTo>
                  <a:lnTo>
                    <a:pt x="299850" y="868373"/>
                  </a:lnTo>
                  <a:lnTo>
                    <a:pt x="298165" y="861354"/>
                  </a:lnTo>
                  <a:lnTo>
                    <a:pt x="297150" y="856994"/>
                  </a:lnTo>
                  <a:lnTo>
                    <a:pt x="294386" y="854168"/>
                  </a:lnTo>
                  <a:lnTo>
                    <a:pt x="290148" y="852246"/>
                  </a:lnTo>
                  <a:lnTo>
                    <a:pt x="291181" y="844726"/>
                  </a:lnTo>
                  <a:lnTo>
                    <a:pt x="285687" y="834423"/>
                  </a:lnTo>
                  <a:lnTo>
                    <a:pt x="279744" y="835333"/>
                  </a:lnTo>
                  <a:lnTo>
                    <a:pt x="276879" y="833991"/>
                  </a:lnTo>
                  <a:lnTo>
                    <a:pt x="275586" y="830902"/>
                  </a:lnTo>
                  <a:lnTo>
                    <a:pt x="268070" y="829364"/>
                  </a:lnTo>
                  <a:lnTo>
                    <a:pt x="276425" y="808664"/>
                  </a:lnTo>
                  <a:lnTo>
                    <a:pt x="276929" y="808859"/>
                  </a:lnTo>
                  <a:lnTo>
                    <a:pt x="276861" y="808042"/>
                  </a:lnTo>
                  <a:lnTo>
                    <a:pt x="321627" y="775479"/>
                  </a:lnTo>
                  <a:lnTo>
                    <a:pt x="343324" y="774158"/>
                  </a:lnTo>
                  <a:lnTo>
                    <a:pt x="346165" y="764096"/>
                  </a:lnTo>
                  <a:lnTo>
                    <a:pt x="360931" y="755319"/>
                  </a:lnTo>
                  <a:lnTo>
                    <a:pt x="360848" y="743008"/>
                  </a:lnTo>
                  <a:lnTo>
                    <a:pt x="378171" y="721440"/>
                  </a:lnTo>
                  <a:lnTo>
                    <a:pt x="389983" y="711695"/>
                  </a:lnTo>
                  <a:lnTo>
                    <a:pt x="390192" y="695840"/>
                  </a:lnTo>
                  <a:lnTo>
                    <a:pt x="400344" y="688564"/>
                  </a:lnTo>
                  <a:lnTo>
                    <a:pt x="393392" y="677625"/>
                  </a:lnTo>
                  <a:lnTo>
                    <a:pt x="399265" y="674575"/>
                  </a:lnTo>
                  <a:lnTo>
                    <a:pt x="393367" y="677617"/>
                  </a:lnTo>
                  <a:lnTo>
                    <a:pt x="385184" y="676757"/>
                  </a:lnTo>
                  <a:lnTo>
                    <a:pt x="367094" y="679989"/>
                  </a:lnTo>
                  <a:lnTo>
                    <a:pt x="362840" y="671357"/>
                  </a:lnTo>
                  <a:lnTo>
                    <a:pt x="355625" y="656852"/>
                  </a:lnTo>
                  <a:lnTo>
                    <a:pt x="346067" y="661064"/>
                  </a:lnTo>
                  <a:lnTo>
                    <a:pt x="338089" y="656460"/>
                  </a:lnTo>
                  <a:lnTo>
                    <a:pt x="332981" y="649094"/>
                  </a:lnTo>
                  <a:lnTo>
                    <a:pt x="333132" y="646916"/>
                  </a:lnTo>
                  <a:lnTo>
                    <a:pt x="333366" y="620510"/>
                  </a:lnTo>
                  <a:lnTo>
                    <a:pt x="333679" y="601920"/>
                  </a:lnTo>
                  <a:lnTo>
                    <a:pt x="323044" y="594418"/>
                  </a:lnTo>
                  <a:lnTo>
                    <a:pt x="349318" y="579142"/>
                  </a:lnTo>
                  <a:lnTo>
                    <a:pt x="346610" y="557705"/>
                  </a:lnTo>
                  <a:lnTo>
                    <a:pt x="341240" y="549705"/>
                  </a:lnTo>
                  <a:lnTo>
                    <a:pt x="346355" y="545451"/>
                  </a:lnTo>
                  <a:lnTo>
                    <a:pt x="355733" y="534380"/>
                  </a:lnTo>
                  <a:lnTo>
                    <a:pt x="356172" y="533300"/>
                  </a:lnTo>
                  <a:lnTo>
                    <a:pt x="247585" y="510692"/>
                  </a:lnTo>
                  <a:lnTo>
                    <a:pt x="250689" y="496905"/>
                  </a:lnTo>
                  <a:lnTo>
                    <a:pt x="255451" y="494366"/>
                  </a:lnTo>
                  <a:lnTo>
                    <a:pt x="258057" y="489172"/>
                  </a:lnTo>
                  <a:lnTo>
                    <a:pt x="258781" y="485326"/>
                  </a:lnTo>
                  <a:lnTo>
                    <a:pt x="270529" y="480322"/>
                  </a:lnTo>
                  <a:lnTo>
                    <a:pt x="214048" y="437681"/>
                  </a:lnTo>
                  <a:lnTo>
                    <a:pt x="170769" y="405208"/>
                  </a:lnTo>
                  <a:lnTo>
                    <a:pt x="138865" y="337670"/>
                  </a:lnTo>
                  <a:lnTo>
                    <a:pt x="146116" y="291506"/>
                  </a:lnTo>
                  <a:lnTo>
                    <a:pt x="161138" y="236768"/>
                  </a:lnTo>
                  <a:lnTo>
                    <a:pt x="182278" y="174301"/>
                  </a:lnTo>
                  <a:lnTo>
                    <a:pt x="191101" y="169823"/>
                  </a:lnTo>
                  <a:lnTo>
                    <a:pt x="189125" y="168329"/>
                  </a:lnTo>
                  <a:lnTo>
                    <a:pt x="208768" y="159100"/>
                  </a:lnTo>
                  <a:lnTo>
                    <a:pt x="217031" y="156403"/>
                  </a:lnTo>
                  <a:lnTo>
                    <a:pt x="220386" y="156326"/>
                  </a:lnTo>
                  <a:lnTo>
                    <a:pt x="225304" y="154959"/>
                  </a:lnTo>
                  <a:lnTo>
                    <a:pt x="238258" y="148390"/>
                  </a:lnTo>
                  <a:lnTo>
                    <a:pt x="265720" y="132706"/>
                  </a:lnTo>
                  <a:lnTo>
                    <a:pt x="314161" y="103997"/>
                  </a:lnTo>
                  <a:lnTo>
                    <a:pt x="280627" y="122877"/>
                  </a:lnTo>
                  <a:lnTo>
                    <a:pt x="247973" y="139490"/>
                  </a:lnTo>
                  <a:lnTo>
                    <a:pt x="214691" y="155594"/>
                  </a:lnTo>
                  <a:lnTo>
                    <a:pt x="179332" y="172927"/>
                  </a:lnTo>
                  <a:lnTo>
                    <a:pt x="93153" y="118477"/>
                  </a:lnTo>
                  <a:lnTo>
                    <a:pt x="40024" y="105109"/>
                  </a:lnTo>
                  <a:lnTo>
                    <a:pt x="5622" y="98694"/>
                  </a:lnTo>
                  <a:lnTo>
                    <a:pt x="0" y="78012"/>
                  </a:lnTo>
                  <a:lnTo>
                    <a:pt x="7786" y="73976"/>
                  </a:lnTo>
                  <a:lnTo>
                    <a:pt x="6090" y="56034"/>
                  </a:lnTo>
                  <a:lnTo>
                    <a:pt x="17452" y="46321"/>
                  </a:lnTo>
                  <a:lnTo>
                    <a:pt x="71060" y="48398"/>
                  </a:lnTo>
                  <a:lnTo>
                    <a:pt x="80420" y="42077"/>
                  </a:lnTo>
                  <a:lnTo>
                    <a:pt x="128216" y="50115"/>
                  </a:lnTo>
                  <a:lnTo>
                    <a:pt x="234027" y="67514"/>
                  </a:lnTo>
                  <a:lnTo>
                    <a:pt x="237422" y="68134"/>
                  </a:lnTo>
                  <a:lnTo>
                    <a:pt x="239337" y="74383"/>
                  </a:lnTo>
                  <a:lnTo>
                    <a:pt x="240868" y="75131"/>
                  </a:lnTo>
                  <a:lnTo>
                    <a:pt x="239381" y="70283"/>
                  </a:lnTo>
                  <a:close/>
                </a:path>
                <a:path w="1038225" h="1143635">
                  <a:moveTo>
                    <a:pt x="260967" y="107647"/>
                  </a:moveTo>
                  <a:lnTo>
                    <a:pt x="255437" y="91429"/>
                  </a:lnTo>
                  <a:lnTo>
                    <a:pt x="254134" y="91206"/>
                  </a:lnTo>
                  <a:lnTo>
                    <a:pt x="259008" y="105498"/>
                  </a:lnTo>
                  <a:lnTo>
                    <a:pt x="250986" y="109299"/>
                  </a:lnTo>
                  <a:lnTo>
                    <a:pt x="247099" y="111935"/>
                  </a:lnTo>
                  <a:lnTo>
                    <a:pt x="249656" y="111890"/>
                  </a:lnTo>
                  <a:lnTo>
                    <a:pt x="260967" y="107647"/>
                  </a:lnTo>
                  <a:close/>
                </a:path>
                <a:path w="1038225" h="1143635">
                  <a:moveTo>
                    <a:pt x="247931" y="88329"/>
                  </a:moveTo>
                  <a:lnTo>
                    <a:pt x="248173" y="79898"/>
                  </a:lnTo>
                  <a:lnTo>
                    <a:pt x="246181" y="78922"/>
                  </a:lnTo>
                  <a:lnTo>
                    <a:pt x="245922" y="87988"/>
                  </a:lnTo>
                  <a:lnTo>
                    <a:pt x="247931" y="88329"/>
                  </a:lnTo>
                  <a:close/>
                </a:path>
              </a:pathLst>
            </a:custGeom>
            <a:ln w="54000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79111" y="3122332"/>
              <a:ext cx="148115" cy="849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711817" y="2966809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60" h="1905">
                  <a:moveTo>
                    <a:pt x="0" y="10"/>
                  </a:moveTo>
                  <a:lnTo>
                    <a:pt x="3895" y="849"/>
                  </a:lnTo>
                  <a:lnTo>
                    <a:pt x="21" y="0"/>
                  </a:lnTo>
                  <a:close/>
                </a:path>
                <a:path w="10160" h="1905">
                  <a:moveTo>
                    <a:pt x="8661" y="1879"/>
                  </a:moveTo>
                  <a:lnTo>
                    <a:pt x="9594" y="13"/>
                  </a:lnTo>
                  <a:lnTo>
                    <a:pt x="8661" y="1879"/>
                  </a:lnTo>
                  <a:close/>
                </a:path>
              </a:pathLst>
            </a:custGeom>
            <a:ln w="54000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3" name="object 53"/>
            <p:cNvSpPr/>
            <p:nvPr/>
          </p:nvSpPr>
          <p:spPr>
            <a:xfrm>
              <a:off x="5722733" y="296329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224" y="-27000"/>
                  </a:moveTo>
                  <a:lnTo>
                    <a:pt x="224" y="27885"/>
                  </a:lnTo>
                </a:path>
              </a:pathLst>
            </a:custGeom>
            <a:ln w="54449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54" name="object 54"/>
            <p:cNvSpPr/>
            <p:nvPr/>
          </p:nvSpPr>
          <p:spPr>
            <a:xfrm>
              <a:off x="5622918" y="2397476"/>
              <a:ext cx="151130" cy="155575"/>
            </a:xfrm>
            <a:custGeom>
              <a:avLst/>
              <a:gdLst/>
              <a:ahLst/>
              <a:cxnLst/>
              <a:rect l="l" t="t" r="r" b="b"/>
              <a:pathLst>
                <a:path w="151129" h="155575">
                  <a:moveTo>
                    <a:pt x="150642" y="155451"/>
                  </a:moveTo>
                  <a:lnTo>
                    <a:pt x="145559" y="152324"/>
                  </a:lnTo>
                  <a:lnTo>
                    <a:pt x="136784" y="145531"/>
                  </a:lnTo>
                  <a:lnTo>
                    <a:pt x="128346" y="138799"/>
                  </a:lnTo>
                  <a:lnTo>
                    <a:pt x="124269" y="135849"/>
                  </a:lnTo>
                  <a:lnTo>
                    <a:pt x="150642" y="155451"/>
                  </a:lnTo>
                  <a:close/>
                </a:path>
                <a:path w="151129" h="155575">
                  <a:moveTo>
                    <a:pt x="10005" y="2717"/>
                  </a:moveTo>
                  <a:lnTo>
                    <a:pt x="13864" y="9648"/>
                  </a:lnTo>
                  <a:lnTo>
                    <a:pt x="14547" y="10836"/>
                  </a:lnTo>
                  <a:lnTo>
                    <a:pt x="10005" y="2717"/>
                  </a:lnTo>
                  <a:close/>
                </a:path>
                <a:path w="151129" h="155575">
                  <a:moveTo>
                    <a:pt x="4795" y="2625"/>
                  </a:moveTo>
                  <a:lnTo>
                    <a:pt x="2974" y="1987"/>
                  </a:lnTo>
                  <a:lnTo>
                    <a:pt x="4648" y="2621"/>
                  </a:lnTo>
                  <a:lnTo>
                    <a:pt x="4795" y="2625"/>
                  </a:lnTo>
                  <a:close/>
                </a:path>
                <a:path w="151129" h="155575">
                  <a:moveTo>
                    <a:pt x="1602" y="1469"/>
                  </a:moveTo>
                  <a:lnTo>
                    <a:pt x="1973" y="209"/>
                  </a:lnTo>
                  <a:lnTo>
                    <a:pt x="1958" y="0"/>
                  </a:lnTo>
                  <a:lnTo>
                    <a:pt x="0" y="731"/>
                  </a:lnTo>
                  <a:lnTo>
                    <a:pt x="1498" y="1430"/>
                  </a:lnTo>
                  <a:close/>
                </a:path>
              </a:pathLst>
            </a:custGeom>
            <a:ln w="54000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801061" y="1668416"/>
            <a:ext cx="3007792" cy="3870875"/>
            <a:chOff x="3296631" y="2118682"/>
            <a:chExt cx="3819525" cy="4915535"/>
          </a:xfrm>
        </p:grpSpPr>
        <p:sp>
          <p:nvSpPr>
            <p:cNvPr id="59" name="object 59"/>
            <p:cNvSpPr/>
            <p:nvPr/>
          </p:nvSpPr>
          <p:spPr>
            <a:xfrm>
              <a:off x="6293495" y="2161875"/>
              <a:ext cx="406400" cy="114935"/>
            </a:xfrm>
            <a:custGeom>
              <a:avLst/>
              <a:gdLst/>
              <a:ahLst/>
              <a:cxnLst/>
              <a:rect l="l" t="t" r="r" b="b"/>
              <a:pathLst>
                <a:path w="406400" h="114935">
                  <a:moveTo>
                    <a:pt x="71301" y="2293"/>
                  </a:moveTo>
                  <a:lnTo>
                    <a:pt x="68705" y="2293"/>
                  </a:lnTo>
                  <a:lnTo>
                    <a:pt x="35052" y="9236"/>
                  </a:lnTo>
                  <a:lnTo>
                    <a:pt x="13981" y="26622"/>
                  </a:lnTo>
                  <a:lnTo>
                    <a:pt x="3095" y="49288"/>
                  </a:lnTo>
                  <a:lnTo>
                    <a:pt x="0" y="72068"/>
                  </a:lnTo>
                  <a:lnTo>
                    <a:pt x="471" y="79837"/>
                  </a:lnTo>
                  <a:lnTo>
                    <a:pt x="23125" y="111280"/>
                  </a:lnTo>
                  <a:lnTo>
                    <a:pt x="46057" y="114915"/>
                  </a:lnTo>
                  <a:lnTo>
                    <a:pt x="51716" y="114915"/>
                  </a:lnTo>
                  <a:lnTo>
                    <a:pt x="73644" y="104357"/>
                  </a:lnTo>
                  <a:lnTo>
                    <a:pt x="50492" y="104357"/>
                  </a:lnTo>
                  <a:lnTo>
                    <a:pt x="36745" y="101877"/>
                  </a:lnTo>
                  <a:lnTo>
                    <a:pt x="27389" y="94963"/>
                  </a:lnTo>
                  <a:lnTo>
                    <a:pt x="22050" y="84407"/>
                  </a:lnTo>
                  <a:lnTo>
                    <a:pt x="20354" y="70999"/>
                  </a:lnTo>
                  <a:lnTo>
                    <a:pt x="22761" y="51356"/>
                  </a:lnTo>
                  <a:lnTo>
                    <a:pt x="30433" y="32762"/>
                  </a:lnTo>
                  <a:lnTo>
                    <a:pt x="44043" y="18902"/>
                  </a:lnTo>
                  <a:lnTo>
                    <a:pt x="64267" y="13463"/>
                  </a:lnTo>
                  <a:lnTo>
                    <a:pt x="88696" y="13463"/>
                  </a:lnTo>
                  <a:lnTo>
                    <a:pt x="90431" y="9334"/>
                  </a:lnTo>
                  <a:lnTo>
                    <a:pt x="87980" y="5050"/>
                  </a:lnTo>
                  <a:lnTo>
                    <a:pt x="83393" y="3981"/>
                  </a:lnTo>
                  <a:lnTo>
                    <a:pt x="76809" y="2602"/>
                  </a:lnTo>
                  <a:lnTo>
                    <a:pt x="71301" y="2293"/>
                  </a:lnTo>
                  <a:close/>
                </a:path>
                <a:path w="406400" h="114935">
                  <a:moveTo>
                    <a:pt x="141537" y="27237"/>
                  </a:moveTo>
                  <a:lnTo>
                    <a:pt x="131133" y="27237"/>
                  </a:lnTo>
                  <a:lnTo>
                    <a:pt x="109251" y="32499"/>
                  </a:lnTo>
                  <a:lnTo>
                    <a:pt x="93780" y="45924"/>
                  </a:lnTo>
                  <a:lnTo>
                    <a:pt x="84592" y="63967"/>
                  </a:lnTo>
                  <a:lnTo>
                    <a:pt x="81558" y="83084"/>
                  </a:lnTo>
                  <a:lnTo>
                    <a:pt x="82497" y="92127"/>
                  </a:lnTo>
                  <a:lnTo>
                    <a:pt x="104968" y="114454"/>
                  </a:lnTo>
                  <a:lnTo>
                    <a:pt x="113385" y="114454"/>
                  </a:lnTo>
                  <a:lnTo>
                    <a:pt x="135478" y="108702"/>
                  </a:lnTo>
                  <a:lnTo>
                    <a:pt x="139606" y="104814"/>
                  </a:lnTo>
                  <a:lnTo>
                    <a:pt x="106804" y="104814"/>
                  </a:lnTo>
                  <a:lnTo>
                    <a:pt x="99917" y="99461"/>
                  </a:lnTo>
                  <a:lnTo>
                    <a:pt x="105656" y="56444"/>
                  </a:lnTo>
                  <a:lnTo>
                    <a:pt x="128840" y="37033"/>
                  </a:lnTo>
                  <a:lnTo>
                    <a:pt x="156730" y="37033"/>
                  </a:lnTo>
                  <a:lnTo>
                    <a:pt x="154698" y="35041"/>
                  </a:lnTo>
                  <a:lnTo>
                    <a:pt x="149647" y="29836"/>
                  </a:lnTo>
                  <a:lnTo>
                    <a:pt x="141537" y="27237"/>
                  </a:lnTo>
                  <a:close/>
                </a:path>
                <a:path w="406400" h="114935">
                  <a:moveTo>
                    <a:pt x="156730" y="37033"/>
                  </a:moveTo>
                  <a:lnTo>
                    <a:pt x="134038" y="37033"/>
                  </a:lnTo>
                  <a:lnTo>
                    <a:pt x="137562" y="39480"/>
                  </a:lnTo>
                  <a:lnTo>
                    <a:pt x="139399" y="41161"/>
                  </a:lnTo>
                  <a:lnTo>
                    <a:pt x="143833" y="45292"/>
                  </a:lnTo>
                  <a:lnTo>
                    <a:pt x="143905" y="56444"/>
                  </a:lnTo>
                  <a:lnTo>
                    <a:pt x="143033" y="66339"/>
                  </a:lnTo>
                  <a:lnTo>
                    <a:pt x="139013" y="82932"/>
                  </a:lnTo>
                  <a:lnTo>
                    <a:pt x="130173" y="98148"/>
                  </a:lnTo>
                  <a:lnTo>
                    <a:pt x="114763" y="104814"/>
                  </a:lnTo>
                  <a:lnTo>
                    <a:pt x="139606" y="104814"/>
                  </a:lnTo>
                  <a:lnTo>
                    <a:pt x="150817" y="94255"/>
                  </a:lnTo>
                  <a:lnTo>
                    <a:pt x="159758" y="75333"/>
                  </a:lnTo>
                  <a:lnTo>
                    <a:pt x="162614" y="56444"/>
                  </a:lnTo>
                  <a:lnTo>
                    <a:pt x="162576" y="49288"/>
                  </a:lnTo>
                  <a:lnTo>
                    <a:pt x="162349" y="42541"/>
                  </a:lnTo>
                  <a:lnTo>
                    <a:pt x="156730" y="37033"/>
                  </a:lnTo>
                  <a:close/>
                </a:path>
                <a:path w="406400" h="114935">
                  <a:moveTo>
                    <a:pt x="70999" y="99306"/>
                  </a:moveTo>
                  <a:lnTo>
                    <a:pt x="67783" y="100529"/>
                  </a:lnTo>
                  <a:lnTo>
                    <a:pt x="67171" y="100832"/>
                  </a:lnTo>
                  <a:lnTo>
                    <a:pt x="66102" y="101296"/>
                  </a:lnTo>
                  <a:lnTo>
                    <a:pt x="65336" y="101598"/>
                  </a:lnTo>
                  <a:lnTo>
                    <a:pt x="65491" y="101598"/>
                  </a:lnTo>
                  <a:lnTo>
                    <a:pt x="59673" y="103745"/>
                  </a:lnTo>
                  <a:lnTo>
                    <a:pt x="55543" y="104357"/>
                  </a:lnTo>
                  <a:lnTo>
                    <a:pt x="73644" y="104357"/>
                  </a:lnTo>
                  <a:lnTo>
                    <a:pt x="73954" y="103613"/>
                  </a:lnTo>
                  <a:lnTo>
                    <a:pt x="74973" y="100986"/>
                  </a:lnTo>
                  <a:lnTo>
                    <a:pt x="70999" y="99306"/>
                  </a:lnTo>
                  <a:close/>
                </a:path>
                <a:path w="406400" h="114935">
                  <a:moveTo>
                    <a:pt x="88696" y="13463"/>
                  </a:moveTo>
                  <a:lnTo>
                    <a:pt x="70387" y="13463"/>
                  </a:lnTo>
                  <a:lnTo>
                    <a:pt x="74670" y="14532"/>
                  </a:lnTo>
                  <a:lnTo>
                    <a:pt x="77730" y="16221"/>
                  </a:lnTo>
                  <a:lnTo>
                    <a:pt x="82170" y="18360"/>
                  </a:lnTo>
                  <a:lnTo>
                    <a:pt x="87217" y="16984"/>
                  </a:lnTo>
                  <a:lnTo>
                    <a:pt x="88696" y="13463"/>
                  </a:lnTo>
                  <a:close/>
                </a:path>
                <a:path w="406400" h="114935">
                  <a:moveTo>
                    <a:pt x="225698" y="27388"/>
                  </a:moveTo>
                  <a:lnTo>
                    <a:pt x="221414" y="27388"/>
                  </a:lnTo>
                  <a:lnTo>
                    <a:pt x="197794" y="32375"/>
                  </a:lnTo>
                  <a:lnTo>
                    <a:pt x="181190" y="45137"/>
                  </a:lnTo>
                  <a:lnTo>
                    <a:pt x="171387" y="62375"/>
                  </a:lnTo>
                  <a:lnTo>
                    <a:pt x="168167" y="80791"/>
                  </a:lnTo>
                  <a:lnTo>
                    <a:pt x="170732" y="94852"/>
                  </a:lnTo>
                  <a:lnTo>
                    <a:pt x="178131" y="105501"/>
                  </a:lnTo>
                  <a:lnTo>
                    <a:pt x="189919" y="112248"/>
                  </a:lnTo>
                  <a:lnTo>
                    <a:pt x="205653" y="114606"/>
                  </a:lnTo>
                  <a:lnTo>
                    <a:pt x="208255" y="114606"/>
                  </a:lnTo>
                  <a:lnTo>
                    <a:pt x="204735" y="104659"/>
                  </a:lnTo>
                  <a:lnTo>
                    <a:pt x="200602" y="103745"/>
                  </a:lnTo>
                  <a:lnTo>
                    <a:pt x="196627" y="101141"/>
                  </a:lnTo>
                  <a:lnTo>
                    <a:pt x="189129" y="96400"/>
                  </a:lnTo>
                  <a:lnTo>
                    <a:pt x="187829" y="87748"/>
                  </a:lnTo>
                  <a:lnTo>
                    <a:pt x="205890" y="41373"/>
                  </a:lnTo>
                  <a:lnTo>
                    <a:pt x="219120" y="37792"/>
                  </a:lnTo>
                  <a:lnTo>
                    <a:pt x="235165" y="37792"/>
                  </a:lnTo>
                  <a:lnTo>
                    <a:pt x="236868" y="33508"/>
                  </a:lnTo>
                  <a:lnTo>
                    <a:pt x="235644" y="29378"/>
                  </a:lnTo>
                  <a:lnTo>
                    <a:pt x="229067" y="27849"/>
                  </a:lnTo>
                  <a:lnTo>
                    <a:pt x="225698" y="27388"/>
                  </a:lnTo>
                  <a:close/>
                </a:path>
                <a:path w="406400" h="114935">
                  <a:moveTo>
                    <a:pt x="289814" y="27388"/>
                  </a:moveTo>
                  <a:lnTo>
                    <a:pt x="282618" y="27388"/>
                  </a:lnTo>
                  <a:lnTo>
                    <a:pt x="273477" y="28340"/>
                  </a:lnTo>
                  <a:lnTo>
                    <a:pt x="235451" y="66178"/>
                  </a:lnTo>
                  <a:lnTo>
                    <a:pt x="230593" y="88592"/>
                  </a:lnTo>
                  <a:lnTo>
                    <a:pt x="232645" y="99945"/>
                  </a:lnTo>
                  <a:lnTo>
                    <a:pt x="238054" y="107912"/>
                  </a:lnTo>
                  <a:lnTo>
                    <a:pt x="245701" y="112608"/>
                  </a:lnTo>
                  <a:lnTo>
                    <a:pt x="254466" y="114148"/>
                  </a:lnTo>
                  <a:lnTo>
                    <a:pt x="263453" y="111989"/>
                  </a:lnTo>
                  <a:lnTo>
                    <a:pt x="271049" y="106517"/>
                  </a:lnTo>
                  <a:lnTo>
                    <a:pt x="275652" y="101296"/>
                  </a:lnTo>
                  <a:lnTo>
                    <a:pt x="252323" y="101296"/>
                  </a:lnTo>
                  <a:lnTo>
                    <a:pt x="249024" y="93643"/>
                  </a:lnTo>
                  <a:lnTo>
                    <a:pt x="255308" y="55164"/>
                  </a:lnTo>
                  <a:lnTo>
                    <a:pt x="280022" y="37033"/>
                  </a:lnTo>
                  <a:lnTo>
                    <a:pt x="309645" y="37033"/>
                  </a:lnTo>
                  <a:lnTo>
                    <a:pt x="309883" y="35956"/>
                  </a:lnTo>
                  <a:lnTo>
                    <a:pt x="310470" y="32284"/>
                  </a:lnTo>
                  <a:lnTo>
                    <a:pt x="308942" y="30758"/>
                  </a:lnTo>
                  <a:lnTo>
                    <a:pt x="299144" y="30758"/>
                  </a:lnTo>
                  <a:lnTo>
                    <a:pt x="294554" y="29074"/>
                  </a:lnTo>
                  <a:lnTo>
                    <a:pt x="289814" y="27388"/>
                  </a:lnTo>
                  <a:close/>
                </a:path>
                <a:path w="406400" h="114935">
                  <a:moveTo>
                    <a:pt x="283383" y="91039"/>
                  </a:moveTo>
                  <a:lnTo>
                    <a:pt x="282926" y="93643"/>
                  </a:lnTo>
                  <a:lnTo>
                    <a:pt x="281620" y="102059"/>
                  </a:lnTo>
                  <a:lnTo>
                    <a:pt x="281509" y="102977"/>
                  </a:lnTo>
                  <a:lnTo>
                    <a:pt x="280936" y="109559"/>
                  </a:lnTo>
                  <a:lnTo>
                    <a:pt x="284918" y="112618"/>
                  </a:lnTo>
                  <a:lnTo>
                    <a:pt x="293942" y="112312"/>
                  </a:lnTo>
                  <a:lnTo>
                    <a:pt x="298227" y="109710"/>
                  </a:lnTo>
                  <a:lnTo>
                    <a:pt x="298353" y="102977"/>
                  </a:lnTo>
                  <a:lnTo>
                    <a:pt x="298455" y="101141"/>
                  </a:lnTo>
                  <a:lnTo>
                    <a:pt x="298992" y="95519"/>
                  </a:lnTo>
                  <a:lnTo>
                    <a:pt x="299490" y="91807"/>
                  </a:lnTo>
                  <a:lnTo>
                    <a:pt x="283383" y="91807"/>
                  </a:lnTo>
                  <a:lnTo>
                    <a:pt x="283383" y="91039"/>
                  </a:lnTo>
                  <a:close/>
                </a:path>
                <a:path w="406400" h="114935">
                  <a:moveTo>
                    <a:pt x="222026" y="102059"/>
                  </a:moveTo>
                  <a:lnTo>
                    <a:pt x="218663" y="102977"/>
                  </a:lnTo>
                  <a:lnTo>
                    <a:pt x="215600" y="104047"/>
                  </a:lnTo>
                  <a:lnTo>
                    <a:pt x="212539" y="104659"/>
                  </a:lnTo>
                  <a:lnTo>
                    <a:pt x="224189" y="104659"/>
                  </a:lnTo>
                  <a:lnTo>
                    <a:pt x="222026" y="102059"/>
                  </a:lnTo>
                  <a:close/>
                </a:path>
                <a:path w="406400" h="114935">
                  <a:moveTo>
                    <a:pt x="309645" y="37033"/>
                  </a:moveTo>
                  <a:lnTo>
                    <a:pt x="284918" y="37033"/>
                  </a:lnTo>
                  <a:lnTo>
                    <a:pt x="288891" y="38404"/>
                  </a:lnTo>
                  <a:lnTo>
                    <a:pt x="291801" y="39326"/>
                  </a:lnTo>
                  <a:lnTo>
                    <a:pt x="291650" y="39326"/>
                  </a:lnTo>
                  <a:lnTo>
                    <a:pt x="291801" y="39480"/>
                  </a:lnTo>
                  <a:lnTo>
                    <a:pt x="291495" y="39480"/>
                  </a:lnTo>
                  <a:lnTo>
                    <a:pt x="287514" y="60746"/>
                  </a:lnTo>
                  <a:lnTo>
                    <a:pt x="272368" y="98694"/>
                  </a:lnTo>
                  <a:lnTo>
                    <a:pt x="266247" y="101296"/>
                  </a:lnTo>
                  <a:lnTo>
                    <a:pt x="275652" y="101296"/>
                  </a:lnTo>
                  <a:lnTo>
                    <a:pt x="277469" y="99235"/>
                  </a:lnTo>
                  <a:lnTo>
                    <a:pt x="282926" y="91652"/>
                  </a:lnTo>
                  <a:lnTo>
                    <a:pt x="283081" y="91504"/>
                  </a:lnTo>
                  <a:lnTo>
                    <a:pt x="283229" y="91039"/>
                  </a:lnTo>
                  <a:lnTo>
                    <a:pt x="283383" y="90892"/>
                  </a:lnTo>
                  <a:lnTo>
                    <a:pt x="299612" y="90892"/>
                  </a:lnTo>
                  <a:lnTo>
                    <a:pt x="300034" y="87748"/>
                  </a:lnTo>
                  <a:lnTo>
                    <a:pt x="301593" y="78342"/>
                  </a:lnTo>
                  <a:lnTo>
                    <a:pt x="304350" y="63193"/>
                  </a:lnTo>
                  <a:lnTo>
                    <a:pt x="306135" y="53734"/>
                  </a:lnTo>
                  <a:lnTo>
                    <a:pt x="307620" y="46268"/>
                  </a:lnTo>
                  <a:lnTo>
                    <a:pt x="309645" y="37033"/>
                  </a:lnTo>
                  <a:close/>
                </a:path>
                <a:path w="406400" h="114935">
                  <a:moveTo>
                    <a:pt x="299612" y="90892"/>
                  </a:moveTo>
                  <a:lnTo>
                    <a:pt x="283383" y="90892"/>
                  </a:lnTo>
                  <a:lnTo>
                    <a:pt x="283383" y="91807"/>
                  </a:lnTo>
                  <a:lnTo>
                    <a:pt x="299490" y="91807"/>
                  </a:lnTo>
                  <a:lnTo>
                    <a:pt x="299612" y="90892"/>
                  </a:lnTo>
                  <a:close/>
                </a:path>
                <a:path w="406400" h="114935">
                  <a:moveTo>
                    <a:pt x="235165" y="37792"/>
                  </a:moveTo>
                  <a:lnTo>
                    <a:pt x="221724" y="37792"/>
                  </a:lnTo>
                  <a:lnTo>
                    <a:pt x="223861" y="38257"/>
                  </a:lnTo>
                  <a:lnTo>
                    <a:pt x="225698" y="38869"/>
                  </a:lnTo>
                  <a:lnTo>
                    <a:pt x="225543" y="38869"/>
                  </a:lnTo>
                  <a:lnTo>
                    <a:pt x="229369" y="40394"/>
                  </a:lnTo>
                  <a:lnTo>
                    <a:pt x="234265" y="40092"/>
                  </a:lnTo>
                  <a:lnTo>
                    <a:pt x="235165" y="37792"/>
                  </a:lnTo>
                  <a:close/>
                </a:path>
                <a:path w="406400" h="114935">
                  <a:moveTo>
                    <a:pt x="306489" y="28307"/>
                  </a:moveTo>
                  <a:lnTo>
                    <a:pt x="302054" y="29684"/>
                  </a:lnTo>
                  <a:lnTo>
                    <a:pt x="299144" y="30758"/>
                  </a:lnTo>
                  <a:lnTo>
                    <a:pt x="308942" y="30758"/>
                  </a:lnTo>
                  <a:lnTo>
                    <a:pt x="306489" y="28307"/>
                  </a:lnTo>
                  <a:close/>
                </a:path>
                <a:path w="406400" h="114935">
                  <a:moveTo>
                    <a:pt x="345358" y="0"/>
                  </a:moveTo>
                  <a:lnTo>
                    <a:pt x="332200" y="0"/>
                  </a:lnTo>
                  <a:lnTo>
                    <a:pt x="328451" y="7498"/>
                  </a:lnTo>
                  <a:lnTo>
                    <a:pt x="328373" y="17748"/>
                  </a:lnTo>
                  <a:lnTo>
                    <a:pt x="332967" y="20195"/>
                  </a:lnTo>
                  <a:lnTo>
                    <a:pt x="345358" y="20195"/>
                  </a:lnTo>
                  <a:lnTo>
                    <a:pt x="349491" y="12395"/>
                  </a:lnTo>
                  <a:lnTo>
                    <a:pt x="349491" y="2447"/>
                  </a:lnTo>
                  <a:lnTo>
                    <a:pt x="345358" y="0"/>
                  </a:lnTo>
                  <a:close/>
                </a:path>
                <a:path w="406400" h="114935">
                  <a:moveTo>
                    <a:pt x="349181" y="98849"/>
                  </a:moveTo>
                  <a:lnTo>
                    <a:pt x="344285" y="100072"/>
                  </a:lnTo>
                  <a:lnTo>
                    <a:pt x="342906" y="103590"/>
                  </a:lnTo>
                  <a:lnTo>
                    <a:pt x="341683" y="107718"/>
                  </a:lnTo>
                  <a:lnTo>
                    <a:pt x="344595" y="112312"/>
                  </a:lnTo>
                  <a:lnTo>
                    <a:pt x="349422" y="113554"/>
                  </a:lnTo>
                  <a:lnTo>
                    <a:pt x="352242" y="114148"/>
                  </a:lnTo>
                  <a:lnTo>
                    <a:pt x="356378" y="114606"/>
                  </a:lnTo>
                  <a:lnTo>
                    <a:pt x="360507" y="114606"/>
                  </a:lnTo>
                  <a:lnTo>
                    <a:pt x="391753" y="103284"/>
                  </a:lnTo>
                  <a:lnTo>
                    <a:pt x="359744" y="103284"/>
                  </a:lnTo>
                  <a:lnTo>
                    <a:pt x="355863" y="102185"/>
                  </a:lnTo>
                  <a:lnTo>
                    <a:pt x="353007" y="100832"/>
                  </a:lnTo>
                  <a:lnTo>
                    <a:pt x="349181" y="98849"/>
                  </a:lnTo>
                  <a:close/>
                </a:path>
                <a:path w="406400" h="114935">
                  <a:moveTo>
                    <a:pt x="341226" y="28613"/>
                  </a:moveTo>
                  <a:lnTo>
                    <a:pt x="336638" y="29684"/>
                  </a:lnTo>
                  <a:lnTo>
                    <a:pt x="333269" y="30297"/>
                  </a:lnTo>
                  <a:lnTo>
                    <a:pt x="331130" y="30603"/>
                  </a:lnTo>
                  <a:lnTo>
                    <a:pt x="326382" y="30909"/>
                  </a:lnTo>
                  <a:lnTo>
                    <a:pt x="325010" y="35192"/>
                  </a:lnTo>
                  <a:lnTo>
                    <a:pt x="320178" y="75128"/>
                  </a:lnTo>
                  <a:lnTo>
                    <a:pt x="317512" y="89668"/>
                  </a:lnTo>
                  <a:lnTo>
                    <a:pt x="316439" y="95935"/>
                  </a:lnTo>
                  <a:lnTo>
                    <a:pt x="314676" y="103284"/>
                  </a:lnTo>
                  <a:lnTo>
                    <a:pt x="314603" y="103745"/>
                  </a:lnTo>
                  <a:lnTo>
                    <a:pt x="314449" y="104202"/>
                  </a:lnTo>
                  <a:lnTo>
                    <a:pt x="314354" y="104814"/>
                  </a:lnTo>
                  <a:lnTo>
                    <a:pt x="313686" y="108028"/>
                  </a:lnTo>
                  <a:lnTo>
                    <a:pt x="316900" y="112157"/>
                  </a:lnTo>
                  <a:lnTo>
                    <a:pt x="321335" y="112006"/>
                  </a:lnTo>
                  <a:lnTo>
                    <a:pt x="327606" y="112006"/>
                  </a:lnTo>
                  <a:lnTo>
                    <a:pt x="332355" y="109098"/>
                  </a:lnTo>
                  <a:lnTo>
                    <a:pt x="342449" y="44988"/>
                  </a:lnTo>
                  <a:lnTo>
                    <a:pt x="343793" y="38714"/>
                  </a:lnTo>
                  <a:lnTo>
                    <a:pt x="344014" y="37490"/>
                  </a:lnTo>
                  <a:lnTo>
                    <a:pt x="345052" y="32284"/>
                  </a:lnTo>
                  <a:lnTo>
                    <a:pt x="341226" y="28613"/>
                  </a:lnTo>
                  <a:close/>
                </a:path>
                <a:path w="406400" h="114935">
                  <a:moveTo>
                    <a:pt x="393861" y="27237"/>
                  </a:moveTo>
                  <a:lnTo>
                    <a:pt x="389577" y="27237"/>
                  </a:lnTo>
                  <a:lnTo>
                    <a:pt x="384148" y="27495"/>
                  </a:lnTo>
                  <a:lnTo>
                    <a:pt x="351629" y="47437"/>
                  </a:lnTo>
                  <a:lnTo>
                    <a:pt x="351629" y="65797"/>
                  </a:lnTo>
                  <a:lnTo>
                    <a:pt x="364790" y="73752"/>
                  </a:lnTo>
                  <a:lnTo>
                    <a:pt x="378561" y="81713"/>
                  </a:lnTo>
                  <a:lnTo>
                    <a:pt x="382543" y="84462"/>
                  </a:lnTo>
                  <a:lnTo>
                    <a:pt x="382543" y="96547"/>
                  </a:lnTo>
                  <a:lnTo>
                    <a:pt x="376577" y="103284"/>
                  </a:lnTo>
                  <a:lnTo>
                    <a:pt x="391753" y="103284"/>
                  </a:lnTo>
                  <a:lnTo>
                    <a:pt x="399524" y="76201"/>
                  </a:lnTo>
                  <a:lnTo>
                    <a:pt x="392489" y="71762"/>
                  </a:lnTo>
                  <a:lnTo>
                    <a:pt x="380094" y="64263"/>
                  </a:lnTo>
                  <a:lnTo>
                    <a:pt x="374586" y="61203"/>
                  </a:lnTo>
                  <a:lnTo>
                    <a:pt x="369380" y="58143"/>
                  </a:lnTo>
                  <a:lnTo>
                    <a:pt x="369380" y="44988"/>
                  </a:lnTo>
                  <a:lnTo>
                    <a:pt x="375198" y="37490"/>
                  </a:lnTo>
                  <a:lnTo>
                    <a:pt x="404441" y="37490"/>
                  </a:lnTo>
                  <a:lnTo>
                    <a:pt x="406259" y="33508"/>
                  </a:lnTo>
                  <a:lnTo>
                    <a:pt x="404117" y="29225"/>
                  </a:lnTo>
                  <a:lnTo>
                    <a:pt x="399679" y="28307"/>
                  </a:lnTo>
                  <a:lnTo>
                    <a:pt x="399834" y="28307"/>
                  </a:lnTo>
                  <a:lnTo>
                    <a:pt x="396924" y="27543"/>
                  </a:lnTo>
                  <a:lnTo>
                    <a:pt x="393861" y="27237"/>
                  </a:lnTo>
                  <a:close/>
                </a:path>
                <a:path w="406400" h="114935">
                  <a:moveTo>
                    <a:pt x="404441" y="37490"/>
                  </a:moveTo>
                  <a:lnTo>
                    <a:pt x="389120" y="37490"/>
                  </a:lnTo>
                  <a:lnTo>
                    <a:pt x="391877" y="38257"/>
                  </a:lnTo>
                  <a:lnTo>
                    <a:pt x="394171" y="39326"/>
                  </a:lnTo>
                  <a:lnTo>
                    <a:pt x="398148" y="41316"/>
                  </a:lnTo>
                  <a:lnTo>
                    <a:pt x="403044" y="40549"/>
                  </a:lnTo>
                  <a:lnTo>
                    <a:pt x="404441" y="37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2020" y="3269817"/>
              <a:ext cx="878009" cy="1861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56925" y="2874571"/>
              <a:ext cx="958754" cy="20037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009079" y="2136682"/>
              <a:ext cx="641985" cy="187960"/>
            </a:xfrm>
            <a:custGeom>
              <a:avLst/>
              <a:gdLst/>
              <a:ahLst/>
              <a:cxnLst/>
              <a:rect l="l" t="t" r="r" b="b"/>
              <a:pathLst>
                <a:path w="641984" h="187960">
                  <a:moveTo>
                    <a:pt x="641891" y="187603"/>
                  </a:moveTo>
                  <a:lnTo>
                    <a:pt x="272826" y="187603"/>
                  </a:lnTo>
                  <a:lnTo>
                    <a:pt x="0" y="0"/>
                  </a:lnTo>
                </a:path>
              </a:pathLst>
            </a:custGeom>
            <a:ln w="35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83235" y="6909526"/>
              <a:ext cx="452260" cy="9919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989445" y="6720478"/>
              <a:ext cx="448309" cy="163195"/>
            </a:xfrm>
            <a:custGeom>
              <a:avLst/>
              <a:gdLst/>
              <a:ahLst/>
              <a:cxnLst/>
              <a:rect l="l" t="t" r="r" b="b"/>
              <a:pathLst>
                <a:path w="448310" h="163195">
                  <a:moveTo>
                    <a:pt x="26236" y="914"/>
                  </a:moveTo>
                  <a:lnTo>
                    <a:pt x="12161" y="914"/>
                  </a:lnTo>
                  <a:lnTo>
                    <a:pt x="0" y="66920"/>
                  </a:lnTo>
                  <a:lnTo>
                    <a:pt x="10968" y="66920"/>
                  </a:lnTo>
                  <a:lnTo>
                    <a:pt x="12981" y="52293"/>
                  </a:lnTo>
                  <a:lnTo>
                    <a:pt x="35703" y="52293"/>
                  </a:lnTo>
                  <a:lnTo>
                    <a:pt x="33884" y="42419"/>
                  </a:lnTo>
                  <a:lnTo>
                    <a:pt x="14626" y="42419"/>
                  </a:lnTo>
                  <a:lnTo>
                    <a:pt x="19105" y="14079"/>
                  </a:lnTo>
                  <a:lnTo>
                    <a:pt x="28662" y="14079"/>
                  </a:lnTo>
                  <a:lnTo>
                    <a:pt x="26236" y="914"/>
                  </a:lnTo>
                  <a:close/>
                </a:path>
                <a:path w="448310" h="163195">
                  <a:moveTo>
                    <a:pt x="35703" y="52293"/>
                  </a:moveTo>
                  <a:lnTo>
                    <a:pt x="25416" y="52293"/>
                  </a:lnTo>
                  <a:lnTo>
                    <a:pt x="27425" y="66920"/>
                  </a:lnTo>
                  <a:lnTo>
                    <a:pt x="38398" y="66920"/>
                  </a:lnTo>
                  <a:lnTo>
                    <a:pt x="35703" y="52293"/>
                  </a:lnTo>
                  <a:close/>
                </a:path>
                <a:path w="448310" h="163195">
                  <a:moveTo>
                    <a:pt x="28662" y="14079"/>
                  </a:moveTo>
                  <a:lnTo>
                    <a:pt x="19288" y="14079"/>
                  </a:lnTo>
                  <a:lnTo>
                    <a:pt x="23770" y="42419"/>
                  </a:lnTo>
                  <a:lnTo>
                    <a:pt x="33884" y="42419"/>
                  </a:lnTo>
                  <a:lnTo>
                    <a:pt x="28662" y="14079"/>
                  </a:lnTo>
                  <a:close/>
                </a:path>
                <a:path w="448310" h="163195">
                  <a:moveTo>
                    <a:pt x="64422" y="0"/>
                  </a:moveTo>
                  <a:lnTo>
                    <a:pt x="58813" y="0"/>
                  </a:lnTo>
                  <a:lnTo>
                    <a:pt x="56376" y="443"/>
                  </a:lnTo>
                  <a:lnTo>
                    <a:pt x="44978" y="56225"/>
                  </a:lnTo>
                  <a:lnTo>
                    <a:pt x="46382" y="60368"/>
                  </a:lnTo>
                  <a:lnTo>
                    <a:pt x="51987" y="66340"/>
                  </a:lnTo>
                  <a:lnTo>
                    <a:pt x="55645" y="67834"/>
                  </a:lnTo>
                  <a:lnTo>
                    <a:pt x="62838" y="67834"/>
                  </a:lnTo>
                  <a:lnTo>
                    <a:pt x="64983" y="67363"/>
                  </a:lnTo>
                  <a:lnTo>
                    <a:pt x="68216" y="65473"/>
                  </a:lnTo>
                  <a:lnTo>
                    <a:pt x="69876" y="63994"/>
                  </a:lnTo>
                  <a:lnTo>
                    <a:pt x="71582" y="61984"/>
                  </a:lnTo>
                  <a:lnTo>
                    <a:pt x="79171" y="61984"/>
                  </a:lnTo>
                  <a:lnTo>
                    <a:pt x="79171" y="57960"/>
                  </a:lnTo>
                  <a:lnTo>
                    <a:pt x="59667" y="57960"/>
                  </a:lnTo>
                  <a:lnTo>
                    <a:pt x="58298" y="57337"/>
                  </a:lnTo>
                  <a:lnTo>
                    <a:pt x="56710" y="54836"/>
                  </a:lnTo>
                  <a:lnTo>
                    <a:pt x="56315" y="53146"/>
                  </a:lnTo>
                  <a:lnTo>
                    <a:pt x="56315" y="14292"/>
                  </a:lnTo>
                  <a:lnTo>
                    <a:pt x="56804" y="12387"/>
                  </a:lnTo>
                  <a:lnTo>
                    <a:pt x="58752" y="10375"/>
                  </a:lnTo>
                  <a:lnTo>
                    <a:pt x="59944" y="9875"/>
                  </a:lnTo>
                  <a:lnTo>
                    <a:pt x="77162" y="9875"/>
                  </a:lnTo>
                  <a:lnTo>
                    <a:pt x="76870" y="8961"/>
                  </a:lnTo>
                  <a:lnTo>
                    <a:pt x="75805" y="7038"/>
                  </a:lnTo>
                  <a:lnTo>
                    <a:pt x="72939" y="3747"/>
                  </a:lnTo>
                  <a:lnTo>
                    <a:pt x="71154" y="2437"/>
                  </a:lnTo>
                  <a:lnTo>
                    <a:pt x="66892" y="486"/>
                  </a:lnTo>
                  <a:lnTo>
                    <a:pt x="64422" y="0"/>
                  </a:lnTo>
                  <a:close/>
                </a:path>
                <a:path w="448310" h="163195">
                  <a:moveTo>
                    <a:pt x="79171" y="61984"/>
                  </a:moveTo>
                  <a:lnTo>
                    <a:pt x="71582" y="61984"/>
                  </a:lnTo>
                  <a:lnTo>
                    <a:pt x="73685" y="66920"/>
                  </a:lnTo>
                  <a:lnTo>
                    <a:pt x="79171" y="66920"/>
                  </a:lnTo>
                  <a:lnTo>
                    <a:pt x="79171" y="61984"/>
                  </a:lnTo>
                  <a:close/>
                </a:path>
                <a:path w="448310" h="163195">
                  <a:moveTo>
                    <a:pt x="79171" y="33458"/>
                  </a:moveTo>
                  <a:lnTo>
                    <a:pt x="60613" y="33458"/>
                  </a:lnTo>
                  <a:lnTo>
                    <a:pt x="60613" y="42419"/>
                  </a:lnTo>
                  <a:lnTo>
                    <a:pt x="67834" y="42419"/>
                  </a:lnTo>
                  <a:lnTo>
                    <a:pt x="67834" y="52110"/>
                  </a:lnTo>
                  <a:lnTo>
                    <a:pt x="67377" y="54457"/>
                  </a:lnTo>
                  <a:lnTo>
                    <a:pt x="65548" y="57261"/>
                  </a:lnTo>
                  <a:lnTo>
                    <a:pt x="63936" y="57960"/>
                  </a:lnTo>
                  <a:lnTo>
                    <a:pt x="79171" y="57960"/>
                  </a:lnTo>
                  <a:lnTo>
                    <a:pt x="79171" y="33458"/>
                  </a:lnTo>
                  <a:close/>
                </a:path>
                <a:path w="448310" h="163195">
                  <a:moveTo>
                    <a:pt x="77162" y="9875"/>
                  </a:moveTo>
                  <a:lnTo>
                    <a:pt x="62442" y="9875"/>
                  </a:lnTo>
                  <a:lnTo>
                    <a:pt x="63399" y="10054"/>
                  </a:lnTo>
                  <a:lnTo>
                    <a:pt x="65048" y="10789"/>
                  </a:lnTo>
                  <a:lnTo>
                    <a:pt x="67834" y="22308"/>
                  </a:lnTo>
                  <a:lnTo>
                    <a:pt x="78620" y="22308"/>
                  </a:lnTo>
                  <a:lnTo>
                    <a:pt x="78620" y="15664"/>
                  </a:lnTo>
                  <a:lnTo>
                    <a:pt x="78265" y="13331"/>
                  </a:lnTo>
                  <a:lnTo>
                    <a:pt x="77162" y="9875"/>
                  </a:lnTo>
                  <a:close/>
                </a:path>
                <a:path w="448310" h="163195">
                  <a:moveTo>
                    <a:pt x="112936" y="914"/>
                  </a:moveTo>
                  <a:lnTo>
                    <a:pt x="90688" y="914"/>
                  </a:lnTo>
                  <a:lnTo>
                    <a:pt x="90688" y="66920"/>
                  </a:lnTo>
                  <a:lnTo>
                    <a:pt x="102024" y="66920"/>
                  </a:lnTo>
                  <a:lnTo>
                    <a:pt x="102024" y="39858"/>
                  </a:lnTo>
                  <a:lnTo>
                    <a:pt x="103060" y="39858"/>
                  </a:lnTo>
                  <a:lnTo>
                    <a:pt x="106246" y="39784"/>
                  </a:lnTo>
                  <a:lnTo>
                    <a:pt x="107147" y="39707"/>
                  </a:lnTo>
                  <a:lnTo>
                    <a:pt x="107877" y="39585"/>
                  </a:lnTo>
                  <a:lnTo>
                    <a:pt x="118664" y="39585"/>
                  </a:lnTo>
                  <a:lnTo>
                    <a:pt x="117843" y="37026"/>
                  </a:lnTo>
                  <a:lnTo>
                    <a:pt x="118818" y="36597"/>
                  </a:lnTo>
                  <a:lnTo>
                    <a:pt x="119776" y="35989"/>
                  </a:lnTo>
                  <a:lnTo>
                    <a:pt x="121666" y="34405"/>
                  </a:lnTo>
                  <a:lnTo>
                    <a:pt x="122519" y="33354"/>
                  </a:lnTo>
                  <a:lnTo>
                    <a:pt x="124042" y="30734"/>
                  </a:lnTo>
                  <a:lnTo>
                    <a:pt x="124118" y="30535"/>
                  </a:lnTo>
                  <a:lnTo>
                    <a:pt x="102024" y="30535"/>
                  </a:lnTo>
                  <a:lnTo>
                    <a:pt x="102024" y="10238"/>
                  </a:lnTo>
                  <a:lnTo>
                    <a:pt x="124779" y="10238"/>
                  </a:lnTo>
                  <a:lnTo>
                    <a:pt x="124178" y="8380"/>
                  </a:lnTo>
                  <a:lnTo>
                    <a:pt x="117720" y="2409"/>
                  </a:lnTo>
                  <a:lnTo>
                    <a:pt x="112936" y="914"/>
                  </a:lnTo>
                  <a:close/>
                </a:path>
                <a:path w="448310" h="163195">
                  <a:moveTo>
                    <a:pt x="118664" y="39585"/>
                  </a:moveTo>
                  <a:lnTo>
                    <a:pt x="107877" y="39585"/>
                  </a:lnTo>
                  <a:lnTo>
                    <a:pt x="115920" y="66920"/>
                  </a:lnTo>
                  <a:lnTo>
                    <a:pt x="127440" y="66920"/>
                  </a:lnTo>
                  <a:lnTo>
                    <a:pt x="118664" y="39585"/>
                  </a:lnTo>
                  <a:close/>
                </a:path>
                <a:path w="448310" h="163195">
                  <a:moveTo>
                    <a:pt x="124779" y="10238"/>
                  </a:moveTo>
                  <a:lnTo>
                    <a:pt x="109094" y="10238"/>
                  </a:lnTo>
                  <a:lnTo>
                    <a:pt x="111258" y="10955"/>
                  </a:lnTo>
                  <a:lnTo>
                    <a:pt x="113817" y="13820"/>
                  </a:lnTo>
                  <a:lnTo>
                    <a:pt x="114458" y="16484"/>
                  </a:lnTo>
                  <a:lnTo>
                    <a:pt x="114390" y="23069"/>
                  </a:lnTo>
                  <a:lnTo>
                    <a:pt x="114307" y="23968"/>
                  </a:lnTo>
                  <a:lnTo>
                    <a:pt x="107571" y="30535"/>
                  </a:lnTo>
                  <a:lnTo>
                    <a:pt x="124118" y="30535"/>
                  </a:lnTo>
                  <a:lnTo>
                    <a:pt x="124654" y="29135"/>
                  </a:lnTo>
                  <a:lnTo>
                    <a:pt x="125568" y="25355"/>
                  </a:lnTo>
                  <a:lnTo>
                    <a:pt x="125705" y="23968"/>
                  </a:lnTo>
                  <a:lnTo>
                    <a:pt x="125794" y="13378"/>
                  </a:lnTo>
                  <a:lnTo>
                    <a:pt x="124779" y="10238"/>
                  </a:lnTo>
                  <a:close/>
                </a:path>
                <a:path w="448310" h="163195">
                  <a:moveTo>
                    <a:pt x="149288" y="914"/>
                  </a:moveTo>
                  <a:lnTo>
                    <a:pt x="137952" y="914"/>
                  </a:lnTo>
                  <a:lnTo>
                    <a:pt x="137952" y="66920"/>
                  </a:lnTo>
                  <a:lnTo>
                    <a:pt x="149288" y="66920"/>
                  </a:lnTo>
                  <a:lnTo>
                    <a:pt x="149288" y="914"/>
                  </a:lnTo>
                  <a:close/>
                </a:path>
                <a:path w="448310" h="163195">
                  <a:moveTo>
                    <a:pt x="181987" y="0"/>
                  </a:moveTo>
                  <a:lnTo>
                    <a:pt x="176198" y="0"/>
                  </a:lnTo>
                  <a:lnTo>
                    <a:pt x="173624" y="443"/>
                  </a:lnTo>
                  <a:lnTo>
                    <a:pt x="161813" y="14598"/>
                  </a:lnTo>
                  <a:lnTo>
                    <a:pt x="161842" y="53421"/>
                  </a:lnTo>
                  <a:lnTo>
                    <a:pt x="176198" y="67834"/>
                  </a:lnTo>
                  <a:lnTo>
                    <a:pt x="181987" y="67834"/>
                  </a:lnTo>
                  <a:lnTo>
                    <a:pt x="194800" y="57960"/>
                  </a:lnTo>
                  <a:lnTo>
                    <a:pt x="176867" y="57960"/>
                  </a:lnTo>
                  <a:lnTo>
                    <a:pt x="175284" y="57365"/>
                  </a:lnTo>
                  <a:lnTo>
                    <a:pt x="173577" y="54989"/>
                  </a:lnTo>
                  <a:lnTo>
                    <a:pt x="173212" y="53421"/>
                  </a:lnTo>
                  <a:lnTo>
                    <a:pt x="173170" y="14598"/>
                  </a:lnTo>
                  <a:lnTo>
                    <a:pt x="173577" y="12844"/>
                  </a:lnTo>
                  <a:lnTo>
                    <a:pt x="175284" y="10468"/>
                  </a:lnTo>
                  <a:lnTo>
                    <a:pt x="176867" y="9875"/>
                  </a:lnTo>
                  <a:lnTo>
                    <a:pt x="194545" y="9875"/>
                  </a:lnTo>
                  <a:lnTo>
                    <a:pt x="194252" y="8961"/>
                  </a:lnTo>
                  <a:lnTo>
                    <a:pt x="193219" y="7038"/>
                  </a:lnTo>
                  <a:lnTo>
                    <a:pt x="190472" y="3747"/>
                  </a:lnTo>
                  <a:lnTo>
                    <a:pt x="188723" y="2437"/>
                  </a:lnTo>
                  <a:lnTo>
                    <a:pt x="184453" y="486"/>
                  </a:lnTo>
                  <a:lnTo>
                    <a:pt x="181987" y="0"/>
                  </a:lnTo>
                  <a:close/>
                </a:path>
                <a:path w="448310" h="163195">
                  <a:moveTo>
                    <a:pt x="196005" y="43333"/>
                  </a:moveTo>
                  <a:lnTo>
                    <a:pt x="184669" y="43333"/>
                  </a:lnTo>
                  <a:lnTo>
                    <a:pt x="184669" y="53421"/>
                  </a:lnTo>
                  <a:lnTo>
                    <a:pt x="184273" y="55065"/>
                  </a:lnTo>
                  <a:lnTo>
                    <a:pt x="182689" y="57383"/>
                  </a:lnTo>
                  <a:lnTo>
                    <a:pt x="181256" y="57960"/>
                  </a:lnTo>
                  <a:lnTo>
                    <a:pt x="194800" y="57960"/>
                  </a:lnTo>
                  <a:lnTo>
                    <a:pt x="195656" y="55432"/>
                  </a:lnTo>
                  <a:lnTo>
                    <a:pt x="195976" y="53421"/>
                  </a:lnTo>
                  <a:lnTo>
                    <a:pt x="196005" y="43333"/>
                  </a:lnTo>
                  <a:close/>
                </a:path>
                <a:path w="448310" h="163195">
                  <a:moveTo>
                    <a:pt x="194545" y="9875"/>
                  </a:moveTo>
                  <a:lnTo>
                    <a:pt x="180644" y="9875"/>
                  </a:lnTo>
                  <a:lnTo>
                    <a:pt x="181926" y="10497"/>
                  </a:lnTo>
                  <a:lnTo>
                    <a:pt x="184118" y="12995"/>
                  </a:lnTo>
                  <a:lnTo>
                    <a:pt x="184554" y="14598"/>
                  </a:lnTo>
                  <a:lnTo>
                    <a:pt x="184669" y="22946"/>
                  </a:lnTo>
                  <a:lnTo>
                    <a:pt x="196005" y="22946"/>
                  </a:lnTo>
                  <a:lnTo>
                    <a:pt x="195908" y="15022"/>
                  </a:lnTo>
                  <a:lnTo>
                    <a:pt x="195656" y="13348"/>
                  </a:lnTo>
                  <a:lnTo>
                    <a:pt x="194545" y="9875"/>
                  </a:lnTo>
                  <a:close/>
                </a:path>
                <a:path w="448310" h="163195">
                  <a:moveTo>
                    <a:pt x="218859" y="914"/>
                  </a:moveTo>
                  <a:lnTo>
                    <a:pt x="207521" y="914"/>
                  </a:lnTo>
                  <a:lnTo>
                    <a:pt x="207521" y="56009"/>
                  </a:lnTo>
                  <a:lnTo>
                    <a:pt x="209063" y="60368"/>
                  </a:lnTo>
                  <a:lnTo>
                    <a:pt x="215219" y="66340"/>
                  </a:lnTo>
                  <a:lnTo>
                    <a:pt x="219471" y="67834"/>
                  </a:lnTo>
                  <a:lnTo>
                    <a:pt x="230317" y="67834"/>
                  </a:lnTo>
                  <a:lnTo>
                    <a:pt x="234569" y="66340"/>
                  </a:lnTo>
                  <a:lnTo>
                    <a:pt x="240724" y="60368"/>
                  </a:lnTo>
                  <a:lnTo>
                    <a:pt x="241574" y="57960"/>
                  </a:lnTo>
                  <a:lnTo>
                    <a:pt x="220870" y="57960"/>
                  </a:lnTo>
                  <a:lnTo>
                    <a:pt x="218859" y="55554"/>
                  </a:lnTo>
                  <a:lnTo>
                    <a:pt x="218859" y="914"/>
                  </a:lnTo>
                  <a:close/>
                </a:path>
                <a:path w="448310" h="163195">
                  <a:moveTo>
                    <a:pt x="242262" y="914"/>
                  </a:moveTo>
                  <a:lnTo>
                    <a:pt x="230925" y="914"/>
                  </a:lnTo>
                  <a:lnTo>
                    <a:pt x="230925" y="55554"/>
                  </a:lnTo>
                  <a:lnTo>
                    <a:pt x="228917" y="57960"/>
                  </a:lnTo>
                  <a:lnTo>
                    <a:pt x="241574" y="57960"/>
                  </a:lnTo>
                  <a:lnTo>
                    <a:pt x="242262" y="56009"/>
                  </a:lnTo>
                  <a:lnTo>
                    <a:pt x="242262" y="914"/>
                  </a:lnTo>
                  <a:close/>
                </a:path>
                <a:path w="448310" h="163195">
                  <a:moveTo>
                    <a:pt x="264020" y="914"/>
                  </a:moveTo>
                  <a:lnTo>
                    <a:pt x="252684" y="914"/>
                  </a:lnTo>
                  <a:lnTo>
                    <a:pt x="252684" y="66920"/>
                  </a:lnTo>
                  <a:lnTo>
                    <a:pt x="281847" y="66920"/>
                  </a:lnTo>
                  <a:lnTo>
                    <a:pt x="281847" y="57049"/>
                  </a:lnTo>
                  <a:lnTo>
                    <a:pt x="264020" y="57049"/>
                  </a:lnTo>
                  <a:lnTo>
                    <a:pt x="264020" y="914"/>
                  </a:lnTo>
                  <a:close/>
                </a:path>
                <a:path w="448310" h="163195">
                  <a:moveTo>
                    <a:pt x="305067" y="10789"/>
                  </a:moveTo>
                  <a:lnTo>
                    <a:pt x="293731" y="10789"/>
                  </a:lnTo>
                  <a:lnTo>
                    <a:pt x="293731" y="66920"/>
                  </a:lnTo>
                  <a:lnTo>
                    <a:pt x="305067" y="66920"/>
                  </a:lnTo>
                  <a:lnTo>
                    <a:pt x="305067" y="10789"/>
                  </a:lnTo>
                  <a:close/>
                </a:path>
                <a:path w="448310" h="163195">
                  <a:moveTo>
                    <a:pt x="316040" y="914"/>
                  </a:moveTo>
                  <a:lnTo>
                    <a:pt x="282761" y="914"/>
                  </a:lnTo>
                  <a:lnTo>
                    <a:pt x="282761" y="10789"/>
                  </a:lnTo>
                  <a:lnTo>
                    <a:pt x="316040" y="10789"/>
                  </a:lnTo>
                  <a:lnTo>
                    <a:pt x="316040" y="914"/>
                  </a:lnTo>
                  <a:close/>
                </a:path>
                <a:path w="448310" h="163195">
                  <a:moveTo>
                    <a:pt x="334048" y="914"/>
                  </a:moveTo>
                  <a:lnTo>
                    <a:pt x="322712" y="914"/>
                  </a:lnTo>
                  <a:lnTo>
                    <a:pt x="322712" y="56009"/>
                  </a:lnTo>
                  <a:lnTo>
                    <a:pt x="324252" y="60368"/>
                  </a:lnTo>
                  <a:lnTo>
                    <a:pt x="330408" y="66340"/>
                  </a:lnTo>
                  <a:lnTo>
                    <a:pt x="334660" y="67834"/>
                  </a:lnTo>
                  <a:lnTo>
                    <a:pt x="345506" y="67834"/>
                  </a:lnTo>
                  <a:lnTo>
                    <a:pt x="349758" y="66340"/>
                  </a:lnTo>
                  <a:lnTo>
                    <a:pt x="355913" y="60368"/>
                  </a:lnTo>
                  <a:lnTo>
                    <a:pt x="356763" y="57960"/>
                  </a:lnTo>
                  <a:lnTo>
                    <a:pt x="336059" y="57960"/>
                  </a:lnTo>
                  <a:lnTo>
                    <a:pt x="334048" y="55554"/>
                  </a:lnTo>
                  <a:lnTo>
                    <a:pt x="334048" y="914"/>
                  </a:lnTo>
                  <a:close/>
                </a:path>
                <a:path w="448310" h="163195">
                  <a:moveTo>
                    <a:pt x="357451" y="914"/>
                  </a:moveTo>
                  <a:lnTo>
                    <a:pt x="346115" y="914"/>
                  </a:lnTo>
                  <a:lnTo>
                    <a:pt x="346115" y="55554"/>
                  </a:lnTo>
                  <a:lnTo>
                    <a:pt x="344106" y="57960"/>
                  </a:lnTo>
                  <a:lnTo>
                    <a:pt x="356763" y="57960"/>
                  </a:lnTo>
                  <a:lnTo>
                    <a:pt x="357451" y="56009"/>
                  </a:lnTo>
                  <a:lnTo>
                    <a:pt x="357451" y="914"/>
                  </a:lnTo>
                  <a:close/>
                </a:path>
                <a:path w="448310" h="163195">
                  <a:moveTo>
                    <a:pt x="390668" y="914"/>
                  </a:moveTo>
                  <a:lnTo>
                    <a:pt x="368424" y="914"/>
                  </a:lnTo>
                  <a:lnTo>
                    <a:pt x="368424" y="66920"/>
                  </a:lnTo>
                  <a:lnTo>
                    <a:pt x="379760" y="66920"/>
                  </a:lnTo>
                  <a:lnTo>
                    <a:pt x="379760" y="39858"/>
                  </a:lnTo>
                  <a:lnTo>
                    <a:pt x="380794" y="39858"/>
                  </a:lnTo>
                  <a:lnTo>
                    <a:pt x="383979" y="39784"/>
                  </a:lnTo>
                  <a:lnTo>
                    <a:pt x="384879" y="39707"/>
                  </a:lnTo>
                  <a:lnTo>
                    <a:pt x="385610" y="39585"/>
                  </a:lnTo>
                  <a:lnTo>
                    <a:pt x="396397" y="39585"/>
                  </a:lnTo>
                  <a:lnTo>
                    <a:pt x="395575" y="37026"/>
                  </a:lnTo>
                  <a:lnTo>
                    <a:pt x="396551" y="36597"/>
                  </a:lnTo>
                  <a:lnTo>
                    <a:pt x="397508" y="35989"/>
                  </a:lnTo>
                  <a:lnTo>
                    <a:pt x="399398" y="34405"/>
                  </a:lnTo>
                  <a:lnTo>
                    <a:pt x="400251" y="33354"/>
                  </a:lnTo>
                  <a:lnTo>
                    <a:pt x="401778" y="30734"/>
                  </a:lnTo>
                  <a:lnTo>
                    <a:pt x="401853" y="30535"/>
                  </a:lnTo>
                  <a:lnTo>
                    <a:pt x="379760" y="30535"/>
                  </a:lnTo>
                  <a:lnTo>
                    <a:pt x="379760" y="10238"/>
                  </a:lnTo>
                  <a:lnTo>
                    <a:pt x="402512" y="10238"/>
                  </a:lnTo>
                  <a:lnTo>
                    <a:pt x="401911" y="8380"/>
                  </a:lnTo>
                  <a:lnTo>
                    <a:pt x="395452" y="2409"/>
                  </a:lnTo>
                  <a:lnTo>
                    <a:pt x="390668" y="914"/>
                  </a:lnTo>
                  <a:close/>
                </a:path>
                <a:path w="448310" h="163195">
                  <a:moveTo>
                    <a:pt x="396397" y="39585"/>
                  </a:moveTo>
                  <a:lnTo>
                    <a:pt x="385610" y="39585"/>
                  </a:lnTo>
                  <a:lnTo>
                    <a:pt x="393653" y="66920"/>
                  </a:lnTo>
                  <a:lnTo>
                    <a:pt x="405173" y="66920"/>
                  </a:lnTo>
                  <a:lnTo>
                    <a:pt x="396397" y="39585"/>
                  </a:lnTo>
                  <a:close/>
                </a:path>
                <a:path w="448310" h="163195">
                  <a:moveTo>
                    <a:pt x="402512" y="10238"/>
                  </a:moveTo>
                  <a:lnTo>
                    <a:pt x="386828" y="10238"/>
                  </a:lnTo>
                  <a:lnTo>
                    <a:pt x="388994" y="10955"/>
                  </a:lnTo>
                  <a:lnTo>
                    <a:pt x="391551" y="13820"/>
                  </a:lnTo>
                  <a:lnTo>
                    <a:pt x="392191" y="16484"/>
                  </a:lnTo>
                  <a:lnTo>
                    <a:pt x="392123" y="23069"/>
                  </a:lnTo>
                  <a:lnTo>
                    <a:pt x="392040" y="23968"/>
                  </a:lnTo>
                  <a:lnTo>
                    <a:pt x="385305" y="30535"/>
                  </a:lnTo>
                  <a:lnTo>
                    <a:pt x="401853" y="30535"/>
                  </a:lnTo>
                  <a:lnTo>
                    <a:pt x="402386" y="29135"/>
                  </a:lnTo>
                  <a:lnTo>
                    <a:pt x="403301" y="25355"/>
                  </a:lnTo>
                  <a:lnTo>
                    <a:pt x="403438" y="23968"/>
                  </a:lnTo>
                  <a:lnTo>
                    <a:pt x="403527" y="13378"/>
                  </a:lnTo>
                  <a:lnTo>
                    <a:pt x="402512" y="10238"/>
                  </a:lnTo>
                  <a:close/>
                </a:path>
                <a:path w="448310" h="163195">
                  <a:moveTo>
                    <a:pt x="435982" y="914"/>
                  </a:moveTo>
                  <a:lnTo>
                    <a:pt x="421902" y="914"/>
                  </a:lnTo>
                  <a:lnTo>
                    <a:pt x="409745" y="66920"/>
                  </a:lnTo>
                  <a:lnTo>
                    <a:pt x="420714" y="66920"/>
                  </a:lnTo>
                  <a:lnTo>
                    <a:pt x="422727" y="52293"/>
                  </a:lnTo>
                  <a:lnTo>
                    <a:pt x="445447" y="52293"/>
                  </a:lnTo>
                  <a:lnTo>
                    <a:pt x="443628" y="42419"/>
                  </a:lnTo>
                  <a:lnTo>
                    <a:pt x="424371" y="42419"/>
                  </a:lnTo>
                  <a:lnTo>
                    <a:pt x="428849" y="14079"/>
                  </a:lnTo>
                  <a:lnTo>
                    <a:pt x="438407" y="14079"/>
                  </a:lnTo>
                  <a:lnTo>
                    <a:pt x="435982" y="914"/>
                  </a:lnTo>
                  <a:close/>
                </a:path>
                <a:path w="448310" h="163195">
                  <a:moveTo>
                    <a:pt x="445447" y="52293"/>
                  </a:moveTo>
                  <a:lnTo>
                    <a:pt x="435157" y="52293"/>
                  </a:lnTo>
                  <a:lnTo>
                    <a:pt x="437169" y="66920"/>
                  </a:lnTo>
                  <a:lnTo>
                    <a:pt x="448142" y="66920"/>
                  </a:lnTo>
                  <a:lnTo>
                    <a:pt x="445447" y="52293"/>
                  </a:lnTo>
                  <a:close/>
                </a:path>
                <a:path w="448310" h="163195">
                  <a:moveTo>
                    <a:pt x="438407" y="14079"/>
                  </a:moveTo>
                  <a:lnTo>
                    <a:pt x="429033" y="14079"/>
                  </a:lnTo>
                  <a:lnTo>
                    <a:pt x="433515" y="42419"/>
                  </a:lnTo>
                  <a:lnTo>
                    <a:pt x="443628" y="42419"/>
                  </a:lnTo>
                  <a:lnTo>
                    <a:pt x="438407" y="14079"/>
                  </a:lnTo>
                  <a:close/>
                </a:path>
                <a:path w="448310" h="163195">
                  <a:moveTo>
                    <a:pt x="180003" y="96855"/>
                  </a:moveTo>
                  <a:lnTo>
                    <a:pt x="148370" y="96855"/>
                  </a:lnTo>
                  <a:lnTo>
                    <a:pt x="148370" y="162860"/>
                  </a:lnTo>
                  <a:lnTo>
                    <a:pt x="159707" y="162860"/>
                  </a:lnTo>
                  <a:lnTo>
                    <a:pt x="159707" y="133606"/>
                  </a:lnTo>
                  <a:lnTo>
                    <a:pt x="174881" y="133606"/>
                  </a:lnTo>
                  <a:lnTo>
                    <a:pt x="174881" y="123732"/>
                  </a:lnTo>
                  <a:lnTo>
                    <a:pt x="159707" y="123732"/>
                  </a:lnTo>
                  <a:lnTo>
                    <a:pt x="159707" y="106729"/>
                  </a:lnTo>
                  <a:lnTo>
                    <a:pt x="180003" y="106729"/>
                  </a:lnTo>
                  <a:lnTo>
                    <a:pt x="180003" y="96855"/>
                  </a:lnTo>
                  <a:close/>
                </a:path>
                <a:path w="448310" h="163195">
                  <a:moveTo>
                    <a:pt x="207429" y="96855"/>
                  </a:moveTo>
                  <a:lnTo>
                    <a:pt x="193352" y="96855"/>
                  </a:lnTo>
                  <a:lnTo>
                    <a:pt x="181192" y="162860"/>
                  </a:lnTo>
                  <a:lnTo>
                    <a:pt x="192161" y="162860"/>
                  </a:lnTo>
                  <a:lnTo>
                    <a:pt x="194172" y="148234"/>
                  </a:lnTo>
                  <a:lnTo>
                    <a:pt x="216894" y="148234"/>
                  </a:lnTo>
                  <a:lnTo>
                    <a:pt x="215075" y="138358"/>
                  </a:lnTo>
                  <a:lnTo>
                    <a:pt x="195818" y="138358"/>
                  </a:lnTo>
                  <a:lnTo>
                    <a:pt x="200300" y="110020"/>
                  </a:lnTo>
                  <a:lnTo>
                    <a:pt x="209854" y="110020"/>
                  </a:lnTo>
                  <a:lnTo>
                    <a:pt x="207429" y="96855"/>
                  </a:lnTo>
                  <a:close/>
                </a:path>
                <a:path w="448310" h="163195">
                  <a:moveTo>
                    <a:pt x="216894" y="148234"/>
                  </a:moveTo>
                  <a:lnTo>
                    <a:pt x="206607" y="148234"/>
                  </a:lnTo>
                  <a:lnTo>
                    <a:pt x="208620" y="162860"/>
                  </a:lnTo>
                  <a:lnTo>
                    <a:pt x="219589" y="162860"/>
                  </a:lnTo>
                  <a:lnTo>
                    <a:pt x="216894" y="148234"/>
                  </a:lnTo>
                  <a:close/>
                </a:path>
                <a:path w="448310" h="163195">
                  <a:moveTo>
                    <a:pt x="209854" y="110020"/>
                  </a:moveTo>
                  <a:lnTo>
                    <a:pt x="200480" y="110020"/>
                  </a:lnTo>
                  <a:lnTo>
                    <a:pt x="204962" y="138358"/>
                  </a:lnTo>
                  <a:lnTo>
                    <a:pt x="215075" y="138358"/>
                  </a:lnTo>
                  <a:lnTo>
                    <a:pt x="209854" y="110020"/>
                  </a:lnTo>
                  <a:close/>
                </a:path>
                <a:path w="448310" h="163195">
                  <a:moveTo>
                    <a:pt x="240433" y="96855"/>
                  </a:moveTo>
                  <a:lnTo>
                    <a:pt x="225532" y="96855"/>
                  </a:lnTo>
                  <a:lnTo>
                    <a:pt x="225532" y="162860"/>
                  </a:lnTo>
                  <a:lnTo>
                    <a:pt x="235404" y="162860"/>
                  </a:lnTo>
                  <a:lnTo>
                    <a:pt x="235404" y="111297"/>
                  </a:lnTo>
                  <a:lnTo>
                    <a:pt x="243445" y="111297"/>
                  </a:lnTo>
                  <a:lnTo>
                    <a:pt x="240433" y="96855"/>
                  </a:lnTo>
                  <a:close/>
                </a:path>
                <a:path w="448310" h="163195">
                  <a:moveTo>
                    <a:pt x="243445" y="111297"/>
                  </a:moveTo>
                  <a:lnTo>
                    <a:pt x="235587" y="111297"/>
                  </a:lnTo>
                  <a:lnTo>
                    <a:pt x="245826" y="162860"/>
                  </a:lnTo>
                  <a:lnTo>
                    <a:pt x="251312" y="162860"/>
                  </a:lnTo>
                  <a:lnTo>
                    <a:pt x="256758" y="135435"/>
                  </a:lnTo>
                  <a:lnTo>
                    <a:pt x="248479" y="135435"/>
                  </a:lnTo>
                  <a:lnTo>
                    <a:pt x="243445" y="111297"/>
                  </a:lnTo>
                  <a:close/>
                </a:path>
                <a:path w="448310" h="163195">
                  <a:moveTo>
                    <a:pt x="271609" y="111297"/>
                  </a:moveTo>
                  <a:lnTo>
                    <a:pt x="261734" y="111297"/>
                  </a:lnTo>
                  <a:lnTo>
                    <a:pt x="261734" y="162860"/>
                  </a:lnTo>
                  <a:lnTo>
                    <a:pt x="271609" y="162860"/>
                  </a:lnTo>
                  <a:lnTo>
                    <a:pt x="271609" y="111297"/>
                  </a:lnTo>
                  <a:close/>
                </a:path>
                <a:path w="448310" h="163195">
                  <a:moveTo>
                    <a:pt x="271609" y="96855"/>
                  </a:moveTo>
                  <a:lnTo>
                    <a:pt x="256705" y="96855"/>
                  </a:lnTo>
                  <a:lnTo>
                    <a:pt x="248663" y="135435"/>
                  </a:lnTo>
                  <a:lnTo>
                    <a:pt x="256758" y="135435"/>
                  </a:lnTo>
                  <a:lnTo>
                    <a:pt x="261551" y="111297"/>
                  </a:lnTo>
                  <a:lnTo>
                    <a:pt x="271609" y="111297"/>
                  </a:lnTo>
                  <a:lnTo>
                    <a:pt x="271609" y="96855"/>
                  </a:lnTo>
                  <a:close/>
                </a:path>
                <a:path w="448310" h="163195">
                  <a:moveTo>
                    <a:pt x="294919" y="96855"/>
                  </a:moveTo>
                  <a:lnTo>
                    <a:pt x="283587" y="96855"/>
                  </a:lnTo>
                  <a:lnTo>
                    <a:pt x="283587" y="162860"/>
                  </a:lnTo>
                  <a:lnTo>
                    <a:pt x="294919" y="162860"/>
                  </a:lnTo>
                  <a:lnTo>
                    <a:pt x="294919" y="96855"/>
                  </a:lnTo>
                  <a:close/>
                </a:path>
                <a:path w="448310" h="163195">
                  <a:moveTo>
                    <a:pt x="318232" y="96855"/>
                  </a:moveTo>
                  <a:lnTo>
                    <a:pt x="306896" y="96855"/>
                  </a:lnTo>
                  <a:lnTo>
                    <a:pt x="306896" y="162860"/>
                  </a:lnTo>
                  <a:lnTo>
                    <a:pt x="336059" y="162860"/>
                  </a:lnTo>
                  <a:lnTo>
                    <a:pt x="336059" y="152989"/>
                  </a:lnTo>
                  <a:lnTo>
                    <a:pt x="318232" y="152989"/>
                  </a:lnTo>
                  <a:lnTo>
                    <a:pt x="318232" y="96855"/>
                  </a:lnTo>
                  <a:close/>
                </a:path>
                <a:path w="448310" h="163195">
                  <a:moveTo>
                    <a:pt x="355895" y="96855"/>
                  </a:moveTo>
                  <a:lnTo>
                    <a:pt x="344563" y="96855"/>
                  </a:lnTo>
                  <a:lnTo>
                    <a:pt x="344563" y="162860"/>
                  </a:lnTo>
                  <a:lnTo>
                    <a:pt x="355895" y="162860"/>
                  </a:lnTo>
                  <a:lnTo>
                    <a:pt x="355895" y="96855"/>
                  </a:lnTo>
                  <a:close/>
                </a:path>
                <a:path w="448310" h="163195">
                  <a:moveTo>
                    <a:pt x="390272" y="96855"/>
                  </a:moveTo>
                  <a:lnTo>
                    <a:pt x="376193" y="96855"/>
                  </a:lnTo>
                  <a:lnTo>
                    <a:pt x="364035" y="162860"/>
                  </a:lnTo>
                  <a:lnTo>
                    <a:pt x="375005" y="162860"/>
                  </a:lnTo>
                  <a:lnTo>
                    <a:pt x="377017" y="148234"/>
                  </a:lnTo>
                  <a:lnTo>
                    <a:pt x="399738" y="148234"/>
                  </a:lnTo>
                  <a:lnTo>
                    <a:pt x="397919" y="138358"/>
                  </a:lnTo>
                  <a:lnTo>
                    <a:pt x="378663" y="138358"/>
                  </a:lnTo>
                  <a:lnTo>
                    <a:pt x="383141" y="110020"/>
                  </a:lnTo>
                  <a:lnTo>
                    <a:pt x="392697" y="110020"/>
                  </a:lnTo>
                  <a:lnTo>
                    <a:pt x="390272" y="96855"/>
                  </a:lnTo>
                  <a:close/>
                </a:path>
                <a:path w="448310" h="163195">
                  <a:moveTo>
                    <a:pt x="399738" y="148234"/>
                  </a:moveTo>
                  <a:lnTo>
                    <a:pt x="389448" y="148234"/>
                  </a:lnTo>
                  <a:lnTo>
                    <a:pt x="391460" y="162860"/>
                  </a:lnTo>
                  <a:lnTo>
                    <a:pt x="402433" y="162860"/>
                  </a:lnTo>
                  <a:lnTo>
                    <a:pt x="399738" y="148234"/>
                  </a:lnTo>
                  <a:close/>
                </a:path>
                <a:path w="448310" h="163195">
                  <a:moveTo>
                    <a:pt x="392697" y="110020"/>
                  </a:moveTo>
                  <a:lnTo>
                    <a:pt x="383324" y="110020"/>
                  </a:lnTo>
                  <a:lnTo>
                    <a:pt x="387803" y="138358"/>
                  </a:lnTo>
                  <a:lnTo>
                    <a:pt x="397919" y="138358"/>
                  </a:lnTo>
                  <a:lnTo>
                    <a:pt x="392697" y="110020"/>
                  </a:lnTo>
                  <a:close/>
                </a:path>
                <a:path w="448310" h="163195">
                  <a:moveTo>
                    <a:pt x="431262" y="96855"/>
                  </a:moveTo>
                  <a:lnTo>
                    <a:pt x="409013" y="96855"/>
                  </a:lnTo>
                  <a:lnTo>
                    <a:pt x="409013" y="162860"/>
                  </a:lnTo>
                  <a:lnTo>
                    <a:pt x="420350" y="162860"/>
                  </a:lnTo>
                  <a:lnTo>
                    <a:pt x="420350" y="135799"/>
                  </a:lnTo>
                  <a:lnTo>
                    <a:pt x="421387" y="135799"/>
                  </a:lnTo>
                  <a:lnTo>
                    <a:pt x="424569" y="135723"/>
                  </a:lnTo>
                  <a:lnTo>
                    <a:pt x="425470" y="135648"/>
                  </a:lnTo>
                  <a:lnTo>
                    <a:pt x="426200" y="135525"/>
                  </a:lnTo>
                  <a:lnTo>
                    <a:pt x="436986" y="135525"/>
                  </a:lnTo>
                  <a:lnTo>
                    <a:pt x="436164" y="132966"/>
                  </a:lnTo>
                  <a:lnTo>
                    <a:pt x="437141" y="132538"/>
                  </a:lnTo>
                  <a:lnTo>
                    <a:pt x="438101" y="131928"/>
                  </a:lnTo>
                  <a:lnTo>
                    <a:pt x="439992" y="130345"/>
                  </a:lnTo>
                  <a:lnTo>
                    <a:pt x="440844" y="129293"/>
                  </a:lnTo>
                  <a:lnTo>
                    <a:pt x="442367" y="126673"/>
                  </a:lnTo>
                  <a:lnTo>
                    <a:pt x="442443" y="126475"/>
                  </a:lnTo>
                  <a:lnTo>
                    <a:pt x="420350" y="126475"/>
                  </a:lnTo>
                  <a:lnTo>
                    <a:pt x="420350" y="106178"/>
                  </a:lnTo>
                  <a:lnTo>
                    <a:pt x="443105" y="106178"/>
                  </a:lnTo>
                  <a:lnTo>
                    <a:pt x="442504" y="104321"/>
                  </a:lnTo>
                  <a:lnTo>
                    <a:pt x="436046" y="98348"/>
                  </a:lnTo>
                  <a:lnTo>
                    <a:pt x="431262" y="96855"/>
                  </a:lnTo>
                  <a:close/>
                </a:path>
                <a:path w="448310" h="163195">
                  <a:moveTo>
                    <a:pt x="436986" y="135525"/>
                  </a:moveTo>
                  <a:lnTo>
                    <a:pt x="426200" y="135525"/>
                  </a:lnTo>
                  <a:lnTo>
                    <a:pt x="434247" y="162860"/>
                  </a:lnTo>
                  <a:lnTo>
                    <a:pt x="445766" y="162860"/>
                  </a:lnTo>
                  <a:lnTo>
                    <a:pt x="436986" y="135525"/>
                  </a:lnTo>
                  <a:close/>
                </a:path>
                <a:path w="448310" h="163195">
                  <a:moveTo>
                    <a:pt x="443105" y="106178"/>
                  </a:moveTo>
                  <a:lnTo>
                    <a:pt x="427421" y="106178"/>
                  </a:lnTo>
                  <a:lnTo>
                    <a:pt x="429585" y="106894"/>
                  </a:lnTo>
                  <a:lnTo>
                    <a:pt x="432144" y="109761"/>
                  </a:lnTo>
                  <a:lnTo>
                    <a:pt x="432785" y="112424"/>
                  </a:lnTo>
                  <a:lnTo>
                    <a:pt x="432716" y="119009"/>
                  </a:lnTo>
                  <a:lnTo>
                    <a:pt x="432630" y="119909"/>
                  </a:lnTo>
                  <a:lnTo>
                    <a:pt x="425898" y="126475"/>
                  </a:lnTo>
                  <a:lnTo>
                    <a:pt x="442443" y="126475"/>
                  </a:lnTo>
                  <a:lnTo>
                    <a:pt x="442977" y="125074"/>
                  </a:lnTo>
                  <a:lnTo>
                    <a:pt x="443891" y="121295"/>
                  </a:lnTo>
                  <a:lnTo>
                    <a:pt x="444030" y="119909"/>
                  </a:lnTo>
                  <a:lnTo>
                    <a:pt x="444121" y="109317"/>
                  </a:lnTo>
                  <a:lnTo>
                    <a:pt x="443105" y="106178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32550" y="6663897"/>
              <a:ext cx="292829" cy="33968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509743" y="6802109"/>
              <a:ext cx="4445" cy="201930"/>
            </a:xfrm>
            <a:custGeom>
              <a:avLst/>
              <a:gdLst/>
              <a:ahLst/>
              <a:cxnLst/>
              <a:rect l="l" t="t" r="r" b="b"/>
              <a:pathLst>
                <a:path w="4445" h="201929">
                  <a:moveTo>
                    <a:pt x="4352" y="0"/>
                  </a:moveTo>
                  <a:lnTo>
                    <a:pt x="0" y="0"/>
                  </a:lnTo>
                  <a:lnTo>
                    <a:pt x="0" y="201477"/>
                  </a:lnTo>
                  <a:lnTo>
                    <a:pt x="4352" y="201477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01535" y="6965188"/>
              <a:ext cx="463547" cy="3612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591148" y="6819024"/>
              <a:ext cx="426084" cy="129539"/>
            </a:xfrm>
            <a:custGeom>
              <a:avLst/>
              <a:gdLst/>
              <a:ahLst/>
              <a:cxnLst/>
              <a:rect l="l" t="t" r="r" b="b"/>
              <a:pathLst>
                <a:path w="426084" h="129540">
                  <a:moveTo>
                    <a:pt x="110274" y="34366"/>
                  </a:moveTo>
                  <a:lnTo>
                    <a:pt x="84836" y="5473"/>
                  </a:lnTo>
                  <a:lnTo>
                    <a:pt x="77939" y="4419"/>
                  </a:lnTo>
                  <a:lnTo>
                    <a:pt x="77939" y="29540"/>
                  </a:lnTo>
                  <a:lnTo>
                    <a:pt x="77939" y="47866"/>
                  </a:lnTo>
                  <a:lnTo>
                    <a:pt x="75577" y="54597"/>
                  </a:lnTo>
                  <a:lnTo>
                    <a:pt x="66128" y="63334"/>
                  </a:lnTo>
                  <a:lnTo>
                    <a:pt x="59232" y="65519"/>
                  </a:lnTo>
                  <a:lnTo>
                    <a:pt x="46672" y="65519"/>
                  </a:lnTo>
                  <a:lnTo>
                    <a:pt x="46672" y="11468"/>
                  </a:lnTo>
                  <a:lnTo>
                    <a:pt x="62674" y="11468"/>
                  </a:lnTo>
                  <a:lnTo>
                    <a:pt x="69024" y="13716"/>
                  </a:lnTo>
                  <a:lnTo>
                    <a:pt x="76161" y="22682"/>
                  </a:lnTo>
                  <a:lnTo>
                    <a:pt x="77939" y="29540"/>
                  </a:lnTo>
                  <a:lnTo>
                    <a:pt x="77939" y="4419"/>
                  </a:lnTo>
                  <a:lnTo>
                    <a:pt x="75603" y="4051"/>
                  </a:lnTo>
                  <a:lnTo>
                    <a:pt x="64922" y="3568"/>
                  </a:lnTo>
                  <a:lnTo>
                    <a:pt x="1130" y="3568"/>
                  </a:lnTo>
                  <a:lnTo>
                    <a:pt x="0" y="4762"/>
                  </a:lnTo>
                  <a:lnTo>
                    <a:pt x="0" y="9372"/>
                  </a:lnTo>
                  <a:lnTo>
                    <a:pt x="863" y="10464"/>
                  </a:lnTo>
                  <a:lnTo>
                    <a:pt x="4330" y="11125"/>
                  </a:lnTo>
                  <a:lnTo>
                    <a:pt x="8343" y="11988"/>
                  </a:lnTo>
                  <a:lnTo>
                    <a:pt x="17246" y="20205"/>
                  </a:lnTo>
                  <a:lnTo>
                    <a:pt x="17246" y="111429"/>
                  </a:lnTo>
                  <a:lnTo>
                    <a:pt x="16903" y="113271"/>
                  </a:lnTo>
                  <a:lnTo>
                    <a:pt x="15519" y="115938"/>
                  </a:lnTo>
                  <a:lnTo>
                    <a:pt x="14097" y="117068"/>
                  </a:lnTo>
                  <a:lnTo>
                    <a:pt x="11938" y="117983"/>
                  </a:lnTo>
                  <a:lnTo>
                    <a:pt x="10883" y="118452"/>
                  </a:lnTo>
                  <a:lnTo>
                    <a:pt x="9042" y="118846"/>
                  </a:lnTo>
                  <a:lnTo>
                    <a:pt x="1079" y="119786"/>
                  </a:lnTo>
                  <a:lnTo>
                    <a:pt x="127" y="120916"/>
                  </a:lnTo>
                  <a:lnTo>
                    <a:pt x="0" y="125336"/>
                  </a:lnTo>
                  <a:lnTo>
                    <a:pt x="1270" y="126669"/>
                  </a:lnTo>
                  <a:lnTo>
                    <a:pt x="62623" y="126669"/>
                  </a:lnTo>
                  <a:lnTo>
                    <a:pt x="63766" y="125488"/>
                  </a:lnTo>
                  <a:lnTo>
                    <a:pt x="63766" y="120916"/>
                  </a:lnTo>
                  <a:lnTo>
                    <a:pt x="62852" y="119811"/>
                  </a:lnTo>
                  <a:lnTo>
                    <a:pt x="60388" y="119430"/>
                  </a:lnTo>
                  <a:lnTo>
                    <a:pt x="58991" y="119176"/>
                  </a:lnTo>
                  <a:lnTo>
                    <a:pt x="46672" y="110363"/>
                  </a:lnTo>
                  <a:lnTo>
                    <a:pt x="46672" y="73660"/>
                  </a:lnTo>
                  <a:lnTo>
                    <a:pt x="64262" y="73660"/>
                  </a:lnTo>
                  <a:lnTo>
                    <a:pt x="71437" y="72948"/>
                  </a:lnTo>
                  <a:lnTo>
                    <a:pt x="108902" y="47282"/>
                  </a:lnTo>
                  <a:lnTo>
                    <a:pt x="110274" y="41313"/>
                  </a:lnTo>
                  <a:lnTo>
                    <a:pt x="110274" y="34366"/>
                  </a:lnTo>
                  <a:close/>
                </a:path>
                <a:path w="426084" h="129540">
                  <a:moveTo>
                    <a:pt x="157429" y="12001"/>
                  </a:moveTo>
                  <a:lnTo>
                    <a:pt x="155816" y="8255"/>
                  </a:lnTo>
                  <a:lnTo>
                    <a:pt x="149415" y="1993"/>
                  </a:lnTo>
                  <a:lnTo>
                    <a:pt x="145567" y="444"/>
                  </a:lnTo>
                  <a:lnTo>
                    <a:pt x="136613" y="444"/>
                  </a:lnTo>
                  <a:lnTo>
                    <a:pt x="132765" y="1993"/>
                  </a:lnTo>
                  <a:lnTo>
                    <a:pt x="126301" y="8255"/>
                  </a:lnTo>
                  <a:lnTo>
                    <a:pt x="124675" y="12001"/>
                  </a:lnTo>
                  <a:lnTo>
                    <a:pt x="124675" y="20802"/>
                  </a:lnTo>
                  <a:lnTo>
                    <a:pt x="126301" y="24536"/>
                  </a:lnTo>
                  <a:lnTo>
                    <a:pt x="132765" y="30721"/>
                  </a:lnTo>
                  <a:lnTo>
                    <a:pt x="136613" y="32270"/>
                  </a:lnTo>
                  <a:lnTo>
                    <a:pt x="145516" y="32270"/>
                  </a:lnTo>
                  <a:lnTo>
                    <a:pt x="149339" y="30721"/>
                  </a:lnTo>
                  <a:lnTo>
                    <a:pt x="155803" y="24536"/>
                  </a:lnTo>
                  <a:lnTo>
                    <a:pt x="157429" y="20802"/>
                  </a:lnTo>
                  <a:lnTo>
                    <a:pt x="157429" y="12001"/>
                  </a:lnTo>
                  <a:close/>
                </a:path>
                <a:path w="426084" h="129540">
                  <a:moveTo>
                    <a:pt x="169532" y="121272"/>
                  </a:moveTo>
                  <a:lnTo>
                    <a:pt x="168643" y="120243"/>
                  </a:lnTo>
                  <a:lnTo>
                    <a:pt x="166751" y="119849"/>
                  </a:lnTo>
                  <a:lnTo>
                    <a:pt x="166065" y="119672"/>
                  </a:lnTo>
                  <a:lnTo>
                    <a:pt x="164058" y="119062"/>
                  </a:lnTo>
                  <a:lnTo>
                    <a:pt x="162852" y="118605"/>
                  </a:lnTo>
                  <a:lnTo>
                    <a:pt x="161734" y="118071"/>
                  </a:lnTo>
                  <a:lnTo>
                    <a:pt x="160185" y="117386"/>
                  </a:lnTo>
                  <a:lnTo>
                    <a:pt x="159004" y="116332"/>
                  </a:lnTo>
                  <a:lnTo>
                    <a:pt x="157340" y="113499"/>
                  </a:lnTo>
                  <a:lnTo>
                    <a:pt x="156933" y="111772"/>
                  </a:lnTo>
                  <a:lnTo>
                    <a:pt x="156933" y="42799"/>
                  </a:lnTo>
                  <a:lnTo>
                    <a:pt x="154990" y="39890"/>
                  </a:lnTo>
                  <a:lnTo>
                    <a:pt x="152755" y="39928"/>
                  </a:lnTo>
                  <a:lnTo>
                    <a:pt x="116268" y="41757"/>
                  </a:lnTo>
                  <a:lnTo>
                    <a:pt x="115062" y="43091"/>
                  </a:lnTo>
                  <a:lnTo>
                    <a:pt x="115062" y="47015"/>
                  </a:lnTo>
                  <a:lnTo>
                    <a:pt x="116001" y="48247"/>
                  </a:lnTo>
                  <a:lnTo>
                    <a:pt x="118364" y="48742"/>
                  </a:lnTo>
                  <a:lnTo>
                    <a:pt x="119443" y="49022"/>
                  </a:lnTo>
                  <a:lnTo>
                    <a:pt x="129743" y="58369"/>
                  </a:lnTo>
                  <a:lnTo>
                    <a:pt x="129641" y="113499"/>
                  </a:lnTo>
                  <a:lnTo>
                    <a:pt x="118211" y="120256"/>
                  </a:lnTo>
                  <a:lnTo>
                    <a:pt x="117132" y="121500"/>
                  </a:lnTo>
                  <a:lnTo>
                    <a:pt x="117132" y="125361"/>
                  </a:lnTo>
                  <a:lnTo>
                    <a:pt x="118389" y="126669"/>
                  </a:lnTo>
                  <a:lnTo>
                    <a:pt x="168427" y="126669"/>
                  </a:lnTo>
                  <a:lnTo>
                    <a:pt x="169532" y="125514"/>
                  </a:lnTo>
                  <a:lnTo>
                    <a:pt x="169532" y="121272"/>
                  </a:lnTo>
                  <a:close/>
                </a:path>
                <a:path w="426084" h="129540">
                  <a:moveTo>
                    <a:pt x="265734" y="119748"/>
                  </a:moveTo>
                  <a:lnTo>
                    <a:pt x="264591" y="118516"/>
                  </a:lnTo>
                  <a:lnTo>
                    <a:pt x="262216" y="118452"/>
                  </a:lnTo>
                  <a:lnTo>
                    <a:pt x="258203" y="118287"/>
                  </a:lnTo>
                  <a:lnTo>
                    <a:pt x="256717" y="118021"/>
                  </a:lnTo>
                  <a:lnTo>
                    <a:pt x="254711" y="117043"/>
                  </a:lnTo>
                  <a:lnTo>
                    <a:pt x="254228" y="116814"/>
                  </a:lnTo>
                  <a:lnTo>
                    <a:pt x="253314" y="115912"/>
                  </a:lnTo>
                  <a:lnTo>
                    <a:pt x="253085" y="115684"/>
                  </a:lnTo>
                  <a:lnTo>
                    <a:pt x="251587" y="112649"/>
                  </a:lnTo>
                  <a:lnTo>
                    <a:pt x="251294" y="111036"/>
                  </a:lnTo>
                  <a:lnTo>
                    <a:pt x="251421" y="96647"/>
                  </a:lnTo>
                  <a:lnTo>
                    <a:pt x="251752" y="84848"/>
                  </a:lnTo>
                  <a:lnTo>
                    <a:pt x="251866" y="79654"/>
                  </a:lnTo>
                  <a:lnTo>
                    <a:pt x="237185" y="41135"/>
                  </a:lnTo>
                  <a:lnTo>
                    <a:pt x="219278" y="38100"/>
                  </a:lnTo>
                  <a:lnTo>
                    <a:pt x="210045" y="38100"/>
                  </a:lnTo>
                  <a:lnTo>
                    <a:pt x="205841" y="38582"/>
                  </a:lnTo>
                  <a:lnTo>
                    <a:pt x="196773" y="40487"/>
                  </a:lnTo>
                  <a:lnTo>
                    <a:pt x="192773" y="41833"/>
                  </a:lnTo>
                  <a:lnTo>
                    <a:pt x="189280" y="43561"/>
                  </a:lnTo>
                  <a:lnTo>
                    <a:pt x="185750" y="45237"/>
                  </a:lnTo>
                  <a:lnTo>
                    <a:pt x="182753" y="47371"/>
                  </a:lnTo>
                  <a:lnTo>
                    <a:pt x="177838" y="52514"/>
                  </a:lnTo>
                  <a:lnTo>
                    <a:pt x="176682" y="55245"/>
                  </a:lnTo>
                  <a:lnTo>
                    <a:pt x="176707" y="62687"/>
                  </a:lnTo>
                  <a:lnTo>
                    <a:pt x="177800" y="65468"/>
                  </a:lnTo>
                  <a:lnTo>
                    <a:pt x="182562" y="70154"/>
                  </a:lnTo>
                  <a:lnTo>
                    <a:pt x="186080" y="71323"/>
                  </a:lnTo>
                  <a:lnTo>
                    <a:pt x="194005" y="71323"/>
                  </a:lnTo>
                  <a:lnTo>
                    <a:pt x="205206" y="58293"/>
                  </a:lnTo>
                  <a:lnTo>
                    <a:pt x="204825" y="56007"/>
                  </a:lnTo>
                  <a:lnTo>
                    <a:pt x="203365" y="51511"/>
                  </a:lnTo>
                  <a:lnTo>
                    <a:pt x="202768" y="49250"/>
                  </a:lnTo>
                  <a:lnTo>
                    <a:pt x="210235" y="45034"/>
                  </a:lnTo>
                  <a:lnTo>
                    <a:pt x="215379" y="45034"/>
                  </a:lnTo>
                  <a:lnTo>
                    <a:pt x="217563" y="45681"/>
                  </a:lnTo>
                  <a:lnTo>
                    <a:pt x="220878" y="48221"/>
                  </a:lnTo>
                  <a:lnTo>
                    <a:pt x="222084" y="49784"/>
                  </a:lnTo>
                  <a:lnTo>
                    <a:pt x="222872" y="51625"/>
                  </a:lnTo>
                  <a:lnTo>
                    <a:pt x="223583" y="53251"/>
                  </a:lnTo>
                  <a:lnTo>
                    <a:pt x="224053" y="55245"/>
                  </a:lnTo>
                  <a:lnTo>
                    <a:pt x="224497" y="59994"/>
                  </a:lnTo>
                  <a:lnTo>
                    <a:pt x="224612" y="71666"/>
                  </a:lnTo>
                  <a:lnTo>
                    <a:pt x="224612" y="79654"/>
                  </a:lnTo>
                  <a:lnTo>
                    <a:pt x="214591" y="115912"/>
                  </a:lnTo>
                  <a:lnTo>
                    <a:pt x="208661" y="115912"/>
                  </a:lnTo>
                  <a:lnTo>
                    <a:pt x="206235" y="114896"/>
                  </a:lnTo>
                  <a:lnTo>
                    <a:pt x="202298" y="110845"/>
                  </a:lnTo>
                  <a:lnTo>
                    <a:pt x="201307" y="107556"/>
                  </a:lnTo>
                  <a:lnTo>
                    <a:pt x="201371" y="99288"/>
                  </a:lnTo>
                  <a:lnTo>
                    <a:pt x="224612" y="79654"/>
                  </a:lnTo>
                  <a:lnTo>
                    <a:pt x="224612" y="71666"/>
                  </a:lnTo>
                  <a:lnTo>
                    <a:pt x="221399" y="73291"/>
                  </a:lnTo>
                  <a:lnTo>
                    <a:pt x="216306" y="75133"/>
                  </a:lnTo>
                  <a:lnTo>
                    <a:pt x="202349" y="79248"/>
                  </a:lnTo>
                  <a:lnTo>
                    <a:pt x="196380" y="81229"/>
                  </a:lnTo>
                  <a:lnTo>
                    <a:pt x="172707" y="103962"/>
                  </a:lnTo>
                  <a:lnTo>
                    <a:pt x="172707" y="114261"/>
                  </a:lnTo>
                  <a:lnTo>
                    <a:pt x="174980" y="119519"/>
                  </a:lnTo>
                  <a:lnTo>
                    <a:pt x="184048" y="127457"/>
                  </a:lnTo>
                  <a:lnTo>
                    <a:pt x="189534" y="129438"/>
                  </a:lnTo>
                  <a:lnTo>
                    <a:pt x="200279" y="129438"/>
                  </a:lnTo>
                  <a:lnTo>
                    <a:pt x="224612" y="117043"/>
                  </a:lnTo>
                  <a:lnTo>
                    <a:pt x="225107" y="117043"/>
                  </a:lnTo>
                  <a:lnTo>
                    <a:pt x="226263" y="120967"/>
                  </a:lnTo>
                  <a:lnTo>
                    <a:pt x="228447" y="123990"/>
                  </a:lnTo>
                  <a:lnTo>
                    <a:pt x="234848" y="128206"/>
                  </a:lnTo>
                  <a:lnTo>
                    <a:pt x="239826" y="129273"/>
                  </a:lnTo>
                  <a:lnTo>
                    <a:pt x="250317" y="129273"/>
                  </a:lnTo>
                  <a:lnTo>
                    <a:pt x="265734" y="124104"/>
                  </a:lnTo>
                  <a:lnTo>
                    <a:pt x="265734" y="119748"/>
                  </a:lnTo>
                  <a:close/>
                </a:path>
                <a:path w="426084" h="129540">
                  <a:moveTo>
                    <a:pt x="368935" y="121234"/>
                  </a:moveTo>
                  <a:lnTo>
                    <a:pt x="367893" y="120116"/>
                  </a:lnTo>
                  <a:lnTo>
                    <a:pt x="362267" y="119405"/>
                  </a:lnTo>
                  <a:lnTo>
                    <a:pt x="360908" y="118935"/>
                  </a:lnTo>
                  <a:lnTo>
                    <a:pt x="358381" y="117246"/>
                  </a:lnTo>
                  <a:lnTo>
                    <a:pt x="355333" y="116662"/>
                  </a:lnTo>
                  <a:lnTo>
                    <a:pt x="355333" y="42418"/>
                  </a:lnTo>
                  <a:lnTo>
                    <a:pt x="353263" y="39903"/>
                  </a:lnTo>
                  <a:lnTo>
                    <a:pt x="314845" y="41770"/>
                  </a:lnTo>
                  <a:lnTo>
                    <a:pt x="313791" y="42938"/>
                  </a:lnTo>
                  <a:lnTo>
                    <a:pt x="313791" y="47091"/>
                  </a:lnTo>
                  <a:lnTo>
                    <a:pt x="314820" y="48221"/>
                  </a:lnTo>
                  <a:lnTo>
                    <a:pt x="321322" y="48907"/>
                  </a:lnTo>
                  <a:lnTo>
                    <a:pt x="322745" y="49377"/>
                  </a:lnTo>
                  <a:lnTo>
                    <a:pt x="325132" y="51054"/>
                  </a:lnTo>
                  <a:lnTo>
                    <a:pt x="326186" y="52324"/>
                  </a:lnTo>
                  <a:lnTo>
                    <a:pt x="327609" y="55448"/>
                  </a:lnTo>
                  <a:lnTo>
                    <a:pt x="327977" y="57213"/>
                  </a:lnTo>
                  <a:lnTo>
                    <a:pt x="327977" y="105930"/>
                  </a:lnTo>
                  <a:lnTo>
                    <a:pt x="326542" y="108369"/>
                  </a:lnTo>
                  <a:lnTo>
                    <a:pt x="324256" y="110655"/>
                  </a:lnTo>
                  <a:lnTo>
                    <a:pt x="318008" y="114922"/>
                  </a:lnTo>
                  <a:lnTo>
                    <a:pt x="314490" y="116001"/>
                  </a:lnTo>
                  <a:lnTo>
                    <a:pt x="306755" y="116001"/>
                  </a:lnTo>
                  <a:lnTo>
                    <a:pt x="303745" y="114579"/>
                  </a:lnTo>
                  <a:lnTo>
                    <a:pt x="299389" y="108915"/>
                  </a:lnTo>
                  <a:lnTo>
                    <a:pt x="298297" y="104521"/>
                  </a:lnTo>
                  <a:lnTo>
                    <a:pt x="298297" y="42418"/>
                  </a:lnTo>
                  <a:lnTo>
                    <a:pt x="296443" y="39903"/>
                  </a:lnTo>
                  <a:lnTo>
                    <a:pt x="258394" y="41770"/>
                  </a:lnTo>
                  <a:lnTo>
                    <a:pt x="257327" y="42951"/>
                  </a:lnTo>
                  <a:lnTo>
                    <a:pt x="257327" y="47104"/>
                  </a:lnTo>
                  <a:lnTo>
                    <a:pt x="258254" y="48234"/>
                  </a:lnTo>
                  <a:lnTo>
                    <a:pt x="263867" y="49276"/>
                  </a:lnTo>
                  <a:lnTo>
                    <a:pt x="265303" y="49898"/>
                  </a:lnTo>
                  <a:lnTo>
                    <a:pt x="267766" y="51866"/>
                  </a:lnTo>
                  <a:lnTo>
                    <a:pt x="268871" y="53124"/>
                  </a:lnTo>
                  <a:lnTo>
                    <a:pt x="270522" y="55956"/>
                  </a:lnTo>
                  <a:lnTo>
                    <a:pt x="270929" y="57785"/>
                  </a:lnTo>
                  <a:lnTo>
                    <a:pt x="270929" y="108686"/>
                  </a:lnTo>
                  <a:lnTo>
                    <a:pt x="273151" y="116116"/>
                  </a:lnTo>
                  <a:lnTo>
                    <a:pt x="282041" y="126644"/>
                  </a:lnTo>
                  <a:lnTo>
                    <a:pt x="288429" y="129273"/>
                  </a:lnTo>
                  <a:lnTo>
                    <a:pt x="301574" y="129273"/>
                  </a:lnTo>
                  <a:lnTo>
                    <a:pt x="327647" y="114782"/>
                  </a:lnTo>
                  <a:lnTo>
                    <a:pt x="328142" y="114782"/>
                  </a:lnTo>
                  <a:lnTo>
                    <a:pt x="328142" y="124790"/>
                  </a:lnTo>
                  <a:lnTo>
                    <a:pt x="329438" y="126796"/>
                  </a:lnTo>
                  <a:lnTo>
                    <a:pt x="367893" y="126542"/>
                  </a:lnTo>
                  <a:lnTo>
                    <a:pt x="368935" y="125387"/>
                  </a:lnTo>
                  <a:lnTo>
                    <a:pt x="368935" y="123990"/>
                  </a:lnTo>
                  <a:lnTo>
                    <a:pt x="368935" y="121234"/>
                  </a:lnTo>
                  <a:close/>
                </a:path>
                <a:path w="426084" h="129540">
                  <a:moveTo>
                    <a:pt x="420954" y="4978"/>
                  </a:moveTo>
                  <a:lnTo>
                    <a:pt x="420014" y="3378"/>
                  </a:lnTo>
                  <a:lnTo>
                    <a:pt x="416191" y="673"/>
                  </a:lnTo>
                  <a:lnTo>
                    <a:pt x="414045" y="0"/>
                  </a:lnTo>
                  <a:lnTo>
                    <a:pt x="408800" y="0"/>
                  </a:lnTo>
                  <a:lnTo>
                    <a:pt x="406387" y="558"/>
                  </a:lnTo>
                  <a:lnTo>
                    <a:pt x="402539" y="2794"/>
                  </a:lnTo>
                  <a:lnTo>
                    <a:pt x="400494" y="4927"/>
                  </a:lnTo>
                  <a:lnTo>
                    <a:pt x="390093" y="20497"/>
                  </a:lnTo>
                  <a:lnTo>
                    <a:pt x="387184" y="24676"/>
                  </a:lnTo>
                  <a:lnTo>
                    <a:pt x="382727" y="30937"/>
                  </a:lnTo>
                  <a:lnTo>
                    <a:pt x="382841" y="32499"/>
                  </a:lnTo>
                  <a:lnTo>
                    <a:pt x="384657" y="34213"/>
                  </a:lnTo>
                  <a:lnTo>
                    <a:pt x="385902" y="34328"/>
                  </a:lnTo>
                  <a:lnTo>
                    <a:pt x="392836" y="29946"/>
                  </a:lnTo>
                  <a:lnTo>
                    <a:pt x="398233" y="26682"/>
                  </a:lnTo>
                  <a:lnTo>
                    <a:pt x="420954" y="9169"/>
                  </a:lnTo>
                  <a:lnTo>
                    <a:pt x="420954" y="6845"/>
                  </a:lnTo>
                  <a:lnTo>
                    <a:pt x="420954" y="4978"/>
                  </a:lnTo>
                  <a:close/>
                </a:path>
                <a:path w="426084" h="129540">
                  <a:moveTo>
                    <a:pt x="425831" y="121272"/>
                  </a:moveTo>
                  <a:lnTo>
                    <a:pt x="424929" y="120243"/>
                  </a:lnTo>
                  <a:lnTo>
                    <a:pt x="420357" y="119062"/>
                  </a:lnTo>
                  <a:lnTo>
                    <a:pt x="416496" y="117386"/>
                  </a:lnTo>
                  <a:lnTo>
                    <a:pt x="415302" y="116332"/>
                  </a:lnTo>
                  <a:lnTo>
                    <a:pt x="413639" y="113499"/>
                  </a:lnTo>
                  <a:lnTo>
                    <a:pt x="413232" y="111772"/>
                  </a:lnTo>
                  <a:lnTo>
                    <a:pt x="413232" y="42799"/>
                  </a:lnTo>
                  <a:lnTo>
                    <a:pt x="411289" y="39890"/>
                  </a:lnTo>
                  <a:lnTo>
                    <a:pt x="372567" y="41757"/>
                  </a:lnTo>
                  <a:lnTo>
                    <a:pt x="371360" y="43091"/>
                  </a:lnTo>
                  <a:lnTo>
                    <a:pt x="371360" y="47015"/>
                  </a:lnTo>
                  <a:lnTo>
                    <a:pt x="372300" y="48247"/>
                  </a:lnTo>
                  <a:lnTo>
                    <a:pt x="378891" y="50012"/>
                  </a:lnTo>
                  <a:lnTo>
                    <a:pt x="380390" y="50685"/>
                  </a:lnTo>
                  <a:lnTo>
                    <a:pt x="382714" y="52298"/>
                  </a:lnTo>
                  <a:lnTo>
                    <a:pt x="383819" y="53530"/>
                  </a:lnTo>
                  <a:lnTo>
                    <a:pt x="385584" y="56591"/>
                  </a:lnTo>
                  <a:lnTo>
                    <a:pt x="386029" y="58369"/>
                  </a:lnTo>
                  <a:lnTo>
                    <a:pt x="386029" y="113017"/>
                  </a:lnTo>
                  <a:lnTo>
                    <a:pt x="374510" y="120256"/>
                  </a:lnTo>
                  <a:lnTo>
                    <a:pt x="373430" y="121500"/>
                  </a:lnTo>
                  <a:lnTo>
                    <a:pt x="373430" y="125361"/>
                  </a:lnTo>
                  <a:lnTo>
                    <a:pt x="374675" y="126669"/>
                  </a:lnTo>
                  <a:lnTo>
                    <a:pt x="423367" y="126669"/>
                  </a:lnTo>
                  <a:lnTo>
                    <a:pt x="424726" y="126669"/>
                  </a:lnTo>
                  <a:lnTo>
                    <a:pt x="425831" y="125514"/>
                  </a:lnTo>
                  <a:lnTo>
                    <a:pt x="425831" y="121272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69" name="object 69"/>
            <p:cNvSpPr/>
            <p:nvPr/>
          </p:nvSpPr>
          <p:spPr>
            <a:xfrm>
              <a:off x="6724925" y="6727603"/>
              <a:ext cx="76200" cy="60325"/>
            </a:xfrm>
            <a:custGeom>
              <a:avLst/>
              <a:gdLst/>
              <a:ahLst/>
              <a:cxnLst/>
              <a:rect l="l" t="t" r="r" b="b"/>
              <a:pathLst>
                <a:path w="76200" h="60325">
                  <a:moveTo>
                    <a:pt x="11049" y="0"/>
                  </a:moveTo>
                  <a:lnTo>
                    <a:pt x="0" y="19166"/>
                  </a:lnTo>
                  <a:lnTo>
                    <a:pt x="7382" y="24958"/>
                  </a:lnTo>
                  <a:lnTo>
                    <a:pt x="26021" y="37993"/>
                  </a:lnTo>
                  <a:lnTo>
                    <a:pt x="50655" y="51764"/>
                  </a:lnTo>
                  <a:lnTo>
                    <a:pt x="76022" y="59763"/>
                  </a:lnTo>
                  <a:lnTo>
                    <a:pt x="76108" y="53971"/>
                  </a:lnTo>
                  <a:lnTo>
                    <a:pt x="70089" y="50878"/>
                  </a:lnTo>
                  <a:lnTo>
                    <a:pt x="54636" y="41226"/>
                  </a:lnTo>
                  <a:lnTo>
                    <a:pt x="33654" y="24454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0" name="object 70"/>
            <p:cNvSpPr/>
            <p:nvPr/>
          </p:nvSpPr>
          <p:spPr>
            <a:xfrm>
              <a:off x="6734465" y="6648694"/>
              <a:ext cx="140970" cy="85090"/>
            </a:xfrm>
            <a:custGeom>
              <a:avLst/>
              <a:gdLst/>
              <a:ahLst/>
              <a:cxnLst/>
              <a:rect l="l" t="t" r="r" b="b"/>
              <a:pathLst>
                <a:path w="140970" h="85090">
                  <a:moveTo>
                    <a:pt x="0" y="0"/>
                  </a:moveTo>
                  <a:lnTo>
                    <a:pt x="0" y="50170"/>
                  </a:lnTo>
                  <a:lnTo>
                    <a:pt x="607" y="53990"/>
                  </a:lnTo>
                  <a:lnTo>
                    <a:pt x="3864" y="62231"/>
                  </a:lnTo>
                  <a:lnTo>
                    <a:pt x="11926" y="70064"/>
                  </a:lnTo>
                  <a:lnTo>
                    <a:pt x="26945" y="72659"/>
                  </a:lnTo>
                  <a:lnTo>
                    <a:pt x="32964" y="72251"/>
                  </a:lnTo>
                  <a:lnTo>
                    <a:pt x="46585" y="72594"/>
                  </a:lnTo>
                  <a:lnTo>
                    <a:pt x="61157" y="76034"/>
                  </a:lnTo>
                  <a:lnTo>
                    <a:pt x="70027" y="84917"/>
                  </a:lnTo>
                  <a:lnTo>
                    <a:pt x="71463" y="82783"/>
                  </a:lnTo>
                  <a:lnTo>
                    <a:pt x="75886" y="78204"/>
                  </a:lnTo>
                  <a:lnTo>
                    <a:pt x="83472" y="73918"/>
                  </a:lnTo>
                  <a:lnTo>
                    <a:pt x="94395" y="72659"/>
                  </a:lnTo>
                  <a:lnTo>
                    <a:pt x="101157" y="73517"/>
                  </a:lnTo>
                  <a:lnTo>
                    <a:pt x="116287" y="72944"/>
                  </a:lnTo>
                  <a:lnTo>
                    <a:pt x="132049" y="66219"/>
                  </a:lnTo>
                  <a:lnTo>
                    <a:pt x="140709" y="48621"/>
                  </a:lnTo>
                  <a:lnTo>
                    <a:pt x="140309" y="1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1" name="object 71"/>
            <p:cNvSpPr/>
            <p:nvPr/>
          </p:nvSpPr>
          <p:spPr>
            <a:xfrm>
              <a:off x="6735102" y="6653441"/>
              <a:ext cx="139065" cy="74930"/>
            </a:xfrm>
            <a:custGeom>
              <a:avLst/>
              <a:gdLst/>
              <a:ahLst/>
              <a:cxnLst/>
              <a:rect l="l" t="t" r="r" b="b"/>
              <a:pathLst>
                <a:path w="139065" h="74929">
                  <a:moveTo>
                    <a:pt x="83553" y="67919"/>
                  </a:moveTo>
                  <a:lnTo>
                    <a:pt x="53073" y="67919"/>
                  </a:lnTo>
                  <a:lnTo>
                    <a:pt x="58280" y="69126"/>
                  </a:lnTo>
                  <a:lnTo>
                    <a:pt x="63093" y="71158"/>
                  </a:lnTo>
                  <a:lnTo>
                    <a:pt x="66243" y="74485"/>
                  </a:lnTo>
                  <a:lnTo>
                    <a:pt x="73456" y="74485"/>
                  </a:lnTo>
                  <a:lnTo>
                    <a:pt x="75768" y="72059"/>
                  </a:lnTo>
                  <a:lnTo>
                    <a:pt x="79121" y="69418"/>
                  </a:lnTo>
                  <a:lnTo>
                    <a:pt x="83553" y="67919"/>
                  </a:lnTo>
                  <a:close/>
                </a:path>
                <a:path w="139065" h="74929">
                  <a:moveTo>
                    <a:pt x="134975" y="55968"/>
                  </a:moveTo>
                  <a:lnTo>
                    <a:pt x="3365" y="55968"/>
                  </a:lnTo>
                  <a:lnTo>
                    <a:pt x="4724" y="58178"/>
                  </a:lnTo>
                  <a:lnTo>
                    <a:pt x="6527" y="60337"/>
                  </a:lnTo>
                  <a:lnTo>
                    <a:pt x="8953" y="62115"/>
                  </a:lnTo>
                  <a:lnTo>
                    <a:pt x="128066" y="62115"/>
                  </a:lnTo>
                  <a:lnTo>
                    <a:pt x="130670" y="60553"/>
                  </a:lnTo>
                  <a:lnTo>
                    <a:pt x="133032" y="58534"/>
                  </a:lnTo>
                  <a:lnTo>
                    <a:pt x="134975" y="55968"/>
                  </a:lnTo>
                  <a:close/>
                </a:path>
                <a:path w="139065" h="74929">
                  <a:moveTo>
                    <a:pt x="138455" y="44907"/>
                  </a:moveTo>
                  <a:lnTo>
                    <a:pt x="0" y="44907"/>
                  </a:lnTo>
                  <a:lnTo>
                    <a:pt x="0" y="47447"/>
                  </a:lnTo>
                  <a:lnTo>
                    <a:pt x="330" y="47447"/>
                  </a:lnTo>
                  <a:lnTo>
                    <a:pt x="330" y="49987"/>
                  </a:lnTo>
                  <a:lnTo>
                    <a:pt x="889" y="49987"/>
                  </a:lnTo>
                  <a:lnTo>
                    <a:pt x="889" y="51257"/>
                  </a:lnTo>
                  <a:lnTo>
                    <a:pt x="137985" y="51257"/>
                  </a:lnTo>
                  <a:lnTo>
                    <a:pt x="137985" y="49987"/>
                  </a:lnTo>
                  <a:lnTo>
                    <a:pt x="138455" y="49987"/>
                  </a:lnTo>
                  <a:lnTo>
                    <a:pt x="138455" y="47447"/>
                  </a:lnTo>
                  <a:lnTo>
                    <a:pt x="138455" y="44907"/>
                  </a:lnTo>
                  <a:close/>
                </a:path>
                <a:path w="139065" h="74929">
                  <a:moveTo>
                    <a:pt x="138455" y="33477"/>
                  </a:moveTo>
                  <a:lnTo>
                    <a:pt x="0" y="33477"/>
                  </a:lnTo>
                  <a:lnTo>
                    <a:pt x="0" y="39624"/>
                  </a:lnTo>
                  <a:lnTo>
                    <a:pt x="138455" y="39624"/>
                  </a:lnTo>
                  <a:lnTo>
                    <a:pt x="138455" y="33477"/>
                  </a:lnTo>
                  <a:close/>
                </a:path>
                <a:path w="139065" h="74929">
                  <a:moveTo>
                    <a:pt x="138455" y="22225"/>
                  </a:moveTo>
                  <a:lnTo>
                    <a:pt x="0" y="22225"/>
                  </a:lnTo>
                  <a:lnTo>
                    <a:pt x="0" y="28384"/>
                  </a:lnTo>
                  <a:lnTo>
                    <a:pt x="138455" y="28384"/>
                  </a:lnTo>
                  <a:lnTo>
                    <a:pt x="138455" y="22225"/>
                  </a:lnTo>
                  <a:close/>
                </a:path>
                <a:path w="139065" h="74929">
                  <a:moveTo>
                    <a:pt x="138455" y="10972"/>
                  </a:moveTo>
                  <a:lnTo>
                    <a:pt x="0" y="10972"/>
                  </a:lnTo>
                  <a:lnTo>
                    <a:pt x="0" y="17119"/>
                  </a:lnTo>
                  <a:lnTo>
                    <a:pt x="138455" y="17119"/>
                  </a:lnTo>
                  <a:lnTo>
                    <a:pt x="138455" y="10972"/>
                  </a:lnTo>
                  <a:close/>
                </a:path>
                <a:path w="139065" h="74929">
                  <a:moveTo>
                    <a:pt x="138455" y="0"/>
                  </a:moveTo>
                  <a:lnTo>
                    <a:pt x="0" y="0"/>
                  </a:lnTo>
                  <a:lnTo>
                    <a:pt x="0" y="6159"/>
                  </a:lnTo>
                  <a:lnTo>
                    <a:pt x="138455" y="6159"/>
                  </a:lnTo>
                  <a:lnTo>
                    <a:pt x="138455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2" name="object 72"/>
            <p:cNvSpPr/>
            <p:nvPr/>
          </p:nvSpPr>
          <p:spPr>
            <a:xfrm>
              <a:off x="6736720" y="6550231"/>
              <a:ext cx="136525" cy="97790"/>
            </a:xfrm>
            <a:custGeom>
              <a:avLst/>
              <a:gdLst/>
              <a:ahLst/>
              <a:cxnLst/>
              <a:rect l="l" t="t" r="r" b="b"/>
              <a:pathLst>
                <a:path w="136525" h="97790">
                  <a:moveTo>
                    <a:pt x="136061" y="0"/>
                  </a:moveTo>
                  <a:lnTo>
                    <a:pt x="0" y="0"/>
                  </a:lnTo>
                  <a:lnTo>
                    <a:pt x="0" y="97322"/>
                  </a:lnTo>
                  <a:lnTo>
                    <a:pt x="136061" y="97322"/>
                  </a:lnTo>
                  <a:lnTo>
                    <a:pt x="13606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3" name="object 73"/>
            <p:cNvSpPr/>
            <p:nvPr/>
          </p:nvSpPr>
          <p:spPr>
            <a:xfrm>
              <a:off x="6732542" y="6546344"/>
              <a:ext cx="144145" cy="191770"/>
            </a:xfrm>
            <a:custGeom>
              <a:avLst/>
              <a:gdLst/>
              <a:ahLst/>
              <a:cxnLst/>
              <a:rect l="l" t="t" r="r" b="b"/>
              <a:pathLst>
                <a:path w="144145" h="191770">
                  <a:moveTo>
                    <a:pt x="68076" y="176885"/>
                  </a:moveTo>
                  <a:lnTo>
                    <a:pt x="48215" y="176885"/>
                  </a:lnTo>
                  <a:lnTo>
                    <a:pt x="55039" y="177222"/>
                  </a:lnTo>
                  <a:lnTo>
                    <a:pt x="61256" y="178856"/>
                  </a:lnTo>
                  <a:lnTo>
                    <a:pt x="66716" y="182715"/>
                  </a:lnTo>
                  <a:lnTo>
                    <a:pt x="71266" y="189734"/>
                  </a:lnTo>
                  <a:lnTo>
                    <a:pt x="72011" y="191392"/>
                  </a:lnTo>
                  <a:lnTo>
                    <a:pt x="72757" y="189734"/>
                  </a:lnTo>
                  <a:lnTo>
                    <a:pt x="77297" y="182715"/>
                  </a:lnTo>
                  <a:lnTo>
                    <a:pt x="77586" y="182511"/>
                  </a:lnTo>
                  <a:lnTo>
                    <a:pt x="72011" y="182511"/>
                  </a:lnTo>
                  <a:lnTo>
                    <a:pt x="68076" y="176885"/>
                  </a:lnTo>
                  <a:close/>
                </a:path>
                <a:path w="144145" h="191770">
                  <a:moveTo>
                    <a:pt x="96667" y="172759"/>
                  </a:moveTo>
                  <a:lnTo>
                    <a:pt x="86904" y="172759"/>
                  </a:lnTo>
                  <a:lnTo>
                    <a:pt x="78245" y="173540"/>
                  </a:lnTo>
                  <a:lnTo>
                    <a:pt x="72011" y="182511"/>
                  </a:lnTo>
                  <a:lnTo>
                    <a:pt x="77586" y="182511"/>
                  </a:lnTo>
                  <a:lnTo>
                    <a:pt x="82753" y="178856"/>
                  </a:lnTo>
                  <a:lnTo>
                    <a:pt x="88965" y="177222"/>
                  </a:lnTo>
                  <a:lnTo>
                    <a:pt x="95778" y="176885"/>
                  </a:lnTo>
                  <a:lnTo>
                    <a:pt x="122053" y="176885"/>
                  </a:lnTo>
                  <a:lnTo>
                    <a:pt x="127798" y="175547"/>
                  </a:lnTo>
                  <a:lnTo>
                    <a:pt x="132222" y="172986"/>
                  </a:lnTo>
                  <a:lnTo>
                    <a:pt x="112979" y="172986"/>
                  </a:lnTo>
                  <a:lnTo>
                    <a:pt x="104879" y="172860"/>
                  </a:lnTo>
                  <a:lnTo>
                    <a:pt x="102186" y="172860"/>
                  </a:lnTo>
                  <a:lnTo>
                    <a:pt x="96667" y="172759"/>
                  </a:lnTo>
                  <a:close/>
                </a:path>
                <a:path w="144145" h="191770">
                  <a:moveTo>
                    <a:pt x="72011" y="0"/>
                  </a:moveTo>
                  <a:lnTo>
                    <a:pt x="0" y="39"/>
                  </a:lnTo>
                  <a:lnTo>
                    <a:pt x="72" y="150817"/>
                  </a:lnTo>
                  <a:lnTo>
                    <a:pt x="2694" y="163413"/>
                  </a:lnTo>
                  <a:lnTo>
                    <a:pt x="26403" y="177097"/>
                  </a:lnTo>
                  <a:lnTo>
                    <a:pt x="30759" y="177097"/>
                  </a:lnTo>
                  <a:lnTo>
                    <a:pt x="46922" y="176885"/>
                  </a:lnTo>
                  <a:lnTo>
                    <a:pt x="68076" y="176885"/>
                  </a:lnTo>
                  <a:lnTo>
                    <a:pt x="65736" y="173540"/>
                  </a:lnTo>
                  <a:lnTo>
                    <a:pt x="59611" y="172986"/>
                  </a:lnTo>
                  <a:lnTo>
                    <a:pt x="26607" y="172986"/>
                  </a:lnTo>
                  <a:lnTo>
                    <a:pt x="24419" y="172918"/>
                  </a:lnTo>
                  <a:lnTo>
                    <a:pt x="4147" y="4150"/>
                  </a:lnTo>
                  <a:lnTo>
                    <a:pt x="143926" y="4114"/>
                  </a:lnTo>
                  <a:lnTo>
                    <a:pt x="143929" y="39"/>
                  </a:lnTo>
                  <a:lnTo>
                    <a:pt x="72011" y="0"/>
                  </a:lnTo>
                  <a:close/>
                </a:path>
                <a:path w="144145" h="191770">
                  <a:moveTo>
                    <a:pt x="122053" y="176885"/>
                  </a:moveTo>
                  <a:lnTo>
                    <a:pt x="95778" y="176885"/>
                  </a:lnTo>
                  <a:lnTo>
                    <a:pt x="98362" y="176899"/>
                  </a:lnTo>
                  <a:lnTo>
                    <a:pt x="100980" y="176957"/>
                  </a:lnTo>
                  <a:lnTo>
                    <a:pt x="113212" y="177097"/>
                  </a:lnTo>
                  <a:lnTo>
                    <a:pt x="117543" y="177097"/>
                  </a:lnTo>
                  <a:lnTo>
                    <a:pt x="119807" y="177040"/>
                  </a:lnTo>
                  <a:lnTo>
                    <a:pt x="122053" y="176885"/>
                  </a:lnTo>
                  <a:close/>
                </a:path>
                <a:path w="144145" h="191770">
                  <a:moveTo>
                    <a:pt x="57096" y="172759"/>
                  </a:moveTo>
                  <a:lnTo>
                    <a:pt x="47315" y="172759"/>
                  </a:lnTo>
                  <a:lnTo>
                    <a:pt x="41785" y="172860"/>
                  </a:lnTo>
                  <a:lnTo>
                    <a:pt x="39093" y="172860"/>
                  </a:lnTo>
                  <a:lnTo>
                    <a:pt x="30981" y="172986"/>
                  </a:lnTo>
                  <a:lnTo>
                    <a:pt x="59611" y="172986"/>
                  </a:lnTo>
                  <a:lnTo>
                    <a:pt x="57096" y="172759"/>
                  </a:lnTo>
                  <a:close/>
                </a:path>
                <a:path w="144145" h="191770">
                  <a:moveTo>
                    <a:pt x="143926" y="4114"/>
                  </a:moveTo>
                  <a:lnTo>
                    <a:pt x="72011" y="4114"/>
                  </a:lnTo>
                  <a:lnTo>
                    <a:pt x="139777" y="4150"/>
                  </a:lnTo>
                  <a:lnTo>
                    <a:pt x="139706" y="150817"/>
                  </a:lnTo>
                  <a:lnTo>
                    <a:pt x="117342" y="172986"/>
                  </a:lnTo>
                  <a:lnTo>
                    <a:pt x="132222" y="172986"/>
                  </a:lnTo>
                  <a:lnTo>
                    <a:pt x="135043" y="171354"/>
                  </a:lnTo>
                  <a:lnTo>
                    <a:pt x="141226" y="163413"/>
                  </a:lnTo>
                  <a:lnTo>
                    <a:pt x="143845" y="150817"/>
                  </a:lnTo>
                  <a:lnTo>
                    <a:pt x="143926" y="4114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4" name="object 74"/>
            <p:cNvSpPr/>
            <p:nvPr/>
          </p:nvSpPr>
          <p:spPr>
            <a:xfrm>
              <a:off x="6736204" y="6550001"/>
              <a:ext cx="137160" cy="179705"/>
            </a:xfrm>
            <a:custGeom>
              <a:avLst/>
              <a:gdLst/>
              <a:ahLst/>
              <a:cxnLst/>
              <a:rect l="l" t="t" r="r" b="b"/>
              <a:pathLst>
                <a:path w="137159" h="179704">
                  <a:moveTo>
                    <a:pt x="62137" y="169588"/>
                  </a:moveTo>
                  <a:lnTo>
                    <a:pt x="53262" y="169588"/>
                  </a:lnTo>
                  <a:lnTo>
                    <a:pt x="61794" y="170326"/>
                  </a:lnTo>
                  <a:lnTo>
                    <a:pt x="67936" y="179142"/>
                  </a:lnTo>
                  <a:lnTo>
                    <a:pt x="68353" y="179711"/>
                  </a:lnTo>
                  <a:lnTo>
                    <a:pt x="69532" y="178019"/>
                  </a:lnTo>
                  <a:lnTo>
                    <a:pt x="68353" y="178019"/>
                  </a:lnTo>
                  <a:lnTo>
                    <a:pt x="62137" y="169588"/>
                  </a:lnTo>
                  <a:close/>
                </a:path>
                <a:path w="137159" h="179704">
                  <a:moveTo>
                    <a:pt x="93005" y="168609"/>
                  </a:moveTo>
                  <a:lnTo>
                    <a:pt x="83325" y="168609"/>
                  </a:lnTo>
                  <a:lnTo>
                    <a:pt x="74721" y="169346"/>
                  </a:lnTo>
                  <a:lnTo>
                    <a:pt x="68353" y="178019"/>
                  </a:lnTo>
                  <a:lnTo>
                    <a:pt x="69532" y="178019"/>
                  </a:lnTo>
                  <a:lnTo>
                    <a:pt x="74890" y="170326"/>
                  </a:lnTo>
                  <a:lnTo>
                    <a:pt x="83404" y="169588"/>
                  </a:lnTo>
                  <a:lnTo>
                    <a:pt x="118318" y="169588"/>
                  </a:lnTo>
                  <a:lnTo>
                    <a:pt x="121495" y="168828"/>
                  </a:lnTo>
                  <a:lnTo>
                    <a:pt x="109321" y="168828"/>
                  </a:lnTo>
                  <a:lnTo>
                    <a:pt x="93005" y="168609"/>
                  </a:lnTo>
                  <a:close/>
                </a:path>
                <a:path w="137159" h="179704">
                  <a:moveTo>
                    <a:pt x="136602" y="0"/>
                  </a:moveTo>
                  <a:lnTo>
                    <a:pt x="0" y="0"/>
                  </a:lnTo>
                  <a:lnTo>
                    <a:pt x="64" y="147156"/>
                  </a:lnTo>
                  <a:lnTo>
                    <a:pt x="22971" y="169807"/>
                  </a:lnTo>
                  <a:lnTo>
                    <a:pt x="27317" y="169807"/>
                  </a:lnTo>
                  <a:lnTo>
                    <a:pt x="43671" y="169588"/>
                  </a:lnTo>
                  <a:lnTo>
                    <a:pt x="62137" y="169588"/>
                  </a:lnTo>
                  <a:lnTo>
                    <a:pt x="61959" y="169346"/>
                  </a:lnTo>
                  <a:lnTo>
                    <a:pt x="55910" y="168828"/>
                  </a:lnTo>
                  <a:lnTo>
                    <a:pt x="22993" y="168828"/>
                  </a:lnTo>
                  <a:lnTo>
                    <a:pt x="20801" y="168785"/>
                  </a:lnTo>
                  <a:lnTo>
                    <a:pt x="986" y="985"/>
                  </a:lnTo>
                  <a:lnTo>
                    <a:pt x="136602" y="935"/>
                  </a:lnTo>
                  <a:lnTo>
                    <a:pt x="136602" y="0"/>
                  </a:lnTo>
                  <a:close/>
                </a:path>
                <a:path w="137159" h="179704">
                  <a:moveTo>
                    <a:pt x="118318" y="169588"/>
                  </a:moveTo>
                  <a:lnTo>
                    <a:pt x="92999" y="169588"/>
                  </a:lnTo>
                  <a:lnTo>
                    <a:pt x="109313" y="169807"/>
                  </a:lnTo>
                  <a:lnTo>
                    <a:pt x="113670" y="169807"/>
                  </a:lnTo>
                  <a:lnTo>
                    <a:pt x="115881" y="169750"/>
                  </a:lnTo>
                  <a:lnTo>
                    <a:pt x="118137" y="169631"/>
                  </a:lnTo>
                  <a:lnTo>
                    <a:pt x="118318" y="169588"/>
                  </a:lnTo>
                  <a:close/>
                </a:path>
                <a:path w="137159" h="179704">
                  <a:moveTo>
                    <a:pt x="53345" y="168609"/>
                  </a:moveTo>
                  <a:lnTo>
                    <a:pt x="43657" y="168609"/>
                  </a:lnTo>
                  <a:lnTo>
                    <a:pt x="27317" y="168828"/>
                  </a:lnTo>
                  <a:lnTo>
                    <a:pt x="55910" y="168828"/>
                  </a:lnTo>
                  <a:lnTo>
                    <a:pt x="53345" y="168609"/>
                  </a:lnTo>
                  <a:close/>
                </a:path>
                <a:path w="137159" h="179704">
                  <a:moveTo>
                    <a:pt x="136602" y="935"/>
                  </a:moveTo>
                  <a:lnTo>
                    <a:pt x="68353" y="935"/>
                  </a:lnTo>
                  <a:lnTo>
                    <a:pt x="135619" y="985"/>
                  </a:lnTo>
                  <a:lnTo>
                    <a:pt x="135544" y="147156"/>
                  </a:lnTo>
                  <a:lnTo>
                    <a:pt x="113670" y="168828"/>
                  </a:lnTo>
                  <a:lnTo>
                    <a:pt x="121495" y="168828"/>
                  </a:lnTo>
                  <a:lnTo>
                    <a:pt x="123020" y="168463"/>
                  </a:lnTo>
                  <a:lnTo>
                    <a:pt x="129118" y="164847"/>
                  </a:lnTo>
                  <a:lnTo>
                    <a:pt x="134323" y="158006"/>
                  </a:lnTo>
                  <a:lnTo>
                    <a:pt x="136530" y="147156"/>
                  </a:lnTo>
                  <a:lnTo>
                    <a:pt x="136602" y="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5" name="object 75"/>
            <p:cNvSpPr/>
            <p:nvPr/>
          </p:nvSpPr>
          <p:spPr>
            <a:xfrm>
              <a:off x="6722319" y="6768618"/>
              <a:ext cx="31750" cy="10160"/>
            </a:xfrm>
            <a:custGeom>
              <a:avLst/>
              <a:gdLst/>
              <a:ahLst/>
              <a:cxnLst/>
              <a:rect l="l" t="t" r="r" b="b"/>
              <a:pathLst>
                <a:path w="31750" h="10159">
                  <a:moveTo>
                    <a:pt x="0" y="0"/>
                  </a:moveTo>
                  <a:lnTo>
                    <a:pt x="6927" y="3555"/>
                  </a:lnTo>
                  <a:lnTo>
                    <a:pt x="13736" y="6115"/>
                  </a:lnTo>
                  <a:lnTo>
                    <a:pt x="20911" y="8032"/>
                  </a:lnTo>
                  <a:lnTo>
                    <a:pt x="28940" y="9655"/>
                  </a:lnTo>
                  <a:lnTo>
                    <a:pt x="31554" y="370"/>
                  </a:lnTo>
                  <a:lnTo>
                    <a:pt x="20481" y="1740"/>
                  </a:lnTo>
                  <a:lnTo>
                    <a:pt x="10317" y="1454"/>
                  </a:lnTo>
                  <a:lnTo>
                    <a:pt x="2882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6" name="object 76"/>
            <p:cNvSpPr/>
            <p:nvPr/>
          </p:nvSpPr>
          <p:spPr>
            <a:xfrm>
              <a:off x="6695258" y="6744203"/>
              <a:ext cx="59055" cy="33655"/>
            </a:xfrm>
            <a:custGeom>
              <a:avLst/>
              <a:gdLst/>
              <a:ahLst/>
              <a:cxnLst/>
              <a:rect l="l" t="t" r="r" b="b"/>
              <a:pathLst>
                <a:path w="59054" h="33654">
                  <a:moveTo>
                    <a:pt x="11753" y="0"/>
                  </a:moveTo>
                  <a:lnTo>
                    <a:pt x="9895" y="12167"/>
                  </a:lnTo>
                  <a:lnTo>
                    <a:pt x="0" y="16480"/>
                  </a:lnTo>
                  <a:lnTo>
                    <a:pt x="7317" y="23695"/>
                  </a:lnTo>
                  <a:lnTo>
                    <a:pt x="15273" y="28902"/>
                  </a:lnTo>
                  <a:lnTo>
                    <a:pt x="21662" y="32057"/>
                  </a:lnTo>
                  <a:lnTo>
                    <a:pt x="24282" y="33119"/>
                  </a:lnTo>
                  <a:lnTo>
                    <a:pt x="27078" y="24453"/>
                  </a:lnTo>
                  <a:lnTo>
                    <a:pt x="30134" y="25018"/>
                  </a:lnTo>
                  <a:lnTo>
                    <a:pt x="37855" y="25985"/>
                  </a:lnTo>
                  <a:lnTo>
                    <a:pt x="48072" y="26270"/>
                  </a:lnTo>
                  <a:lnTo>
                    <a:pt x="58619" y="24785"/>
                  </a:lnTo>
                  <a:lnTo>
                    <a:pt x="54764" y="24560"/>
                  </a:lnTo>
                  <a:lnTo>
                    <a:pt x="44433" y="22119"/>
                  </a:lnTo>
                  <a:lnTo>
                    <a:pt x="29478" y="14814"/>
                  </a:lnTo>
                  <a:lnTo>
                    <a:pt x="11753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7" name="object 77"/>
            <p:cNvSpPr/>
            <p:nvPr/>
          </p:nvSpPr>
          <p:spPr>
            <a:xfrm>
              <a:off x="6781604" y="6787536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4" h="12065">
                  <a:moveTo>
                    <a:pt x="19245" y="0"/>
                  </a:moveTo>
                  <a:lnTo>
                    <a:pt x="12970" y="2574"/>
                  </a:lnTo>
                  <a:lnTo>
                    <a:pt x="6775" y="4283"/>
                  </a:lnTo>
                  <a:lnTo>
                    <a:pt x="802" y="5370"/>
                  </a:lnTo>
                  <a:lnTo>
                    <a:pt x="0" y="11747"/>
                  </a:lnTo>
                  <a:lnTo>
                    <a:pt x="9273" y="9615"/>
                  </a:lnTo>
                  <a:lnTo>
                    <a:pt x="19245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8" name="object 78"/>
            <p:cNvSpPr/>
            <p:nvPr/>
          </p:nvSpPr>
          <p:spPr>
            <a:xfrm>
              <a:off x="6715823" y="6768631"/>
              <a:ext cx="92710" cy="36830"/>
            </a:xfrm>
            <a:custGeom>
              <a:avLst/>
              <a:gdLst/>
              <a:ahLst/>
              <a:cxnLst/>
              <a:rect l="l" t="t" r="r" b="b"/>
              <a:pathLst>
                <a:path w="92709" h="36829">
                  <a:moveTo>
                    <a:pt x="92671" y="18808"/>
                  </a:moveTo>
                  <a:lnTo>
                    <a:pt x="92608" y="12801"/>
                  </a:lnTo>
                  <a:lnTo>
                    <a:pt x="85001" y="12890"/>
                  </a:lnTo>
                  <a:lnTo>
                    <a:pt x="85001" y="18859"/>
                  </a:lnTo>
                  <a:lnTo>
                    <a:pt x="84950" y="12992"/>
                  </a:lnTo>
                  <a:lnTo>
                    <a:pt x="85001" y="18859"/>
                  </a:lnTo>
                  <a:lnTo>
                    <a:pt x="85001" y="12890"/>
                  </a:lnTo>
                  <a:lnTo>
                    <a:pt x="81229" y="12992"/>
                  </a:lnTo>
                  <a:lnTo>
                    <a:pt x="71310" y="12903"/>
                  </a:lnTo>
                  <a:lnTo>
                    <a:pt x="31623" y="8089"/>
                  </a:lnTo>
                  <a:lnTo>
                    <a:pt x="6489" y="0"/>
                  </a:lnTo>
                  <a:lnTo>
                    <a:pt x="0" y="18478"/>
                  </a:lnTo>
                  <a:lnTo>
                    <a:pt x="4597" y="20561"/>
                  </a:lnTo>
                  <a:lnTo>
                    <a:pt x="17487" y="24587"/>
                  </a:lnTo>
                  <a:lnTo>
                    <a:pt x="37236" y="27241"/>
                  </a:lnTo>
                  <a:lnTo>
                    <a:pt x="62458" y="25196"/>
                  </a:lnTo>
                  <a:lnTo>
                    <a:pt x="69761" y="23723"/>
                  </a:lnTo>
                  <a:lnTo>
                    <a:pt x="77330" y="22390"/>
                  </a:lnTo>
                  <a:lnTo>
                    <a:pt x="84899" y="18961"/>
                  </a:lnTo>
                  <a:lnTo>
                    <a:pt x="75565" y="28321"/>
                  </a:lnTo>
                  <a:lnTo>
                    <a:pt x="65773" y="30657"/>
                  </a:lnTo>
                  <a:lnTo>
                    <a:pt x="74485" y="36347"/>
                  </a:lnTo>
                  <a:lnTo>
                    <a:pt x="84709" y="29413"/>
                  </a:lnTo>
                  <a:lnTo>
                    <a:pt x="85102" y="18884"/>
                  </a:lnTo>
                  <a:lnTo>
                    <a:pt x="92671" y="18808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79" name="object 79"/>
            <p:cNvSpPr/>
            <p:nvPr/>
          </p:nvSpPr>
          <p:spPr>
            <a:xfrm>
              <a:off x="6785888" y="650265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870" y="0"/>
                  </a:moveTo>
                  <a:lnTo>
                    <a:pt x="12538" y="11286"/>
                  </a:lnTo>
                  <a:lnTo>
                    <a:pt x="0" y="12470"/>
                  </a:lnTo>
                  <a:lnTo>
                    <a:pt x="9224" y="21013"/>
                  </a:lnTo>
                  <a:lnTo>
                    <a:pt x="6567" y="33307"/>
                  </a:lnTo>
                  <a:lnTo>
                    <a:pt x="17514" y="27158"/>
                  </a:lnTo>
                  <a:lnTo>
                    <a:pt x="28746" y="33616"/>
                  </a:lnTo>
                  <a:lnTo>
                    <a:pt x="26032" y="21233"/>
                  </a:lnTo>
                  <a:lnTo>
                    <a:pt x="35219" y="12989"/>
                  </a:lnTo>
                  <a:lnTo>
                    <a:pt x="22896" y="11419"/>
                  </a:lnTo>
                  <a:lnTo>
                    <a:pt x="17870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0" name="object 80"/>
            <p:cNvSpPr/>
            <p:nvPr/>
          </p:nvSpPr>
          <p:spPr>
            <a:xfrm>
              <a:off x="6785876" y="6502667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602" y="17945"/>
                  </a:moveTo>
                  <a:lnTo>
                    <a:pt x="6565" y="33312"/>
                  </a:lnTo>
                  <a:lnTo>
                    <a:pt x="17513" y="27152"/>
                  </a:lnTo>
                  <a:lnTo>
                    <a:pt x="17602" y="17945"/>
                  </a:lnTo>
                  <a:close/>
                </a:path>
                <a:path w="35559" h="33654">
                  <a:moveTo>
                    <a:pt x="17881" y="0"/>
                  </a:moveTo>
                  <a:lnTo>
                    <a:pt x="12534" y="11277"/>
                  </a:lnTo>
                  <a:lnTo>
                    <a:pt x="17602" y="17932"/>
                  </a:lnTo>
                  <a:lnTo>
                    <a:pt x="0" y="12458"/>
                  </a:lnTo>
                  <a:lnTo>
                    <a:pt x="9220" y="21018"/>
                  </a:lnTo>
                  <a:lnTo>
                    <a:pt x="17602" y="17945"/>
                  </a:lnTo>
                  <a:lnTo>
                    <a:pt x="17881" y="0"/>
                  </a:lnTo>
                  <a:close/>
                </a:path>
                <a:path w="35559" h="33654">
                  <a:moveTo>
                    <a:pt x="28752" y="33604"/>
                  </a:moveTo>
                  <a:lnTo>
                    <a:pt x="26035" y="21234"/>
                  </a:lnTo>
                  <a:lnTo>
                    <a:pt x="17614" y="17932"/>
                  </a:lnTo>
                  <a:lnTo>
                    <a:pt x="28752" y="33604"/>
                  </a:lnTo>
                  <a:close/>
                </a:path>
                <a:path w="35559" h="33654">
                  <a:moveTo>
                    <a:pt x="35217" y="12992"/>
                  </a:moveTo>
                  <a:lnTo>
                    <a:pt x="22910" y="11417"/>
                  </a:lnTo>
                  <a:lnTo>
                    <a:pt x="17614" y="17919"/>
                  </a:lnTo>
                  <a:lnTo>
                    <a:pt x="35217" y="12992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1" name="object 81"/>
            <p:cNvSpPr/>
            <p:nvPr/>
          </p:nvSpPr>
          <p:spPr>
            <a:xfrm>
              <a:off x="6786932" y="6690084"/>
              <a:ext cx="39370" cy="17780"/>
            </a:xfrm>
            <a:custGeom>
              <a:avLst/>
              <a:gdLst/>
              <a:ahLst/>
              <a:cxnLst/>
              <a:rect l="l" t="t" r="r" b="b"/>
              <a:pathLst>
                <a:path w="39370" h="17779">
                  <a:moveTo>
                    <a:pt x="34287" y="12560"/>
                  </a:moveTo>
                  <a:lnTo>
                    <a:pt x="28444" y="12560"/>
                  </a:lnTo>
                  <a:lnTo>
                    <a:pt x="34218" y="14072"/>
                  </a:lnTo>
                  <a:lnTo>
                    <a:pt x="36785" y="17712"/>
                  </a:lnTo>
                  <a:lnTo>
                    <a:pt x="34287" y="12560"/>
                  </a:lnTo>
                  <a:close/>
                </a:path>
                <a:path w="39370" h="17779">
                  <a:moveTo>
                    <a:pt x="18719" y="0"/>
                  </a:moveTo>
                  <a:lnTo>
                    <a:pt x="14447" y="3863"/>
                  </a:lnTo>
                  <a:lnTo>
                    <a:pt x="2778" y="3863"/>
                  </a:lnTo>
                  <a:lnTo>
                    <a:pt x="0" y="9137"/>
                  </a:lnTo>
                  <a:lnTo>
                    <a:pt x="1576" y="10567"/>
                  </a:lnTo>
                  <a:lnTo>
                    <a:pt x="6574" y="13234"/>
                  </a:lnTo>
                  <a:lnTo>
                    <a:pt x="15396" y="14709"/>
                  </a:lnTo>
                  <a:lnTo>
                    <a:pt x="28444" y="12560"/>
                  </a:lnTo>
                  <a:lnTo>
                    <a:pt x="34287" y="12560"/>
                  </a:lnTo>
                  <a:lnTo>
                    <a:pt x="33754" y="11459"/>
                  </a:lnTo>
                  <a:lnTo>
                    <a:pt x="32194" y="10444"/>
                  </a:lnTo>
                  <a:lnTo>
                    <a:pt x="34181" y="8172"/>
                  </a:lnTo>
                  <a:lnTo>
                    <a:pt x="29664" y="8172"/>
                  </a:lnTo>
                  <a:lnTo>
                    <a:pt x="25646" y="4550"/>
                  </a:lnTo>
                  <a:lnTo>
                    <a:pt x="20948" y="4234"/>
                  </a:lnTo>
                  <a:lnTo>
                    <a:pt x="21107" y="3863"/>
                  </a:lnTo>
                  <a:lnTo>
                    <a:pt x="14447" y="3863"/>
                  </a:lnTo>
                  <a:lnTo>
                    <a:pt x="2898" y="3636"/>
                  </a:lnTo>
                  <a:lnTo>
                    <a:pt x="21205" y="3636"/>
                  </a:lnTo>
                  <a:lnTo>
                    <a:pt x="21772" y="2315"/>
                  </a:lnTo>
                  <a:lnTo>
                    <a:pt x="23307" y="1584"/>
                  </a:lnTo>
                  <a:lnTo>
                    <a:pt x="18719" y="0"/>
                  </a:lnTo>
                  <a:close/>
                </a:path>
                <a:path w="39370" h="17779">
                  <a:moveTo>
                    <a:pt x="33883" y="4287"/>
                  </a:moveTo>
                  <a:lnTo>
                    <a:pt x="29664" y="8172"/>
                  </a:lnTo>
                  <a:lnTo>
                    <a:pt x="34181" y="8172"/>
                  </a:lnTo>
                  <a:lnTo>
                    <a:pt x="35784" y="6339"/>
                  </a:lnTo>
                  <a:lnTo>
                    <a:pt x="38844" y="5403"/>
                  </a:lnTo>
                  <a:lnTo>
                    <a:pt x="33883" y="4287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791180" y="66967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624" y="0"/>
                  </a:moveTo>
                  <a:lnTo>
                    <a:pt x="1055" y="0"/>
                  </a:lnTo>
                  <a:lnTo>
                    <a:pt x="468" y="11"/>
                  </a:lnTo>
                  <a:lnTo>
                    <a:pt x="0" y="496"/>
                  </a:lnTo>
                  <a:lnTo>
                    <a:pt x="13" y="1061"/>
                  </a:lnTo>
                  <a:lnTo>
                    <a:pt x="13" y="1624"/>
                  </a:lnTo>
                  <a:lnTo>
                    <a:pt x="490" y="2091"/>
                  </a:lnTo>
                  <a:lnTo>
                    <a:pt x="1083" y="2091"/>
                  </a:lnTo>
                  <a:lnTo>
                    <a:pt x="1659" y="2084"/>
                  </a:lnTo>
                  <a:lnTo>
                    <a:pt x="2120" y="1616"/>
                  </a:lnTo>
                  <a:lnTo>
                    <a:pt x="2109" y="1040"/>
                  </a:lnTo>
                  <a:lnTo>
                    <a:pt x="2105" y="46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3" name="object 83"/>
            <p:cNvSpPr/>
            <p:nvPr/>
          </p:nvSpPr>
          <p:spPr>
            <a:xfrm>
              <a:off x="6770941" y="6664631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90">
                  <a:moveTo>
                    <a:pt x="12003" y="25179"/>
                  </a:moveTo>
                  <a:lnTo>
                    <a:pt x="2833" y="25179"/>
                  </a:lnTo>
                  <a:lnTo>
                    <a:pt x="8298" y="25542"/>
                  </a:lnTo>
                  <a:lnTo>
                    <a:pt x="7915" y="27371"/>
                  </a:lnTo>
                  <a:lnTo>
                    <a:pt x="10194" y="33934"/>
                  </a:lnTo>
                  <a:lnTo>
                    <a:pt x="9442" y="29545"/>
                  </a:lnTo>
                  <a:lnTo>
                    <a:pt x="12003" y="25179"/>
                  </a:lnTo>
                  <a:close/>
                </a:path>
                <a:path w="30479" h="34290">
                  <a:moveTo>
                    <a:pt x="26307" y="12424"/>
                  </a:moveTo>
                  <a:lnTo>
                    <a:pt x="9932" y="12424"/>
                  </a:lnTo>
                  <a:lnTo>
                    <a:pt x="11883" y="13201"/>
                  </a:lnTo>
                  <a:lnTo>
                    <a:pt x="8761" y="16743"/>
                  </a:lnTo>
                  <a:lnTo>
                    <a:pt x="8481" y="22147"/>
                  </a:lnTo>
                  <a:lnTo>
                    <a:pt x="2727" y="22388"/>
                  </a:lnTo>
                  <a:lnTo>
                    <a:pt x="0" y="26690"/>
                  </a:lnTo>
                  <a:lnTo>
                    <a:pt x="2833" y="25179"/>
                  </a:lnTo>
                  <a:lnTo>
                    <a:pt x="12003" y="25179"/>
                  </a:lnTo>
                  <a:lnTo>
                    <a:pt x="12466" y="24390"/>
                  </a:lnTo>
                  <a:lnTo>
                    <a:pt x="23261" y="16675"/>
                  </a:lnTo>
                  <a:lnTo>
                    <a:pt x="26307" y="12424"/>
                  </a:lnTo>
                  <a:close/>
                </a:path>
                <a:path w="30479" h="34290">
                  <a:moveTo>
                    <a:pt x="24278" y="0"/>
                  </a:moveTo>
                  <a:lnTo>
                    <a:pt x="16235" y="8327"/>
                  </a:lnTo>
                  <a:lnTo>
                    <a:pt x="10457" y="8618"/>
                  </a:lnTo>
                  <a:lnTo>
                    <a:pt x="8326" y="12985"/>
                  </a:lnTo>
                  <a:lnTo>
                    <a:pt x="9932" y="12424"/>
                  </a:lnTo>
                  <a:lnTo>
                    <a:pt x="26307" y="12424"/>
                  </a:lnTo>
                  <a:lnTo>
                    <a:pt x="28482" y="9388"/>
                  </a:lnTo>
                  <a:lnTo>
                    <a:pt x="30140" y="3963"/>
                  </a:lnTo>
                  <a:lnTo>
                    <a:pt x="30246" y="1836"/>
                  </a:lnTo>
                  <a:lnTo>
                    <a:pt x="24278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4" name="object 84"/>
            <p:cNvSpPr/>
            <p:nvPr/>
          </p:nvSpPr>
          <p:spPr>
            <a:xfrm>
              <a:off x="6795251" y="66680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39" y="0"/>
                  </a:moveTo>
                  <a:lnTo>
                    <a:pt x="421" y="406"/>
                  </a:lnTo>
                  <a:lnTo>
                    <a:pt x="13" y="810"/>
                  </a:lnTo>
                  <a:lnTo>
                    <a:pt x="0" y="1475"/>
                  </a:lnTo>
                  <a:lnTo>
                    <a:pt x="400" y="1889"/>
                  </a:lnTo>
                  <a:lnTo>
                    <a:pt x="806" y="2307"/>
                  </a:lnTo>
                  <a:lnTo>
                    <a:pt x="1465" y="2307"/>
                  </a:lnTo>
                  <a:lnTo>
                    <a:pt x="2297" y="1489"/>
                  </a:lnTo>
                  <a:lnTo>
                    <a:pt x="2307" y="824"/>
                  </a:lnTo>
                  <a:lnTo>
                    <a:pt x="1904" y="420"/>
                  </a:lnTo>
                  <a:lnTo>
                    <a:pt x="1508" y="13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5" name="object 85"/>
            <p:cNvSpPr/>
            <p:nvPr/>
          </p:nvSpPr>
          <p:spPr>
            <a:xfrm>
              <a:off x="6801393" y="6663411"/>
              <a:ext cx="34290" cy="30480"/>
            </a:xfrm>
            <a:custGeom>
              <a:avLst/>
              <a:gdLst/>
              <a:ahLst/>
              <a:cxnLst/>
              <a:rect l="l" t="t" r="r" b="b"/>
              <a:pathLst>
                <a:path w="34290" h="30479">
                  <a:moveTo>
                    <a:pt x="18025" y="9406"/>
                  </a:moveTo>
                  <a:lnTo>
                    <a:pt x="4403" y="9406"/>
                  </a:lnTo>
                  <a:lnTo>
                    <a:pt x="9583" y="12416"/>
                  </a:lnTo>
                  <a:lnTo>
                    <a:pt x="17326" y="23174"/>
                  </a:lnTo>
                  <a:lnTo>
                    <a:pt x="24643" y="28376"/>
                  </a:lnTo>
                  <a:lnTo>
                    <a:pt x="30091" y="30027"/>
                  </a:lnTo>
                  <a:lnTo>
                    <a:pt x="32227" y="30132"/>
                  </a:lnTo>
                  <a:lnTo>
                    <a:pt x="34066" y="24185"/>
                  </a:lnTo>
                  <a:lnTo>
                    <a:pt x="25703" y="16172"/>
                  </a:lnTo>
                  <a:lnTo>
                    <a:pt x="25481" y="11841"/>
                  </a:lnTo>
                  <a:lnTo>
                    <a:pt x="20815" y="11841"/>
                  </a:lnTo>
                  <a:lnTo>
                    <a:pt x="18025" y="9406"/>
                  </a:lnTo>
                  <a:close/>
                </a:path>
                <a:path w="34290" h="30479">
                  <a:moveTo>
                    <a:pt x="21031" y="8291"/>
                  </a:moveTo>
                  <a:lnTo>
                    <a:pt x="21418" y="9406"/>
                  </a:lnTo>
                  <a:lnTo>
                    <a:pt x="21484" y="10159"/>
                  </a:lnTo>
                  <a:lnTo>
                    <a:pt x="20815" y="11841"/>
                  </a:lnTo>
                  <a:lnTo>
                    <a:pt x="25481" y="11841"/>
                  </a:lnTo>
                  <a:lnTo>
                    <a:pt x="25408" y="10415"/>
                  </a:lnTo>
                  <a:lnTo>
                    <a:pt x="21031" y="8291"/>
                  </a:lnTo>
                  <a:close/>
                </a:path>
                <a:path w="34290" h="30479">
                  <a:moveTo>
                    <a:pt x="7275" y="0"/>
                  </a:moveTo>
                  <a:lnTo>
                    <a:pt x="8787" y="2827"/>
                  </a:lnTo>
                  <a:lnTo>
                    <a:pt x="8423" y="8262"/>
                  </a:lnTo>
                  <a:lnTo>
                    <a:pt x="5507" y="8262"/>
                  </a:lnTo>
                  <a:lnTo>
                    <a:pt x="0" y="10159"/>
                  </a:lnTo>
                  <a:lnTo>
                    <a:pt x="4403" y="9406"/>
                  </a:lnTo>
                  <a:lnTo>
                    <a:pt x="18025" y="9406"/>
                  </a:lnTo>
                  <a:lnTo>
                    <a:pt x="17258" y="8737"/>
                  </a:lnTo>
                  <a:lnTo>
                    <a:pt x="11833" y="8449"/>
                  </a:lnTo>
                  <a:lnTo>
                    <a:pt x="11825" y="8262"/>
                  </a:lnTo>
                  <a:lnTo>
                    <a:pt x="8423" y="8262"/>
                  </a:lnTo>
                  <a:lnTo>
                    <a:pt x="6595" y="7887"/>
                  </a:lnTo>
                  <a:lnTo>
                    <a:pt x="11810" y="7887"/>
                  </a:lnTo>
                  <a:lnTo>
                    <a:pt x="11592" y="2719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6" name="object 86"/>
            <p:cNvSpPr/>
            <p:nvPr/>
          </p:nvSpPr>
          <p:spPr>
            <a:xfrm>
              <a:off x="6829700" y="66876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831" y="0"/>
                  </a:moveTo>
                  <a:lnTo>
                    <a:pt x="417" y="403"/>
                  </a:lnTo>
                  <a:lnTo>
                    <a:pt x="0" y="806"/>
                  </a:lnTo>
                  <a:lnTo>
                    <a:pt x="0" y="1461"/>
                  </a:lnTo>
                  <a:lnTo>
                    <a:pt x="816" y="2293"/>
                  </a:lnTo>
                  <a:lnTo>
                    <a:pt x="1489" y="2301"/>
                  </a:lnTo>
                  <a:lnTo>
                    <a:pt x="1893" y="1901"/>
                  </a:lnTo>
                  <a:lnTo>
                    <a:pt x="2303" y="1512"/>
                  </a:lnTo>
                  <a:lnTo>
                    <a:pt x="2317" y="835"/>
                  </a:lnTo>
                  <a:lnTo>
                    <a:pt x="1504" y="1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60536" y="6483382"/>
              <a:ext cx="288248" cy="32158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92085" y="6964814"/>
              <a:ext cx="425601" cy="3677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09773" y="6796085"/>
              <a:ext cx="557625" cy="14989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6631" y="6782503"/>
              <a:ext cx="790696" cy="251289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2260259" y="2166853"/>
            <a:ext cx="1872208" cy="902571"/>
          </a:xfrm>
          <a:prstGeom prst="rect">
            <a:avLst/>
          </a:prstGeom>
        </p:spPr>
        <p:txBody>
          <a:bodyPr vert="horz" wrap="square" lIns="0" tIns="7001" rIns="0" bIns="0" rtlCol="0">
            <a:spAutoFit/>
          </a:bodyPr>
          <a:lstStyle/>
          <a:p>
            <a:pPr marL="9501" marR="4001" algn="ctr">
              <a:lnSpc>
                <a:spcPct val="103499"/>
              </a:lnSpc>
              <a:spcBef>
                <a:spcPts val="55"/>
              </a:spcBef>
            </a:pPr>
            <a:r>
              <a:rPr sz="800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800" b="1" spc="32" dirty="0">
                <a:solidFill>
                  <a:srgbClr val="006598"/>
                </a:solidFill>
                <a:latin typeface="Century Gothic"/>
                <a:cs typeface="Century Gothic"/>
              </a:rPr>
              <a:t>TERESINA </a:t>
            </a:r>
            <a:r>
              <a:rPr sz="800" b="1" spc="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00" b="1" spc="-39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-8" dirty="0">
                <a:solidFill>
                  <a:srgbClr val="006598"/>
                </a:solidFill>
                <a:latin typeface="Century Gothic"/>
                <a:cs typeface="Century Gothic"/>
              </a:rPr>
              <a:t>CAMPO</a:t>
            </a:r>
            <a:r>
              <a:rPr sz="800" b="1" spc="-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4" dirty="0">
                <a:solidFill>
                  <a:srgbClr val="006598"/>
                </a:solidFill>
                <a:latin typeface="Century Gothic"/>
                <a:cs typeface="Century Gothic"/>
              </a:rPr>
              <a:t>MAIOR </a:t>
            </a:r>
            <a:r>
              <a:rPr sz="800" b="1" spc="-197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800" b="1" spc="32" dirty="0">
                <a:solidFill>
                  <a:srgbClr val="006598"/>
                </a:solidFill>
                <a:latin typeface="Century Gothic"/>
                <a:cs typeface="Century Gothic"/>
              </a:rPr>
              <a:t>PIRIPIRI </a:t>
            </a:r>
            <a:r>
              <a:rPr sz="800" b="1" spc="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800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800" b="1" spc="28" dirty="0">
                <a:solidFill>
                  <a:srgbClr val="006598"/>
                </a:solidFill>
                <a:latin typeface="Century Gothic"/>
                <a:cs typeface="Century Gothic"/>
              </a:rPr>
              <a:t>ESPERANTINA</a:t>
            </a:r>
            <a:endParaRPr sz="800" dirty="0">
              <a:latin typeface="Century Gothic"/>
              <a:cs typeface="Century Gothic"/>
            </a:endParaRPr>
          </a:p>
          <a:p>
            <a:pPr marL="107513" algn="ctr">
              <a:spcBef>
                <a:spcPts val="815"/>
              </a:spcBef>
            </a:pPr>
            <a:r>
              <a:rPr sz="800" b="1" spc="24" dirty="0">
                <a:latin typeface="Century Gothic"/>
                <a:cs typeface="Century Gothic"/>
              </a:rPr>
              <a:t>294</a:t>
            </a:r>
            <a:r>
              <a:rPr sz="800" b="1" spc="-20" dirty="0">
                <a:latin typeface="Century Gothic"/>
                <a:cs typeface="Century Gothic"/>
              </a:rPr>
              <a:t> </a:t>
            </a:r>
            <a:r>
              <a:rPr sz="800" b="1" spc="20" dirty="0">
                <a:latin typeface="Century Gothic"/>
                <a:cs typeface="Century Gothic"/>
              </a:rPr>
              <a:t>FAMÍLIAS</a:t>
            </a:r>
            <a:r>
              <a:rPr sz="800" b="1" spc="-16" dirty="0">
                <a:latin typeface="Century Gothic"/>
                <a:cs typeface="Century Gothic"/>
              </a:rPr>
              <a:t> </a:t>
            </a:r>
            <a:r>
              <a:rPr sz="800" b="1" spc="12" dirty="0">
                <a:latin typeface="Century Gothic"/>
                <a:cs typeface="Century Gothic"/>
              </a:rPr>
              <a:t>BENEFICIADAS</a:t>
            </a:r>
            <a:endParaRPr sz="800" dirty="0">
              <a:latin typeface="Century Gothic"/>
              <a:cs typeface="Century Gothic"/>
            </a:endParaRPr>
          </a:p>
          <a:p>
            <a:pPr>
              <a:spcBef>
                <a:spcPts val="8"/>
              </a:spcBef>
            </a:pPr>
            <a:endParaRPr sz="630" dirty="0">
              <a:latin typeface="Century Gothic"/>
              <a:cs typeface="Century Gothic"/>
            </a:endParaRPr>
          </a:p>
          <a:p>
            <a:pPr marL="11001">
              <a:lnSpc>
                <a:spcPts val="673"/>
              </a:lnSpc>
            </a:pPr>
            <a:endParaRPr sz="591" dirty="0">
              <a:latin typeface="Arial"/>
              <a:cs typeface="Arial"/>
            </a:endParaRPr>
          </a:p>
          <a:p>
            <a:pPr marR="235529" algn="r">
              <a:lnSpc>
                <a:spcPts val="815"/>
              </a:lnSpc>
            </a:pPr>
            <a:endParaRPr sz="709" dirty="0"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84872" y="5420740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latin typeface="Arial"/>
                <a:cs typeface="Arial"/>
              </a:rPr>
              <a:t>*Período:</a:t>
            </a:r>
            <a:r>
              <a:rPr sz="1181" i="1" spc="-20" dirty="0">
                <a:latin typeface="Arial"/>
                <a:cs typeface="Arial"/>
              </a:rPr>
              <a:t> </a:t>
            </a:r>
            <a:r>
              <a:rPr sz="1181" i="1" spc="8" dirty="0">
                <a:latin typeface="Arial"/>
                <a:cs typeface="Arial"/>
              </a:rPr>
              <a:t>2017-2021</a:t>
            </a:r>
            <a:endParaRPr sz="1181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521307" y="142495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890">
              <a:latin typeface="Arial"/>
              <a:cs typeface="Arial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8615F32-37F9-46A3-B070-70AEF546D06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004" y="2783908"/>
            <a:ext cx="2866486" cy="25155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95291" y="1076290"/>
            <a:ext cx="6580168" cy="1222619"/>
          </a:xfrm>
          <a:custGeom>
            <a:avLst/>
            <a:gdLst/>
            <a:ahLst/>
            <a:cxnLst/>
            <a:rect l="l" t="t" r="r" b="b"/>
            <a:pathLst>
              <a:path w="5456555" h="1552575">
                <a:moveTo>
                  <a:pt x="5455959" y="0"/>
                </a:moveTo>
                <a:lnTo>
                  <a:pt x="0" y="0"/>
                </a:lnTo>
                <a:lnTo>
                  <a:pt x="0" y="1552329"/>
                </a:lnTo>
                <a:lnTo>
                  <a:pt x="5455959" y="1552329"/>
                </a:lnTo>
                <a:lnTo>
                  <a:pt x="5455959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4" name="object 4"/>
          <p:cNvSpPr/>
          <p:nvPr/>
        </p:nvSpPr>
        <p:spPr>
          <a:xfrm>
            <a:off x="2862772" y="2290842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7"/>
                </a:lnTo>
                <a:lnTo>
                  <a:pt x="146948" y="264992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5" name="object 5"/>
          <p:cNvSpPr txBox="1"/>
          <p:nvPr/>
        </p:nvSpPr>
        <p:spPr>
          <a:xfrm>
            <a:off x="2085436" y="2495957"/>
            <a:ext cx="1706165" cy="714955"/>
          </a:xfrm>
          <a:prstGeom prst="rect">
            <a:avLst/>
          </a:prstGeom>
        </p:spPr>
        <p:txBody>
          <a:bodyPr vert="horz" wrap="square" lIns="0" tIns="7001" rIns="0" bIns="0" rtlCol="0">
            <a:spAutoFit/>
          </a:bodyPr>
          <a:lstStyle/>
          <a:p>
            <a:pPr marL="309039" marR="303038" algn="ctr">
              <a:lnSpc>
                <a:spcPct val="103499"/>
              </a:lnSpc>
              <a:spcBef>
                <a:spcPts val="55"/>
              </a:spcBef>
            </a:pP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748" b="1" spc="-4" dirty="0">
                <a:solidFill>
                  <a:srgbClr val="006598"/>
                </a:solidFill>
                <a:latin typeface="Century Gothic"/>
                <a:cs typeface="Century Gothic"/>
              </a:rPr>
              <a:t>VALENÇA </a:t>
            </a:r>
            <a:r>
              <a:rPr sz="748" b="1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748" b="1" dirty="0">
                <a:solidFill>
                  <a:srgbClr val="006598"/>
                </a:solidFill>
                <a:latin typeface="Century Gothic"/>
                <a:cs typeface="Century Gothic"/>
              </a:rPr>
              <a:t>PICOS </a:t>
            </a: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 REGIONAL</a:t>
            </a:r>
            <a:r>
              <a:rPr sz="748" b="1" spc="-39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20" dirty="0">
                <a:solidFill>
                  <a:srgbClr val="006598"/>
                </a:solidFill>
                <a:latin typeface="Century Gothic"/>
                <a:cs typeface="Century Gothic"/>
              </a:rPr>
              <a:t>PAULISTANA</a:t>
            </a:r>
            <a:endParaRPr sz="748" dirty="0">
              <a:latin typeface="Century Gothic"/>
              <a:cs typeface="Century Gothic"/>
            </a:endParaRPr>
          </a:p>
          <a:p>
            <a:pPr marL="10001" marR="4001" algn="ctr">
              <a:lnSpc>
                <a:spcPct val="103499"/>
              </a:lnSpc>
            </a:pP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4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8" dirty="0">
                <a:solidFill>
                  <a:srgbClr val="006598"/>
                </a:solidFill>
                <a:latin typeface="Century Gothic"/>
                <a:cs typeface="Century Gothic"/>
              </a:rPr>
              <a:t>RAIMUNDO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8" dirty="0">
                <a:solidFill>
                  <a:srgbClr val="006598"/>
                </a:solidFill>
                <a:latin typeface="Century Gothic"/>
                <a:cs typeface="Century Gothic"/>
              </a:rPr>
              <a:t>NONATO </a:t>
            </a:r>
            <a:r>
              <a:rPr sz="748" b="1" spc="-197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16" dirty="0">
                <a:solidFill>
                  <a:srgbClr val="006598"/>
                </a:solidFill>
                <a:latin typeface="Century Gothic"/>
                <a:cs typeface="Century Gothic"/>
              </a:rPr>
              <a:t>OEIRAS</a:t>
            </a:r>
            <a:endParaRPr sz="748" dirty="0">
              <a:latin typeface="Century Gothic"/>
              <a:cs typeface="Century Gothic"/>
            </a:endParaRPr>
          </a:p>
          <a:p>
            <a:pPr algn="ctr">
              <a:spcBef>
                <a:spcPts val="32"/>
              </a:spcBef>
            </a:pP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4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8" dirty="0">
                <a:solidFill>
                  <a:srgbClr val="006598"/>
                </a:solidFill>
                <a:latin typeface="Century Gothic"/>
                <a:cs typeface="Century Gothic"/>
              </a:rPr>
              <a:t>JOÃO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12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20" dirty="0">
                <a:solidFill>
                  <a:srgbClr val="006598"/>
                </a:solidFill>
                <a:latin typeface="Century Gothic"/>
                <a:cs typeface="Century Gothic"/>
              </a:rPr>
              <a:t>PIAUÍ</a:t>
            </a:r>
            <a:endParaRPr sz="748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784" y="1361303"/>
            <a:ext cx="5383203" cy="649287"/>
          </a:xfrm>
          <a:prstGeom prst="rect">
            <a:avLst/>
          </a:prstGeom>
        </p:spPr>
        <p:txBody>
          <a:bodyPr vert="horz" wrap="square" lIns="0" tIns="59506" rIns="0" bIns="0" rtlCol="0" anchor="ctr">
            <a:spAutoFit/>
          </a:bodyPr>
          <a:lstStyle/>
          <a:p>
            <a:pPr>
              <a:spcBef>
                <a:spcPts val="469"/>
              </a:spcBef>
            </a:pPr>
            <a:r>
              <a:rPr sz="2638" spc="59" dirty="0"/>
              <a:t>VI</a:t>
            </a:r>
            <a:r>
              <a:rPr sz="2638" spc="-79" dirty="0"/>
              <a:t>V</a:t>
            </a:r>
            <a:r>
              <a:rPr sz="2638" spc="-20" dirty="0"/>
              <a:t>A</a:t>
            </a:r>
            <a:r>
              <a:rPr sz="2638" spc="-47" dirty="0"/>
              <a:t> </a:t>
            </a:r>
            <a:r>
              <a:rPr sz="2638" spc="-134" dirty="0"/>
              <a:t>O</a:t>
            </a:r>
            <a:r>
              <a:rPr sz="2638" spc="-47" dirty="0"/>
              <a:t> </a:t>
            </a:r>
            <a:r>
              <a:rPr sz="2638" spc="47" dirty="0"/>
              <a:t>SEMIÁRIDO</a:t>
            </a:r>
            <a:endParaRPr sz="2638" dirty="0"/>
          </a:p>
          <a:p>
            <a:pPr marR="9001">
              <a:spcBef>
                <a:spcPts val="173"/>
              </a:spcBef>
            </a:pPr>
            <a:r>
              <a:rPr sz="1024" spc="16" dirty="0"/>
              <a:t>PARCERIA:</a:t>
            </a:r>
            <a:r>
              <a:rPr sz="1024" spc="-28" dirty="0"/>
              <a:t> </a:t>
            </a:r>
            <a:r>
              <a:rPr sz="1024" spc="43" dirty="0"/>
              <a:t>EMATER/SAF/FIDA</a:t>
            </a:r>
            <a:endParaRPr sz="1024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343" y="1081051"/>
            <a:ext cx="2564247" cy="367309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4791511" y="5282092"/>
            <a:ext cx="693067" cy="255025"/>
            <a:chOff x="3284503" y="6707606"/>
            <a:chExt cx="880110" cy="323850"/>
          </a:xfrm>
        </p:grpSpPr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058" y="6708465"/>
              <a:ext cx="168421" cy="32262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284503" y="6955548"/>
              <a:ext cx="781685" cy="74930"/>
            </a:xfrm>
            <a:custGeom>
              <a:avLst/>
              <a:gdLst/>
              <a:ahLst/>
              <a:cxnLst/>
              <a:rect l="l" t="t" r="r" b="b"/>
              <a:pathLst>
                <a:path w="781685" h="74929">
                  <a:moveTo>
                    <a:pt x="51857" y="64209"/>
                  </a:moveTo>
                  <a:lnTo>
                    <a:pt x="44528" y="64745"/>
                  </a:lnTo>
                  <a:lnTo>
                    <a:pt x="32810" y="65383"/>
                  </a:lnTo>
                  <a:lnTo>
                    <a:pt x="33522" y="67377"/>
                  </a:lnTo>
                  <a:lnTo>
                    <a:pt x="27420" y="68817"/>
                  </a:lnTo>
                  <a:lnTo>
                    <a:pt x="20394" y="70126"/>
                  </a:lnTo>
                  <a:lnTo>
                    <a:pt x="13162" y="71215"/>
                  </a:lnTo>
                  <a:lnTo>
                    <a:pt x="6204" y="72614"/>
                  </a:lnTo>
                  <a:lnTo>
                    <a:pt x="0" y="74855"/>
                  </a:lnTo>
                  <a:lnTo>
                    <a:pt x="767952" y="74735"/>
                  </a:lnTo>
                  <a:lnTo>
                    <a:pt x="767304" y="72751"/>
                  </a:lnTo>
                  <a:lnTo>
                    <a:pt x="310323" y="72751"/>
                  </a:lnTo>
                  <a:lnTo>
                    <a:pt x="309472" y="72232"/>
                  </a:lnTo>
                  <a:lnTo>
                    <a:pt x="114886" y="72232"/>
                  </a:lnTo>
                  <a:lnTo>
                    <a:pt x="111862" y="71967"/>
                  </a:lnTo>
                  <a:lnTo>
                    <a:pt x="92581" y="71967"/>
                  </a:lnTo>
                  <a:lnTo>
                    <a:pt x="81112" y="68962"/>
                  </a:lnTo>
                  <a:lnTo>
                    <a:pt x="72082" y="66445"/>
                  </a:lnTo>
                  <a:lnTo>
                    <a:pt x="69973" y="64940"/>
                  </a:lnTo>
                  <a:lnTo>
                    <a:pt x="68946" y="64728"/>
                  </a:lnTo>
                  <a:lnTo>
                    <a:pt x="61671" y="64728"/>
                  </a:lnTo>
                  <a:lnTo>
                    <a:pt x="51857" y="64209"/>
                  </a:lnTo>
                  <a:close/>
                </a:path>
                <a:path w="781685" h="74929">
                  <a:moveTo>
                    <a:pt x="340602" y="69339"/>
                  </a:moveTo>
                  <a:lnTo>
                    <a:pt x="326541" y="70502"/>
                  </a:lnTo>
                  <a:lnTo>
                    <a:pt x="320288" y="70848"/>
                  </a:lnTo>
                  <a:lnTo>
                    <a:pt x="310323" y="72751"/>
                  </a:lnTo>
                  <a:lnTo>
                    <a:pt x="767304" y="72751"/>
                  </a:lnTo>
                  <a:lnTo>
                    <a:pt x="767169" y="72341"/>
                  </a:lnTo>
                  <a:lnTo>
                    <a:pt x="542531" y="72341"/>
                  </a:lnTo>
                  <a:lnTo>
                    <a:pt x="466749" y="72269"/>
                  </a:lnTo>
                  <a:lnTo>
                    <a:pt x="458784" y="71139"/>
                  </a:lnTo>
                  <a:lnTo>
                    <a:pt x="348429" y="71139"/>
                  </a:lnTo>
                  <a:lnTo>
                    <a:pt x="347630" y="70283"/>
                  </a:lnTo>
                  <a:lnTo>
                    <a:pt x="340602" y="69339"/>
                  </a:lnTo>
                  <a:close/>
                </a:path>
                <a:path w="781685" h="74929">
                  <a:moveTo>
                    <a:pt x="635553" y="60552"/>
                  </a:moveTo>
                  <a:lnTo>
                    <a:pt x="561406" y="60552"/>
                  </a:lnTo>
                  <a:lnTo>
                    <a:pt x="557456" y="62730"/>
                  </a:lnTo>
                  <a:lnTo>
                    <a:pt x="551602" y="65775"/>
                  </a:lnTo>
                  <a:lnTo>
                    <a:pt x="546318" y="67834"/>
                  </a:lnTo>
                  <a:lnTo>
                    <a:pt x="542531" y="72341"/>
                  </a:lnTo>
                  <a:lnTo>
                    <a:pt x="767169" y="72341"/>
                  </a:lnTo>
                  <a:lnTo>
                    <a:pt x="765275" y="66545"/>
                  </a:lnTo>
                  <a:lnTo>
                    <a:pt x="750347" y="66545"/>
                  </a:lnTo>
                  <a:lnTo>
                    <a:pt x="743427" y="65507"/>
                  </a:lnTo>
                  <a:lnTo>
                    <a:pt x="734194" y="63594"/>
                  </a:lnTo>
                  <a:lnTo>
                    <a:pt x="731030" y="62896"/>
                  </a:lnTo>
                  <a:lnTo>
                    <a:pt x="639512" y="62896"/>
                  </a:lnTo>
                  <a:lnTo>
                    <a:pt x="633649" y="61408"/>
                  </a:lnTo>
                  <a:lnTo>
                    <a:pt x="635553" y="60552"/>
                  </a:lnTo>
                  <a:close/>
                </a:path>
                <a:path w="781685" h="74929">
                  <a:moveTo>
                    <a:pt x="475962" y="71737"/>
                  </a:moveTo>
                  <a:lnTo>
                    <a:pt x="466749" y="72269"/>
                  </a:lnTo>
                  <a:lnTo>
                    <a:pt x="542429" y="72269"/>
                  </a:lnTo>
                  <a:lnTo>
                    <a:pt x="481197" y="72245"/>
                  </a:lnTo>
                  <a:lnTo>
                    <a:pt x="475962" y="71737"/>
                  </a:lnTo>
                  <a:close/>
                </a:path>
                <a:path w="781685" h="74929">
                  <a:moveTo>
                    <a:pt x="488167" y="68381"/>
                  </a:moveTo>
                  <a:lnTo>
                    <a:pt x="484426" y="71791"/>
                  </a:lnTo>
                  <a:lnTo>
                    <a:pt x="481197" y="72245"/>
                  </a:lnTo>
                  <a:lnTo>
                    <a:pt x="542395" y="72245"/>
                  </a:lnTo>
                  <a:lnTo>
                    <a:pt x="540355" y="70793"/>
                  </a:lnTo>
                  <a:lnTo>
                    <a:pt x="536572" y="69977"/>
                  </a:lnTo>
                  <a:lnTo>
                    <a:pt x="503975" y="69977"/>
                  </a:lnTo>
                  <a:lnTo>
                    <a:pt x="503984" y="68962"/>
                  </a:lnTo>
                  <a:lnTo>
                    <a:pt x="488167" y="68381"/>
                  </a:lnTo>
                  <a:close/>
                </a:path>
                <a:path w="781685" h="74929">
                  <a:moveTo>
                    <a:pt x="132548" y="36148"/>
                  </a:moveTo>
                  <a:lnTo>
                    <a:pt x="131314" y="69857"/>
                  </a:lnTo>
                  <a:lnTo>
                    <a:pt x="123154" y="72086"/>
                  </a:lnTo>
                  <a:lnTo>
                    <a:pt x="114886" y="72232"/>
                  </a:lnTo>
                  <a:lnTo>
                    <a:pt x="309472" y="72232"/>
                  </a:lnTo>
                  <a:lnTo>
                    <a:pt x="306427" y="70372"/>
                  </a:lnTo>
                  <a:lnTo>
                    <a:pt x="154046" y="70372"/>
                  </a:lnTo>
                  <a:lnTo>
                    <a:pt x="147006" y="70042"/>
                  </a:lnTo>
                  <a:lnTo>
                    <a:pt x="140103" y="69422"/>
                  </a:lnTo>
                  <a:lnTo>
                    <a:pt x="132195" y="69422"/>
                  </a:lnTo>
                  <a:lnTo>
                    <a:pt x="132295" y="50455"/>
                  </a:lnTo>
                  <a:lnTo>
                    <a:pt x="132548" y="36148"/>
                  </a:lnTo>
                  <a:close/>
                </a:path>
                <a:path w="781685" h="74929">
                  <a:moveTo>
                    <a:pt x="97923" y="71078"/>
                  </a:moveTo>
                  <a:lnTo>
                    <a:pt x="92581" y="71967"/>
                  </a:lnTo>
                  <a:lnTo>
                    <a:pt x="111862" y="71967"/>
                  </a:lnTo>
                  <a:lnTo>
                    <a:pt x="106485" y="71495"/>
                  </a:lnTo>
                  <a:lnTo>
                    <a:pt x="97923" y="71078"/>
                  </a:lnTo>
                  <a:close/>
                </a:path>
                <a:path w="781685" h="74929">
                  <a:moveTo>
                    <a:pt x="362365" y="61321"/>
                  </a:moveTo>
                  <a:lnTo>
                    <a:pt x="358319" y="63183"/>
                  </a:lnTo>
                  <a:lnTo>
                    <a:pt x="354037" y="65599"/>
                  </a:lnTo>
                  <a:lnTo>
                    <a:pt x="348429" y="71139"/>
                  </a:lnTo>
                  <a:lnTo>
                    <a:pt x="458784" y="71139"/>
                  </a:lnTo>
                  <a:lnTo>
                    <a:pt x="451527" y="69260"/>
                  </a:lnTo>
                  <a:lnTo>
                    <a:pt x="386938" y="69260"/>
                  </a:lnTo>
                  <a:lnTo>
                    <a:pt x="369754" y="65383"/>
                  </a:lnTo>
                  <a:lnTo>
                    <a:pt x="366815" y="64357"/>
                  </a:lnTo>
                  <a:lnTo>
                    <a:pt x="365838" y="63874"/>
                  </a:lnTo>
                  <a:lnTo>
                    <a:pt x="364953" y="63364"/>
                  </a:lnTo>
                  <a:lnTo>
                    <a:pt x="362365" y="61321"/>
                  </a:lnTo>
                  <a:close/>
                </a:path>
                <a:path w="781685" h="74929">
                  <a:moveTo>
                    <a:pt x="187347" y="56045"/>
                  </a:moveTo>
                  <a:lnTo>
                    <a:pt x="154046" y="70372"/>
                  </a:lnTo>
                  <a:lnTo>
                    <a:pt x="306427" y="70372"/>
                  </a:lnTo>
                  <a:lnTo>
                    <a:pt x="305927" y="70067"/>
                  </a:lnTo>
                  <a:lnTo>
                    <a:pt x="296340" y="69443"/>
                  </a:lnTo>
                  <a:lnTo>
                    <a:pt x="287741" y="69443"/>
                  </a:lnTo>
                  <a:lnTo>
                    <a:pt x="278995" y="68962"/>
                  </a:lnTo>
                  <a:lnTo>
                    <a:pt x="273190" y="67834"/>
                  </a:lnTo>
                  <a:lnTo>
                    <a:pt x="268497" y="65582"/>
                  </a:lnTo>
                  <a:lnTo>
                    <a:pt x="263127" y="61725"/>
                  </a:lnTo>
                  <a:lnTo>
                    <a:pt x="189158" y="61725"/>
                  </a:lnTo>
                  <a:lnTo>
                    <a:pt x="188197" y="60004"/>
                  </a:lnTo>
                  <a:lnTo>
                    <a:pt x="188423" y="60004"/>
                  </a:lnTo>
                  <a:lnTo>
                    <a:pt x="187844" y="58647"/>
                  </a:lnTo>
                  <a:lnTo>
                    <a:pt x="187724" y="58162"/>
                  </a:lnTo>
                  <a:lnTo>
                    <a:pt x="187347" y="56045"/>
                  </a:lnTo>
                  <a:close/>
                </a:path>
                <a:path w="781685" h="74929">
                  <a:moveTo>
                    <a:pt x="524012" y="67265"/>
                  </a:moveTo>
                  <a:lnTo>
                    <a:pt x="515004" y="68962"/>
                  </a:lnTo>
                  <a:lnTo>
                    <a:pt x="515346" y="69663"/>
                  </a:lnTo>
                  <a:lnTo>
                    <a:pt x="503975" y="69977"/>
                  </a:lnTo>
                  <a:lnTo>
                    <a:pt x="536572" y="69977"/>
                  </a:lnTo>
                  <a:lnTo>
                    <a:pt x="524012" y="67265"/>
                  </a:lnTo>
                  <a:close/>
                </a:path>
                <a:path w="781685" h="74929">
                  <a:moveTo>
                    <a:pt x="287371" y="50455"/>
                  </a:moveTo>
                  <a:lnTo>
                    <a:pt x="287266" y="58513"/>
                  </a:lnTo>
                  <a:lnTo>
                    <a:pt x="287741" y="69443"/>
                  </a:lnTo>
                  <a:lnTo>
                    <a:pt x="296340" y="69443"/>
                  </a:lnTo>
                  <a:lnTo>
                    <a:pt x="289066" y="68970"/>
                  </a:lnTo>
                  <a:lnTo>
                    <a:pt x="288957" y="68817"/>
                  </a:lnTo>
                  <a:lnTo>
                    <a:pt x="287630" y="60123"/>
                  </a:lnTo>
                  <a:lnTo>
                    <a:pt x="287504" y="57787"/>
                  </a:lnTo>
                  <a:lnTo>
                    <a:pt x="287371" y="50455"/>
                  </a:lnTo>
                  <a:close/>
                </a:path>
                <a:path w="781685" h="74929">
                  <a:moveTo>
                    <a:pt x="423237" y="57787"/>
                  </a:moveTo>
                  <a:lnTo>
                    <a:pt x="415322" y="58053"/>
                  </a:lnTo>
                  <a:lnTo>
                    <a:pt x="415275" y="58392"/>
                  </a:lnTo>
                  <a:lnTo>
                    <a:pt x="415150" y="59971"/>
                  </a:lnTo>
                  <a:lnTo>
                    <a:pt x="408833" y="61743"/>
                  </a:lnTo>
                  <a:lnTo>
                    <a:pt x="408711" y="63564"/>
                  </a:lnTo>
                  <a:lnTo>
                    <a:pt x="389858" y="66307"/>
                  </a:lnTo>
                  <a:lnTo>
                    <a:pt x="386938" y="69260"/>
                  </a:lnTo>
                  <a:lnTo>
                    <a:pt x="451527" y="69260"/>
                  </a:lnTo>
                  <a:lnTo>
                    <a:pt x="443357" y="67265"/>
                  </a:lnTo>
                  <a:lnTo>
                    <a:pt x="443290" y="65995"/>
                  </a:lnTo>
                  <a:lnTo>
                    <a:pt x="442324" y="65995"/>
                  </a:lnTo>
                  <a:lnTo>
                    <a:pt x="437032" y="63472"/>
                  </a:lnTo>
                  <a:lnTo>
                    <a:pt x="439243" y="63007"/>
                  </a:lnTo>
                  <a:lnTo>
                    <a:pt x="430937" y="59777"/>
                  </a:lnTo>
                  <a:lnTo>
                    <a:pt x="426485" y="58737"/>
                  </a:lnTo>
                  <a:lnTo>
                    <a:pt x="423237" y="57787"/>
                  </a:lnTo>
                  <a:close/>
                </a:path>
                <a:path w="781685" h="74929">
                  <a:moveTo>
                    <a:pt x="504277" y="34513"/>
                  </a:moveTo>
                  <a:lnTo>
                    <a:pt x="503751" y="68962"/>
                  </a:lnTo>
                  <a:lnTo>
                    <a:pt x="503984" y="68962"/>
                  </a:lnTo>
                  <a:lnTo>
                    <a:pt x="504202" y="45565"/>
                  </a:lnTo>
                  <a:lnTo>
                    <a:pt x="504277" y="34513"/>
                  </a:lnTo>
                  <a:close/>
                </a:path>
                <a:path w="781685" h="74929">
                  <a:moveTo>
                    <a:pt x="744188" y="15109"/>
                  </a:moveTo>
                  <a:lnTo>
                    <a:pt x="743947" y="22449"/>
                  </a:lnTo>
                  <a:lnTo>
                    <a:pt x="743470" y="29908"/>
                  </a:lnTo>
                  <a:lnTo>
                    <a:pt x="743237" y="34513"/>
                  </a:lnTo>
                  <a:lnTo>
                    <a:pt x="743113" y="45784"/>
                  </a:lnTo>
                  <a:lnTo>
                    <a:pt x="743532" y="56062"/>
                  </a:lnTo>
                  <a:lnTo>
                    <a:pt x="747993" y="59626"/>
                  </a:lnTo>
                  <a:lnTo>
                    <a:pt x="750347" y="66545"/>
                  </a:lnTo>
                  <a:lnTo>
                    <a:pt x="765275" y="66545"/>
                  </a:lnTo>
                  <a:lnTo>
                    <a:pt x="762257" y="56937"/>
                  </a:lnTo>
                  <a:lnTo>
                    <a:pt x="762316" y="55415"/>
                  </a:lnTo>
                  <a:lnTo>
                    <a:pt x="762994" y="50455"/>
                  </a:lnTo>
                  <a:lnTo>
                    <a:pt x="765478" y="33336"/>
                  </a:lnTo>
                  <a:lnTo>
                    <a:pt x="767229" y="27597"/>
                  </a:lnTo>
                  <a:lnTo>
                    <a:pt x="761820" y="27597"/>
                  </a:lnTo>
                  <a:lnTo>
                    <a:pt x="759450" y="23566"/>
                  </a:lnTo>
                  <a:lnTo>
                    <a:pt x="754458" y="23566"/>
                  </a:lnTo>
                  <a:lnTo>
                    <a:pt x="757707" y="20836"/>
                  </a:lnTo>
                  <a:lnTo>
                    <a:pt x="750986" y="15764"/>
                  </a:lnTo>
                  <a:lnTo>
                    <a:pt x="749821" y="15764"/>
                  </a:lnTo>
                  <a:lnTo>
                    <a:pt x="744188" y="15109"/>
                  </a:lnTo>
                  <a:close/>
                </a:path>
                <a:path w="781685" h="74929">
                  <a:moveTo>
                    <a:pt x="443646" y="56714"/>
                  </a:moveTo>
                  <a:lnTo>
                    <a:pt x="442324" y="65995"/>
                  </a:lnTo>
                  <a:lnTo>
                    <a:pt x="443290" y="65995"/>
                  </a:lnTo>
                  <a:lnTo>
                    <a:pt x="443646" y="56714"/>
                  </a:lnTo>
                  <a:close/>
                </a:path>
                <a:path w="781685" h="74929">
                  <a:moveTo>
                    <a:pt x="63126" y="63525"/>
                  </a:moveTo>
                  <a:lnTo>
                    <a:pt x="61671" y="64728"/>
                  </a:lnTo>
                  <a:lnTo>
                    <a:pt x="68946" y="64728"/>
                  </a:lnTo>
                  <a:lnTo>
                    <a:pt x="63126" y="63525"/>
                  </a:lnTo>
                  <a:close/>
                </a:path>
                <a:path w="781685" h="74929">
                  <a:moveTo>
                    <a:pt x="695477" y="51377"/>
                  </a:moveTo>
                  <a:lnTo>
                    <a:pt x="682699" y="51569"/>
                  </a:lnTo>
                  <a:lnTo>
                    <a:pt x="676536" y="54640"/>
                  </a:lnTo>
                  <a:lnTo>
                    <a:pt x="672574" y="57066"/>
                  </a:lnTo>
                  <a:lnTo>
                    <a:pt x="667913" y="58844"/>
                  </a:lnTo>
                  <a:lnTo>
                    <a:pt x="659330" y="59971"/>
                  </a:lnTo>
                  <a:lnTo>
                    <a:pt x="653013" y="60922"/>
                  </a:lnTo>
                  <a:lnTo>
                    <a:pt x="646115" y="62326"/>
                  </a:lnTo>
                  <a:lnTo>
                    <a:pt x="639512" y="62896"/>
                  </a:lnTo>
                  <a:lnTo>
                    <a:pt x="731030" y="62896"/>
                  </a:lnTo>
                  <a:lnTo>
                    <a:pt x="724283" y="61408"/>
                  </a:lnTo>
                  <a:lnTo>
                    <a:pt x="716031" y="59687"/>
                  </a:lnTo>
                  <a:lnTo>
                    <a:pt x="707946" y="56937"/>
                  </a:lnTo>
                  <a:lnTo>
                    <a:pt x="702483" y="53663"/>
                  </a:lnTo>
                  <a:lnTo>
                    <a:pt x="695477" y="51377"/>
                  </a:lnTo>
                  <a:close/>
                </a:path>
                <a:path w="781685" h="74929">
                  <a:moveTo>
                    <a:pt x="188664" y="60568"/>
                  </a:moveTo>
                  <a:lnTo>
                    <a:pt x="189158" y="61725"/>
                  </a:lnTo>
                  <a:lnTo>
                    <a:pt x="263127" y="61725"/>
                  </a:lnTo>
                  <a:lnTo>
                    <a:pt x="189597" y="61692"/>
                  </a:lnTo>
                  <a:lnTo>
                    <a:pt x="188664" y="60568"/>
                  </a:lnTo>
                  <a:close/>
                </a:path>
                <a:path w="781685" h="74929">
                  <a:moveTo>
                    <a:pt x="201387" y="57683"/>
                  </a:moveTo>
                  <a:lnTo>
                    <a:pt x="189597" y="61692"/>
                  </a:lnTo>
                  <a:lnTo>
                    <a:pt x="263081" y="61692"/>
                  </a:lnTo>
                  <a:lnTo>
                    <a:pt x="260328" y="60123"/>
                  </a:lnTo>
                  <a:lnTo>
                    <a:pt x="255096" y="60123"/>
                  </a:lnTo>
                  <a:lnTo>
                    <a:pt x="257759" y="59399"/>
                  </a:lnTo>
                  <a:lnTo>
                    <a:pt x="256921" y="59065"/>
                  </a:lnTo>
                  <a:lnTo>
                    <a:pt x="208508" y="59065"/>
                  </a:lnTo>
                  <a:lnTo>
                    <a:pt x="203245" y="58392"/>
                  </a:lnTo>
                  <a:lnTo>
                    <a:pt x="201387" y="57683"/>
                  </a:lnTo>
                  <a:close/>
                </a:path>
                <a:path w="781685" h="74929">
                  <a:moveTo>
                    <a:pt x="564094" y="57193"/>
                  </a:moveTo>
                  <a:lnTo>
                    <a:pt x="560815" y="59399"/>
                  </a:lnTo>
                  <a:lnTo>
                    <a:pt x="559193" y="60854"/>
                  </a:lnTo>
                  <a:lnTo>
                    <a:pt x="560677" y="60592"/>
                  </a:lnTo>
                  <a:lnTo>
                    <a:pt x="561406" y="60552"/>
                  </a:lnTo>
                  <a:lnTo>
                    <a:pt x="635553" y="60552"/>
                  </a:lnTo>
                  <a:lnTo>
                    <a:pt x="636842" y="59971"/>
                  </a:lnTo>
                  <a:lnTo>
                    <a:pt x="613609" y="59971"/>
                  </a:lnTo>
                  <a:lnTo>
                    <a:pt x="610477" y="58896"/>
                  </a:lnTo>
                  <a:lnTo>
                    <a:pt x="609936" y="58823"/>
                  </a:lnTo>
                  <a:lnTo>
                    <a:pt x="563778" y="58823"/>
                  </a:lnTo>
                  <a:lnTo>
                    <a:pt x="564094" y="57193"/>
                  </a:lnTo>
                  <a:close/>
                </a:path>
                <a:path w="781685" h="74929">
                  <a:moveTo>
                    <a:pt x="188423" y="60004"/>
                  </a:moveTo>
                  <a:lnTo>
                    <a:pt x="188197" y="60004"/>
                  </a:lnTo>
                  <a:lnTo>
                    <a:pt x="188664" y="60568"/>
                  </a:lnTo>
                  <a:lnTo>
                    <a:pt x="188423" y="60004"/>
                  </a:lnTo>
                  <a:close/>
                </a:path>
                <a:path w="781685" h="74929">
                  <a:moveTo>
                    <a:pt x="258631" y="59162"/>
                  </a:moveTo>
                  <a:lnTo>
                    <a:pt x="257759" y="59399"/>
                  </a:lnTo>
                  <a:lnTo>
                    <a:pt x="258131" y="59547"/>
                  </a:lnTo>
                  <a:lnTo>
                    <a:pt x="255096" y="60123"/>
                  </a:lnTo>
                  <a:lnTo>
                    <a:pt x="260328" y="60123"/>
                  </a:lnTo>
                  <a:lnTo>
                    <a:pt x="258631" y="59162"/>
                  </a:lnTo>
                  <a:close/>
                </a:path>
                <a:path w="781685" h="74929">
                  <a:moveTo>
                    <a:pt x="641761" y="57503"/>
                  </a:moveTo>
                  <a:lnTo>
                    <a:pt x="631940" y="59687"/>
                  </a:lnTo>
                  <a:lnTo>
                    <a:pt x="628808" y="59875"/>
                  </a:lnTo>
                  <a:lnTo>
                    <a:pt x="613609" y="59971"/>
                  </a:lnTo>
                  <a:lnTo>
                    <a:pt x="636842" y="59971"/>
                  </a:lnTo>
                  <a:lnTo>
                    <a:pt x="639433" y="58823"/>
                  </a:lnTo>
                  <a:lnTo>
                    <a:pt x="639982" y="58647"/>
                  </a:lnTo>
                  <a:lnTo>
                    <a:pt x="645693" y="58053"/>
                  </a:lnTo>
                  <a:lnTo>
                    <a:pt x="641761" y="57503"/>
                  </a:lnTo>
                  <a:close/>
                </a:path>
                <a:path w="781685" h="74929">
                  <a:moveTo>
                    <a:pt x="234072" y="51137"/>
                  </a:moveTo>
                  <a:lnTo>
                    <a:pt x="220640" y="51498"/>
                  </a:lnTo>
                  <a:lnTo>
                    <a:pt x="215911" y="54640"/>
                  </a:lnTo>
                  <a:lnTo>
                    <a:pt x="208508" y="59065"/>
                  </a:lnTo>
                  <a:lnTo>
                    <a:pt x="256921" y="59065"/>
                  </a:lnTo>
                  <a:lnTo>
                    <a:pt x="253284" y="57614"/>
                  </a:lnTo>
                  <a:lnTo>
                    <a:pt x="236494" y="52642"/>
                  </a:lnTo>
                  <a:lnTo>
                    <a:pt x="234439" y="51714"/>
                  </a:lnTo>
                  <a:lnTo>
                    <a:pt x="234728" y="51714"/>
                  </a:lnTo>
                  <a:lnTo>
                    <a:pt x="234072" y="51137"/>
                  </a:lnTo>
                  <a:close/>
                </a:path>
                <a:path w="781685" h="74929">
                  <a:moveTo>
                    <a:pt x="569171" y="55659"/>
                  </a:moveTo>
                  <a:lnTo>
                    <a:pt x="567212" y="56963"/>
                  </a:lnTo>
                  <a:lnTo>
                    <a:pt x="563778" y="58823"/>
                  </a:lnTo>
                  <a:lnTo>
                    <a:pt x="609936" y="58823"/>
                  </a:lnTo>
                  <a:lnTo>
                    <a:pt x="605904" y="58284"/>
                  </a:lnTo>
                  <a:lnTo>
                    <a:pt x="567705" y="58284"/>
                  </a:lnTo>
                  <a:lnTo>
                    <a:pt x="569171" y="55659"/>
                  </a:lnTo>
                  <a:close/>
                </a:path>
                <a:path w="781685" h="74929">
                  <a:moveTo>
                    <a:pt x="597813" y="54640"/>
                  </a:moveTo>
                  <a:lnTo>
                    <a:pt x="570701" y="54640"/>
                  </a:lnTo>
                  <a:lnTo>
                    <a:pt x="567705" y="58284"/>
                  </a:lnTo>
                  <a:lnTo>
                    <a:pt x="605904" y="58284"/>
                  </a:lnTo>
                  <a:lnTo>
                    <a:pt x="600144" y="57513"/>
                  </a:lnTo>
                  <a:lnTo>
                    <a:pt x="600584" y="55415"/>
                  </a:lnTo>
                  <a:lnTo>
                    <a:pt x="597813" y="54640"/>
                  </a:lnTo>
                  <a:close/>
                </a:path>
                <a:path w="781685" h="74929">
                  <a:moveTo>
                    <a:pt x="647171" y="57899"/>
                  </a:moveTo>
                  <a:lnTo>
                    <a:pt x="645693" y="58053"/>
                  </a:lnTo>
                  <a:lnTo>
                    <a:pt x="646473" y="58162"/>
                  </a:lnTo>
                  <a:lnTo>
                    <a:pt x="647171" y="57899"/>
                  </a:lnTo>
                  <a:close/>
                </a:path>
                <a:path w="781685" h="74929">
                  <a:moveTo>
                    <a:pt x="578667" y="52336"/>
                  </a:moveTo>
                  <a:lnTo>
                    <a:pt x="569959" y="54248"/>
                  </a:lnTo>
                  <a:lnTo>
                    <a:pt x="569171" y="55659"/>
                  </a:lnTo>
                  <a:lnTo>
                    <a:pt x="570701" y="54640"/>
                  </a:lnTo>
                  <a:lnTo>
                    <a:pt x="597813" y="54640"/>
                  </a:lnTo>
                  <a:lnTo>
                    <a:pt x="596541" y="54284"/>
                  </a:lnTo>
                  <a:lnTo>
                    <a:pt x="594169" y="52664"/>
                  </a:lnTo>
                  <a:lnTo>
                    <a:pt x="582969" y="52664"/>
                  </a:lnTo>
                  <a:lnTo>
                    <a:pt x="578667" y="52336"/>
                  </a:lnTo>
                  <a:close/>
                </a:path>
                <a:path w="781685" h="74929">
                  <a:moveTo>
                    <a:pt x="586065" y="52085"/>
                  </a:moveTo>
                  <a:lnTo>
                    <a:pt x="582969" y="52664"/>
                  </a:lnTo>
                  <a:lnTo>
                    <a:pt x="594169" y="52664"/>
                  </a:lnTo>
                  <a:lnTo>
                    <a:pt x="586065" y="52085"/>
                  </a:lnTo>
                  <a:close/>
                </a:path>
                <a:path w="781685" h="74929">
                  <a:moveTo>
                    <a:pt x="235034" y="51983"/>
                  </a:moveTo>
                  <a:close/>
                </a:path>
                <a:path w="781685" h="74929">
                  <a:moveTo>
                    <a:pt x="234728" y="51714"/>
                  </a:moveTo>
                  <a:lnTo>
                    <a:pt x="234439" y="51714"/>
                  </a:lnTo>
                  <a:lnTo>
                    <a:pt x="235034" y="51983"/>
                  </a:lnTo>
                  <a:lnTo>
                    <a:pt x="234728" y="51714"/>
                  </a:lnTo>
                  <a:close/>
                </a:path>
                <a:path w="781685" h="74929">
                  <a:moveTo>
                    <a:pt x="287859" y="20563"/>
                  </a:moveTo>
                  <a:lnTo>
                    <a:pt x="287470" y="37582"/>
                  </a:lnTo>
                  <a:lnTo>
                    <a:pt x="287371" y="50455"/>
                  </a:lnTo>
                  <a:lnTo>
                    <a:pt x="287859" y="20563"/>
                  </a:lnTo>
                  <a:close/>
                </a:path>
                <a:path w="781685" h="74929">
                  <a:moveTo>
                    <a:pt x="781350" y="0"/>
                  </a:moveTo>
                  <a:lnTo>
                    <a:pt x="778705" y="4514"/>
                  </a:lnTo>
                  <a:lnTo>
                    <a:pt x="774118" y="8823"/>
                  </a:lnTo>
                  <a:lnTo>
                    <a:pt x="768052" y="17261"/>
                  </a:lnTo>
                  <a:lnTo>
                    <a:pt x="764971" y="24008"/>
                  </a:lnTo>
                  <a:lnTo>
                    <a:pt x="761820" y="27597"/>
                  </a:lnTo>
                  <a:lnTo>
                    <a:pt x="767229" y="27597"/>
                  </a:lnTo>
                  <a:lnTo>
                    <a:pt x="768538" y="23307"/>
                  </a:lnTo>
                  <a:lnTo>
                    <a:pt x="773576" y="15373"/>
                  </a:lnTo>
                  <a:lnTo>
                    <a:pt x="778533" y="8087"/>
                  </a:lnTo>
                  <a:lnTo>
                    <a:pt x="781350" y="0"/>
                  </a:lnTo>
                  <a:close/>
                </a:path>
                <a:path w="781685" h="74929">
                  <a:moveTo>
                    <a:pt x="758117" y="21297"/>
                  </a:moveTo>
                  <a:lnTo>
                    <a:pt x="754458" y="23566"/>
                  </a:lnTo>
                  <a:lnTo>
                    <a:pt x="759450" y="23566"/>
                  </a:lnTo>
                  <a:lnTo>
                    <a:pt x="758117" y="21297"/>
                  </a:lnTo>
                  <a:close/>
                </a:path>
                <a:path w="781685" h="74929">
                  <a:moveTo>
                    <a:pt x="757956" y="21024"/>
                  </a:moveTo>
                  <a:lnTo>
                    <a:pt x="758117" y="21297"/>
                  </a:lnTo>
                  <a:lnTo>
                    <a:pt x="757956" y="21024"/>
                  </a:lnTo>
                  <a:close/>
                </a:path>
                <a:path w="781685" h="74929">
                  <a:moveTo>
                    <a:pt x="757800" y="20758"/>
                  </a:moveTo>
                  <a:lnTo>
                    <a:pt x="757956" y="21024"/>
                  </a:lnTo>
                  <a:lnTo>
                    <a:pt x="757800" y="20758"/>
                  </a:lnTo>
                  <a:close/>
                </a:path>
                <a:path w="781685" h="74929">
                  <a:moveTo>
                    <a:pt x="749774" y="14850"/>
                  </a:moveTo>
                  <a:lnTo>
                    <a:pt x="749821" y="15764"/>
                  </a:lnTo>
                  <a:lnTo>
                    <a:pt x="750986" y="15764"/>
                  </a:lnTo>
                  <a:lnTo>
                    <a:pt x="749774" y="14850"/>
                  </a:lnTo>
                  <a:close/>
                </a:path>
              </a:pathLst>
            </a:custGeom>
            <a:solidFill>
              <a:srgbClr val="ADC432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9462" y="6707606"/>
              <a:ext cx="501998" cy="1688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87076" y="6776504"/>
              <a:ext cx="77470" cy="134620"/>
            </a:xfrm>
            <a:custGeom>
              <a:avLst/>
              <a:gdLst/>
              <a:ahLst/>
              <a:cxnLst/>
              <a:rect l="l" t="t" r="r" b="b"/>
              <a:pathLst>
                <a:path w="77470" h="134620">
                  <a:moveTo>
                    <a:pt x="26860" y="5130"/>
                  </a:moveTo>
                  <a:lnTo>
                    <a:pt x="18630" y="660"/>
                  </a:lnTo>
                  <a:lnTo>
                    <a:pt x="11379" y="0"/>
                  </a:lnTo>
                  <a:lnTo>
                    <a:pt x="5384" y="3124"/>
                  </a:lnTo>
                  <a:lnTo>
                    <a:pt x="901" y="10020"/>
                  </a:lnTo>
                  <a:lnTo>
                    <a:pt x="0" y="17602"/>
                  </a:lnTo>
                  <a:lnTo>
                    <a:pt x="8001" y="23037"/>
                  </a:lnTo>
                  <a:lnTo>
                    <a:pt x="17081" y="21805"/>
                  </a:lnTo>
                  <a:lnTo>
                    <a:pt x="24333" y="15354"/>
                  </a:lnTo>
                  <a:lnTo>
                    <a:pt x="26860" y="5130"/>
                  </a:lnTo>
                  <a:close/>
                </a:path>
                <a:path w="77470" h="134620">
                  <a:moveTo>
                    <a:pt x="77025" y="115836"/>
                  </a:moveTo>
                  <a:lnTo>
                    <a:pt x="69545" y="112204"/>
                  </a:lnTo>
                  <a:lnTo>
                    <a:pt x="63119" y="111061"/>
                  </a:lnTo>
                  <a:lnTo>
                    <a:pt x="57378" y="113093"/>
                  </a:lnTo>
                  <a:lnTo>
                    <a:pt x="51943" y="119011"/>
                  </a:lnTo>
                  <a:lnTo>
                    <a:pt x="49631" y="123621"/>
                  </a:lnTo>
                  <a:lnTo>
                    <a:pt x="50126" y="125183"/>
                  </a:lnTo>
                  <a:lnTo>
                    <a:pt x="51117" y="130568"/>
                  </a:lnTo>
                  <a:lnTo>
                    <a:pt x="60210" y="134137"/>
                  </a:lnTo>
                  <a:lnTo>
                    <a:pt x="69011" y="132283"/>
                  </a:lnTo>
                  <a:lnTo>
                    <a:pt x="75336" y="125882"/>
                  </a:lnTo>
                  <a:lnTo>
                    <a:pt x="77025" y="115836"/>
                  </a:lnTo>
                  <a:close/>
                </a:path>
              </a:pathLst>
            </a:custGeom>
            <a:solidFill>
              <a:srgbClr val="C4121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5771" y="6903996"/>
              <a:ext cx="87217" cy="12112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741" y="6900989"/>
              <a:ext cx="64930" cy="1269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5105" y="6903066"/>
              <a:ext cx="68112" cy="12374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4856" y="6901513"/>
              <a:ext cx="63203" cy="1265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5082" y="6901553"/>
              <a:ext cx="64529" cy="11701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9855" y="6903776"/>
              <a:ext cx="21214" cy="12429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85694" y="6903880"/>
              <a:ext cx="23235" cy="12177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35219" y="6900006"/>
              <a:ext cx="63309" cy="12763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14820" y="6902041"/>
              <a:ext cx="57030" cy="12400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651278" y="6883349"/>
              <a:ext cx="28575" cy="17780"/>
            </a:xfrm>
            <a:custGeom>
              <a:avLst/>
              <a:gdLst/>
              <a:ahLst/>
              <a:cxnLst/>
              <a:rect l="l" t="t" r="r" b="b"/>
              <a:pathLst>
                <a:path w="28575" h="17779">
                  <a:moveTo>
                    <a:pt x="6786" y="0"/>
                  </a:moveTo>
                  <a:lnTo>
                    <a:pt x="3755" y="4618"/>
                  </a:lnTo>
                  <a:lnTo>
                    <a:pt x="673" y="10224"/>
                  </a:lnTo>
                  <a:lnTo>
                    <a:pt x="0" y="15038"/>
                  </a:lnTo>
                  <a:lnTo>
                    <a:pt x="7477" y="17388"/>
                  </a:lnTo>
                  <a:lnTo>
                    <a:pt x="8100" y="12287"/>
                  </a:lnTo>
                  <a:lnTo>
                    <a:pt x="14630" y="9810"/>
                  </a:lnTo>
                  <a:lnTo>
                    <a:pt x="11343" y="15966"/>
                  </a:lnTo>
                  <a:lnTo>
                    <a:pt x="20005" y="16416"/>
                  </a:lnTo>
                  <a:lnTo>
                    <a:pt x="22118" y="12053"/>
                  </a:lnTo>
                  <a:lnTo>
                    <a:pt x="27792" y="3855"/>
                  </a:lnTo>
                  <a:lnTo>
                    <a:pt x="28120" y="767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D57C17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409651" y="2389252"/>
            <a:ext cx="2345157" cy="3155679"/>
            <a:chOff x="4069464" y="3034055"/>
            <a:chExt cx="2978061" cy="4007324"/>
          </a:xfrm>
        </p:grpSpPr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43909" y="5024926"/>
              <a:ext cx="1041745" cy="13699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53552" y="3643570"/>
              <a:ext cx="579250" cy="23110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1284" y="4096396"/>
              <a:ext cx="886241" cy="2308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1026" y="4664307"/>
              <a:ext cx="952921" cy="10352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9879" y="3034055"/>
              <a:ext cx="917341" cy="72062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979879" y="3034055"/>
              <a:ext cx="917575" cy="720725"/>
            </a:xfrm>
            <a:custGeom>
              <a:avLst/>
              <a:gdLst/>
              <a:ahLst/>
              <a:cxnLst/>
              <a:rect l="l" t="t" r="r" b="b"/>
              <a:pathLst>
                <a:path w="917575" h="720725">
                  <a:moveTo>
                    <a:pt x="851789" y="217524"/>
                  </a:moveTo>
                  <a:lnTo>
                    <a:pt x="808628" y="225198"/>
                  </a:lnTo>
                  <a:lnTo>
                    <a:pt x="748810" y="234556"/>
                  </a:lnTo>
                  <a:lnTo>
                    <a:pt x="686984" y="246183"/>
                  </a:lnTo>
                  <a:lnTo>
                    <a:pt x="637800" y="260663"/>
                  </a:lnTo>
                  <a:lnTo>
                    <a:pt x="615910" y="278580"/>
                  </a:lnTo>
                  <a:lnTo>
                    <a:pt x="593391" y="284097"/>
                  </a:lnTo>
                  <a:lnTo>
                    <a:pt x="546419" y="276719"/>
                  </a:lnTo>
                  <a:lnTo>
                    <a:pt x="498574" y="263645"/>
                  </a:lnTo>
                  <a:lnTo>
                    <a:pt x="473439" y="252073"/>
                  </a:lnTo>
                  <a:lnTo>
                    <a:pt x="451883" y="233497"/>
                  </a:lnTo>
                  <a:lnTo>
                    <a:pt x="435436" y="230249"/>
                  </a:lnTo>
                  <a:lnTo>
                    <a:pt x="423278" y="216946"/>
                  </a:lnTo>
                  <a:lnTo>
                    <a:pt x="414583" y="168208"/>
                  </a:lnTo>
                  <a:lnTo>
                    <a:pt x="409494" y="138704"/>
                  </a:lnTo>
                  <a:lnTo>
                    <a:pt x="398501" y="105295"/>
                  </a:lnTo>
                  <a:lnTo>
                    <a:pt x="381125" y="79270"/>
                  </a:lnTo>
                  <a:lnTo>
                    <a:pt x="356890" y="71915"/>
                  </a:lnTo>
                  <a:lnTo>
                    <a:pt x="297904" y="77787"/>
                  </a:lnTo>
                  <a:lnTo>
                    <a:pt x="252253" y="67977"/>
                  </a:lnTo>
                  <a:lnTo>
                    <a:pt x="209879" y="44087"/>
                  </a:lnTo>
                  <a:lnTo>
                    <a:pt x="160729" y="7720"/>
                  </a:lnTo>
                  <a:lnTo>
                    <a:pt x="138354" y="0"/>
                  </a:lnTo>
                  <a:lnTo>
                    <a:pt x="108001" y="146"/>
                  </a:lnTo>
                  <a:lnTo>
                    <a:pt x="89777" y="16732"/>
                  </a:lnTo>
                  <a:lnTo>
                    <a:pt x="103792" y="58329"/>
                  </a:lnTo>
                  <a:lnTo>
                    <a:pt x="114231" y="86359"/>
                  </a:lnTo>
                  <a:lnTo>
                    <a:pt x="99980" y="94683"/>
                  </a:lnTo>
                  <a:lnTo>
                    <a:pt x="73364" y="94411"/>
                  </a:lnTo>
                  <a:lnTo>
                    <a:pt x="46708" y="96652"/>
                  </a:lnTo>
                  <a:lnTo>
                    <a:pt x="32339" y="112516"/>
                  </a:lnTo>
                  <a:lnTo>
                    <a:pt x="25281" y="124835"/>
                  </a:lnTo>
                  <a:lnTo>
                    <a:pt x="13951" y="128910"/>
                  </a:lnTo>
                  <a:lnTo>
                    <a:pt x="3730" y="135605"/>
                  </a:lnTo>
                  <a:lnTo>
                    <a:pt x="0" y="155785"/>
                  </a:lnTo>
                  <a:lnTo>
                    <a:pt x="2218" y="181902"/>
                  </a:lnTo>
                  <a:lnTo>
                    <a:pt x="9668" y="192981"/>
                  </a:lnTo>
                  <a:lnTo>
                    <a:pt x="28393" y="201261"/>
                  </a:lnTo>
                  <a:lnTo>
                    <a:pt x="64437" y="218978"/>
                  </a:lnTo>
                  <a:lnTo>
                    <a:pt x="71496" y="231576"/>
                  </a:lnTo>
                  <a:lnTo>
                    <a:pt x="50603" y="240162"/>
                  </a:lnTo>
                  <a:lnTo>
                    <a:pt x="22705" y="248618"/>
                  </a:lnTo>
                  <a:lnTo>
                    <a:pt x="8751" y="260825"/>
                  </a:lnTo>
                  <a:lnTo>
                    <a:pt x="11739" y="288712"/>
                  </a:lnTo>
                  <a:lnTo>
                    <a:pt x="18888" y="302178"/>
                  </a:lnTo>
                  <a:lnTo>
                    <a:pt x="27472" y="317831"/>
                  </a:lnTo>
                  <a:lnTo>
                    <a:pt x="34766" y="352279"/>
                  </a:lnTo>
                  <a:lnTo>
                    <a:pt x="42307" y="363665"/>
                  </a:lnTo>
                  <a:lnTo>
                    <a:pt x="53314" y="379632"/>
                  </a:lnTo>
                  <a:lnTo>
                    <a:pt x="54858" y="411580"/>
                  </a:lnTo>
                  <a:lnTo>
                    <a:pt x="34009" y="470910"/>
                  </a:lnTo>
                  <a:lnTo>
                    <a:pt x="30998" y="484054"/>
                  </a:lnTo>
                  <a:lnTo>
                    <a:pt x="37719" y="493227"/>
                  </a:lnTo>
                  <a:lnTo>
                    <a:pt x="52131" y="507290"/>
                  </a:lnTo>
                  <a:lnTo>
                    <a:pt x="72194" y="535106"/>
                  </a:lnTo>
                  <a:lnTo>
                    <a:pt x="106591" y="562541"/>
                  </a:lnTo>
                  <a:lnTo>
                    <a:pt x="152376" y="566012"/>
                  </a:lnTo>
                  <a:lnTo>
                    <a:pt x="199421" y="556057"/>
                  </a:lnTo>
                  <a:lnTo>
                    <a:pt x="237594" y="543214"/>
                  </a:lnTo>
                  <a:lnTo>
                    <a:pt x="256767" y="538022"/>
                  </a:lnTo>
                  <a:lnTo>
                    <a:pt x="279396" y="558413"/>
                  </a:lnTo>
                  <a:lnTo>
                    <a:pt x="282599" y="590356"/>
                  </a:lnTo>
                  <a:lnTo>
                    <a:pt x="279447" y="627494"/>
                  </a:lnTo>
                  <a:lnTo>
                    <a:pt x="283013" y="663467"/>
                  </a:lnTo>
                  <a:lnTo>
                    <a:pt x="306370" y="691918"/>
                  </a:lnTo>
                  <a:lnTo>
                    <a:pt x="336704" y="711038"/>
                  </a:lnTo>
                  <a:lnTo>
                    <a:pt x="359984" y="720627"/>
                  </a:lnTo>
                  <a:lnTo>
                    <a:pt x="389158" y="717759"/>
                  </a:lnTo>
                  <a:lnTo>
                    <a:pt x="437173" y="699503"/>
                  </a:lnTo>
                  <a:lnTo>
                    <a:pt x="445522" y="681923"/>
                  </a:lnTo>
                  <a:lnTo>
                    <a:pt x="453421" y="650962"/>
                  </a:lnTo>
                  <a:lnTo>
                    <a:pt x="474539" y="622137"/>
                  </a:lnTo>
                  <a:lnTo>
                    <a:pt x="522544" y="610964"/>
                  </a:lnTo>
                  <a:lnTo>
                    <a:pt x="529097" y="600451"/>
                  </a:lnTo>
                  <a:lnTo>
                    <a:pt x="524023" y="573995"/>
                  </a:lnTo>
                  <a:lnTo>
                    <a:pt x="516398" y="541203"/>
                  </a:lnTo>
                  <a:lnTo>
                    <a:pt x="515297" y="511676"/>
                  </a:lnTo>
                  <a:lnTo>
                    <a:pt x="529798" y="495021"/>
                  </a:lnTo>
                  <a:lnTo>
                    <a:pt x="568976" y="500841"/>
                  </a:lnTo>
                  <a:lnTo>
                    <a:pt x="590549" y="514994"/>
                  </a:lnTo>
                  <a:lnTo>
                    <a:pt x="601200" y="532889"/>
                  </a:lnTo>
                  <a:lnTo>
                    <a:pt x="610539" y="551374"/>
                  </a:lnTo>
                  <a:lnTo>
                    <a:pt x="628177" y="567301"/>
                  </a:lnTo>
                  <a:lnTo>
                    <a:pt x="663725" y="577518"/>
                  </a:lnTo>
                  <a:lnTo>
                    <a:pt x="726793" y="578874"/>
                  </a:lnTo>
                  <a:lnTo>
                    <a:pt x="734662" y="587998"/>
                  </a:lnTo>
                  <a:lnTo>
                    <a:pt x="744593" y="605663"/>
                  </a:lnTo>
                  <a:lnTo>
                    <a:pt x="761128" y="616018"/>
                  </a:lnTo>
                  <a:lnTo>
                    <a:pt x="788814" y="603213"/>
                  </a:lnTo>
                  <a:lnTo>
                    <a:pt x="792357" y="591843"/>
                  </a:lnTo>
                  <a:lnTo>
                    <a:pt x="806595" y="566425"/>
                  </a:lnTo>
                  <a:lnTo>
                    <a:pt x="843791" y="534161"/>
                  </a:lnTo>
                  <a:lnTo>
                    <a:pt x="916204" y="502256"/>
                  </a:lnTo>
                  <a:lnTo>
                    <a:pt x="917341" y="482032"/>
                  </a:lnTo>
                  <a:lnTo>
                    <a:pt x="912451" y="437278"/>
                  </a:lnTo>
                  <a:lnTo>
                    <a:pt x="903663" y="387332"/>
                  </a:lnTo>
                  <a:lnTo>
                    <a:pt x="893105" y="351531"/>
                  </a:lnTo>
                  <a:lnTo>
                    <a:pt x="883726" y="316248"/>
                  </a:lnTo>
                  <a:lnTo>
                    <a:pt x="884731" y="288563"/>
                  </a:lnTo>
                  <a:lnTo>
                    <a:pt x="881774" y="265121"/>
                  </a:lnTo>
                  <a:lnTo>
                    <a:pt x="860512" y="242569"/>
                  </a:lnTo>
                  <a:lnTo>
                    <a:pt x="858729" y="238122"/>
                  </a:lnTo>
                  <a:lnTo>
                    <a:pt x="856287" y="229453"/>
                  </a:lnTo>
                  <a:lnTo>
                    <a:pt x="853777" y="221080"/>
                  </a:lnTo>
                  <a:lnTo>
                    <a:pt x="851789" y="217524"/>
                  </a:lnTo>
                  <a:close/>
                </a:path>
              </a:pathLst>
            </a:custGeom>
            <a:ln w="27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10797" y="3532259"/>
              <a:ext cx="841762" cy="65882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310797" y="3532259"/>
              <a:ext cx="842010" cy="659130"/>
            </a:xfrm>
            <a:custGeom>
              <a:avLst/>
              <a:gdLst/>
              <a:ahLst/>
              <a:cxnLst/>
              <a:rect l="l" t="t" r="r" b="b"/>
              <a:pathLst>
                <a:path w="842010" h="659129">
                  <a:moveTo>
                    <a:pt x="11752" y="222845"/>
                  </a:moveTo>
                  <a:lnTo>
                    <a:pt x="10489" y="253250"/>
                  </a:lnTo>
                  <a:lnTo>
                    <a:pt x="13973" y="268969"/>
                  </a:lnTo>
                  <a:lnTo>
                    <a:pt x="13770" y="277622"/>
                  </a:lnTo>
                  <a:lnTo>
                    <a:pt x="1445" y="286827"/>
                  </a:lnTo>
                  <a:lnTo>
                    <a:pt x="0" y="296067"/>
                  </a:lnTo>
                  <a:lnTo>
                    <a:pt x="13949" y="312590"/>
                  </a:lnTo>
                  <a:lnTo>
                    <a:pt x="31193" y="342013"/>
                  </a:lnTo>
                  <a:lnTo>
                    <a:pt x="39630" y="389950"/>
                  </a:lnTo>
                  <a:lnTo>
                    <a:pt x="42560" y="422662"/>
                  </a:lnTo>
                  <a:lnTo>
                    <a:pt x="50297" y="438650"/>
                  </a:lnTo>
                  <a:lnTo>
                    <a:pt x="61265" y="443000"/>
                  </a:lnTo>
                  <a:lnTo>
                    <a:pt x="73883" y="440799"/>
                  </a:lnTo>
                  <a:lnTo>
                    <a:pt x="86573" y="437135"/>
                  </a:lnTo>
                  <a:lnTo>
                    <a:pt x="97758" y="437095"/>
                  </a:lnTo>
                  <a:lnTo>
                    <a:pt x="105859" y="445765"/>
                  </a:lnTo>
                  <a:lnTo>
                    <a:pt x="109296" y="468233"/>
                  </a:lnTo>
                  <a:lnTo>
                    <a:pt x="106493" y="509585"/>
                  </a:lnTo>
                  <a:lnTo>
                    <a:pt x="105023" y="585809"/>
                  </a:lnTo>
                  <a:lnTo>
                    <a:pt x="119046" y="631883"/>
                  </a:lnTo>
                  <a:lnTo>
                    <a:pt x="141774" y="654118"/>
                  </a:lnTo>
                  <a:lnTo>
                    <a:pt x="166414" y="658823"/>
                  </a:lnTo>
                  <a:lnTo>
                    <a:pt x="186178" y="652308"/>
                  </a:lnTo>
                  <a:lnTo>
                    <a:pt x="194275" y="640884"/>
                  </a:lnTo>
                  <a:lnTo>
                    <a:pt x="198402" y="605860"/>
                  </a:lnTo>
                  <a:lnTo>
                    <a:pt x="209361" y="592103"/>
                  </a:lnTo>
                  <a:lnTo>
                    <a:pt x="225017" y="583894"/>
                  </a:lnTo>
                  <a:lnTo>
                    <a:pt x="243236" y="565516"/>
                  </a:lnTo>
                  <a:lnTo>
                    <a:pt x="261883" y="521253"/>
                  </a:lnTo>
                  <a:lnTo>
                    <a:pt x="274039" y="486678"/>
                  </a:lnTo>
                  <a:lnTo>
                    <a:pt x="290820" y="456628"/>
                  </a:lnTo>
                  <a:lnTo>
                    <a:pt x="313995" y="433902"/>
                  </a:lnTo>
                  <a:lnTo>
                    <a:pt x="345331" y="421299"/>
                  </a:lnTo>
                  <a:lnTo>
                    <a:pt x="378250" y="413062"/>
                  </a:lnTo>
                  <a:lnTo>
                    <a:pt x="380809" y="407713"/>
                  </a:lnTo>
                  <a:lnTo>
                    <a:pt x="376677" y="403445"/>
                  </a:lnTo>
                  <a:lnTo>
                    <a:pt x="389521" y="398453"/>
                  </a:lnTo>
                  <a:lnTo>
                    <a:pt x="404730" y="405605"/>
                  </a:lnTo>
                  <a:lnTo>
                    <a:pt x="420122" y="423375"/>
                  </a:lnTo>
                  <a:lnTo>
                    <a:pt x="450184" y="434039"/>
                  </a:lnTo>
                  <a:lnTo>
                    <a:pt x="509401" y="419876"/>
                  </a:lnTo>
                  <a:lnTo>
                    <a:pt x="540750" y="415004"/>
                  </a:lnTo>
                  <a:lnTo>
                    <a:pt x="575845" y="416993"/>
                  </a:lnTo>
                  <a:lnTo>
                    <a:pt x="614253" y="414402"/>
                  </a:lnTo>
                  <a:lnTo>
                    <a:pt x="655540" y="395786"/>
                  </a:lnTo>
                  <a:lnTo>
                    <a:pt x="685127" y="389565"/>
                  </a:lnTo>
                  <a:lnTo>
                    <a:pt x="716299" y="394570"/>
                  </a:lnTo>
                  <a:lnTo>
                    <a:pt x="740374" y="390763"/>
                  </a:lnTo>
                  <a:lnTo>
                    <a:pt x="748668" y="358104"/>
                  </a:lnTo>
                  <a:lnTo>
                    <a:pt x="752174" y="333755"/>
                  </a:lnTo>
                  <a:lnTo>
                    <a:pt x="762891" y="315200"/>
                  </a:lnTo>
                  <a:lnTo>
                    <a:pt x="776896" y="293045"/>
                  </a:lnTo>
                  <a:lnTo>
                    <a:pt x="790266" y="257894"/>
                  </a:lnTo>
                  <a:lnTo>
                    <a:pt x="804603" y="229332"/>
                  </a:lnTo>
                  <a:lnTo>
                    <a:pt x="824346" y="206540"/>
                  </a:lnTo>
                  <a:lnTo>
                    <a:pt x="839924" y="187328"/>
                  </a:lnTo>
                  <a:lnTo>
                    <a:pt x="841762" y="169505"/>
                  </a:lnTo>
                  <a:lnTo>
                    <a:pt x="820287" y="150879"/>
                  </a:lnTo>
                  <a:lnTo>
                    <a:pt x="765926" y="129260"/>
                  </a:lnTo>
                  <a:lnTo>
                    <a:pt x="748404" y="118814"/>
                  </a:lnTo>
                  <a:lnTo>
                    <a:pt x="721958" y="100315"/>
                  </a:lnTo>
                  <a:lnTo>
                    <a:pt x="686857" y="80491"/>
                  </a:lnTo>
                  <a:lnTo>
                    <a:pt x="643372" y="66068"/>
                  </a:lnTo>
                  <a:lnTo>
                    <a:pt x="615622" y="55792"/>
                  </a:lnTo>
                  <a:lnTo>
                    <a:pt x="603319" y="42231"/>
                  </a:lnTo>
                  <a:lnTo>
                    <a:pt x="599766" y="28752"/>
                  </a:lnTo>
                  <a:lnTo>
                    <a:pt x="598264" y="18721"/>
                  </a:lnTo>
                  <a:lnTo>
                    <a:pt x="592115" y="15503"/>
                  </a:lnTo>
                  <a:lnTo>
                    <a:pt x="574620" y="22466"/>
                  </a:lnTo>
                  <a:lnTo>
                    <a:pt x="539080" y="42975"/>
                  </a:lnTo>
                  <a:lnTo>
                    <a:pt x="509907" y="58267"/>
                  </a:lnTo>
                  <a:lnTo>
                    <a:pt x="497982" y="61117"/>
                  </a:lnTo>
                  <a:lnTo>
                    <a:pt x="491473" y="63006"/>
                  </a:lnTo>
                  <a:lnTo>
                    <a:pt x="478549" y="75418"/>
                  </a:lnTo>
                  <a:lnTo>
                    <a:pt x="447377" y="109834"/>
                  </a:lnTo>
                  <a:lnTo>
                    <a:pt x="423163" y="120173"/>
                  </a:lnTo>
                  <a:lnTo>
                    <a:pt x="397785" y="106085"/>
                  </a:lnTo>
                  <a:lnTo>
                    <a:pt x="366211" y="84451"/>
                  </a:lnTo>
                  <a:lnTo>
                    <a:pt x="323407" y="72153"/>
                  </a:lnTo>
                  <a:lnTo>
                    <a:pt x="307392" y="64054"/>
                  </a:lnTo>
                  <a:lnTo>
                    <a:pt x="285144" y="45539"/>
                  </a:lnTo>
                  <a:lnTo>
                    <a:pt x="259833" y="23858"/>
                  </a:lnTo>
                  <a:lnTo>
                    <a:pt x="234628" y="6261"/>
                  </a:lnTo>
                  <a:lnTo>
                    <a:pt x="212699" y="0"/>
                  </a:lnTo>
                  <a:lnTo>
                    <a:pt x="197218" y="12322"/>
                  </a:lnTo>
                  <a:lnTo>
                    <a:pt x="191353" y="50480"/>
                  </a:lnTo>
                  <a:lnTo>
                    <a:pt x="190010" y="84415"/>
                  </a:lnTo>
                  <a:lnTo>
                    <a:pt x="185988" y="102300"/>
                  </a:lnTo>
                  <a:lnTo>
                    <a:pt x="179300" y="109832"/>
                  </a:lnTo>
                  <a:lnTo>
                    <a:pt x="169955" y="112706"/>
                  </a:lnTo>
                  <a:lnTo>
                    <a:pt x="157966" y="116617"/>
                  </a:lnTo>
                  <a:lnTo>
                    <a:pt x="143343" y="127262"/>
                  </a:lnTo>
                  <a:lnTo>
                    <a:pt x="126098" y="150337"/>
                  </a:lnTo>
                  <a:lnTo>
                    <a:pt x="106241" y="191536"/>
                  </a:lnTo>
                  <a:lnTo>
                    <a:pt x="89164" y="201860"/>
                  </a:lnTo>
                  <a:lnTo>
                    <a:pt x="57066" y="211236"/>
                  </a:lnTo>
                  <a:lnTo>
                    <a:pt x="25933" y="218589"/>
                  </a:lnTo>
                  <a:lnTo>
                    <a:pt x="11752" y="222845"/>
                  </a:lnTo>
                  <a:close/>
                </a:path>
              </a:pathLst>
            </a:custGeom>
            <a:ln w="27000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67986" y="3918828"/>
              <a:ext cx="619313" cy="86330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67986" y="3918828"/>
              <a:ext cx="619760" cy="863600"/>
            </a:xfrm>
            <a:custGeom>
              <a:avLst/>
              <a:gdLst/>
              <a:ahLst/>
              <a:cxnLst/>
              <a:rect l="l" t="t" r="r" b="b"/>
              <a:pathLst>
                <a:path w="619760" h="863600">
                  <a:moveTo>
                    <a:pt x="22139" y="271044"/>
                  </a:moveTo>
                  <a:lnTo>
                    <a:pt x="15430" y="298776"/>
                  </a:lnTo>
                  <a:lnTo>
                    <a:pt x="38426" y="313030"/>
                  </a:lnTo>
                  <a:lnTo>
                    <a:pt x="68684" y="324718"/>
                  </a:lnTo>
                  <a:lnTo>
                    <a:pt x="83757" y="344755"/>
                  </a:lnTo>
                  <a:lnTo>
                    <a:pt x="70781" y="368119"/>
                  </a:lnTo>
                  <a:lnTo>
                    <a:pt x="42174" y="383116"/>
                  </a:lnTo>
                  <a:lnTo>
                    <a:pt x="13419" y="394502"/>
                  </a:lnTo>
                  <a:lnTo>
                    <a:pt x="0" y="407031"/>
                  </a:lnTo>
                  <a:lnTo>
                    <a:pt x="17398" y="425459"/>
                  </a:lnTo>
                  <a:lnTo>
                    <a:pt x="24771" y="441459"/>
                  </a:lnTo>
                  <a:lnTo>
                    <a:pt x="20571" y="463189"/>
                  </a:lnTo>
                  <a:lnTo>
                    <a:pt x="25601" y="487708"/>
                  </a:lnTo>
                  <a:lnTo>
                    <a:pt x="60666" y="512072"/>
                  </a:lnTo>
                  <a:lnTo>
                    <a:pt x="71331" y="520908"/>
                  </a:lnTo>
                  <a:lnTo>
                    <a:pt x="65521" y="529834"/>
                  </a:lnTo>
                  <a:lnTo>
                    <a:pt x="50307" y="538564"/>
                  </a:lnTo>
                  <a:lnTo>
                    <a:pt x="32757" y="546809"/>
                  </a:lnTo>
                  <a:lnTo>
                    <a:pt x="19941" y="554281"/>
                  </a:lnTo>
                  <a:lnTo>
                    <a:pt x="18928" y="560692"/>
                  </a:lnTo>
                  <a:lnTo>
                    <a:pt x="36787" y="565755"/>
                  </a:lnTo>
                  <a:lnTo>
                    <a:pt x="80588" y="569182"/>
                  </a:lnTo>
                  <a:lnTo>
                    <a:pt x="104754" y="582580"/>
                  </a:lnTo>
                  <a:lnTo>
                    <a:pt x="94320" y="610271"/>
                  </a:lnTo>
                  <a:lnTo>
                    <a:pt x="63223" y="639364"/>
                  </a:lnTo>
                  <a:lnTo>
                    <a:pt x="25397" y="656972"/>
                  </a:lnTo>
                  <a:lnTo>
                    <a:pt x="6591" y="679636"/>
                  </a:lnTo>
                  <a:lnTo>
                    <a:pt x="11198" y="722677"/>
                  </a:lnTo>
                  <a:lnTo>
                    <a:pt x="19446" y="771714"/>
                  </a:lnTo>
                  <a:lnTo>
                    <a:pt x="11563" y="812366"/>
                  </a:lnTo>
                  <a:lnTo>
                    <a:pt x="9135" y="822232"/>
                  </a:lnTo>
                  <a:lnTo>
                    <a:pt x="7439" y="841304"/>
                  </a:lnTo>
                  <a:lnTo>
                    <a:pt x="11869" y="857994"/>
                  </a:lnTo>
                  <a:lnTo>
                    <a:pt x="27820" y="860714"/>
                  </a:lnTo>
                  <a:lnTo>
                    <a:pt x="40889" y="831965"/>
                  </a:lnTo>
                  <a:lnTo>
                    <a:pt x="51044" y="829052"/>
                  </a:lnTo>
                  <a:lnTo>
                    <a:pt x="61973" y="840772"/>
                  </a:lnTo>
                  <a:lnTo>
                    <a:pt x="77363" y="855924"/>
                  </a:lnTo>
                  <a:lnTo>
                    <a:pt x="100901" y="863305"/>
                  </a:lnTo>
                  <a:lnTo>
                    <a:pt x="136277" y="851713"/>
                  </a:lnTo>
                  <a:lnTo>
                    <a:pt x="147128" y="835077"/>
                  </a:lnTo>
                  <a:lnTo>
                    <a:pt x="163812" y="803600"/>
                  </a:lnTo>
                  <a:lnTo>
                    <a:pt x="200763" y="762624"/>
                  </a:lnTo>
                  <a:lnTo>
                    <a:pt x="272414" y="717491"/>
                  </a:lnTo>
                  <a:lnTo>
                    <a:pt x="294332" y="702748"/>
                  </a:lnTo>
                  <a:lnTo>
                    <a:pt x="306156" y="690568"/>
                  </a:lnTo>
                  <a:lnTo>
                    <a:pt x="315823" y="686015"/>
                  </a:lnTo>
                  <a:lnTo>
                    <a:pt x="331271" y="694152"/>
                  </a:lnTo>
                  <a:lnTo>
                    <a:pt x="351014" y="703244"/>
                  </a:lnTo>
                  <a:lnTo>
                    <a:pt x="356068" y="691084"/>
                  </a:lnTo>
                  <a:lnTo>
                    <a:pt x="357696" y="669808"/>
                  </a:lnTo>
                  <a:lnTo>
                    <a:pt x="367159" y="651555"/>
                  </a:lnTo>
                  <a:lnTo>
                    <a:pt x="395719" y="648461"/>
                  </a:lnTo>
                  <a:lnTo>
                    <a:pt x="409155" y="644912"/>
                  </a:lnTo>
                  <a:lnTo>
                    <a:pt x="416450" y="628669"/>
                  </a:lnTo>
                  <a:lnTo>
                    <a:pt x="432949" y="604565"/>
                  </a:lnTo>
                  <a:lnTo>
                    <a:pt x="473996" y="577437"/>
                  </a:lnTo>
                  <a:lnTo>
                    <a:pt x="492113" y="567756"/>
                  </a:lnTo>
                  <a:lnTo>
                    <a:pt x="503146" y="560183"/>
                  </a:lnTo>
                  <a:lnTo>
                    <a:pt x="516444" y="552545"/>
                  </a:lnTo>
                  <a:lnTo>
                    <a:pt x="541356" y="542672"/>
                  </a:lnTo>
                  <a:lnTo>
                    <a:pt x="544037" y="517579"/>
                  </a:lnTo>
                  <a:lnTo>
                    <a:pt x="541918" y="503100"/>
                  </a:lnTo>
                  <a:lnTo>
                    <a:pt x="541061" y="487503"/>
                  </a:lnTo>
                  <a:lnTo>
                    <a:pt x="547525" y="459058"/>
                  </a:lnTo>
                  <a:lnTo>
                    <a:pt x="567369" y="406034"/>
                  </a:lnTo>
                  <a:lnTo>
                    <a:pt x="578742" y="369129"/>
                  </a:lnTo>
                  <a:lnTo>
                    <a:pt x="576815" y="348439"/>
                  </a:lnTo>
                  <a:lnTo>
                    <a:pt x="565374" y="338771"/>
                  </a:lnTo>
                  <a:lnTo>
                    <a:pt x="548201" y="334931"/>
                  </a:lnTo>
                  <a:lnTo>
                    <a:pt x="529078" y="331726"/>
                  </a:lnTo>
                  <a:lnTo>
                    <a:pt x="511788" y="323961"/>
                  </a:lnTo>
                  <a:lnTo>
                    <a:pt x="500116" y="306443"/>
                  </a:lnTo>
                  <a:lnTo>
                    <a:pt x="497843" y="273979"/>
                  </a:lnTo>
                  <a:lnTo>
                    <a:pt x="496417" y="230485"/>
                  </a:lnTo>
                  <a:lnTo>
                    <a:pt x="485461" y="198487"/>
                  </a:lnTo>
                  <a:lnTo>
                    <a:pt x="468234" y="175744"/>
                  </a:lnTo>
                  <a:lnTo>
                    <a:pt x="447990" y="160011"/>
                  </a:lnTo>
                  <a:lnTo>
                    <a:pt x="427987" y="149047"/>
                  </a:lnTo>
                  <a:lnTo>
                    <a:pt x="411482" y="140607"/>
                  </a:lnTo>
                  <a:lnTo>
                    <a:pt x="401732" y="132449"/>
                  </a:lnTo>
                  <a:lnTo>
                    <a:pt x="401992" y="122330"/>
                  </a:lnTo>
                  <a:lnTo>
                    <a:pt x="415519" y="108006"/>
                  </a:lnTo>
                  <a:lnTo>
                    <a:pt x="445571" y="87236"/>
                  </a:lnTo>
                  <a:lnTo>
                    <a:pt x="465663" y="81374"/>
                  </a:lnTo>
                  <a:lnTo>
                    <a:pt x="478867" y="89745"/>
                  </a:lnTo>
                  <a:lnTo>
                    <a:pt x="491642" y="102886"/>
                  </a:lnTo>
                  <a:lnTo>
                    <a:pt x="510444" y="111337"/>
                  </a:lnTo>
                  <a:lnTo>
                    <a:pt x="541732" y="105634"/>
                  </a:lnTo>
                  <a:lnTo>
                    <a:pt x="591962" y="76317"/>
                  </a:lnTo>
                  <a:lnTo>
                    <a:pt x="613020" y="49731"/>
                  </a:lnTo>
                  <a:lnTo>
                    <a:pt x="619313" y="18983"/>
                  </a:lnTo>
                  <a:lnTo>
                    <a:pt x="605970" y="0"/>
                  </a:lnTo>
                  <a:lnTo>
                    <a:pt x="568119" y="8705"/>
                  </a:lnTo>
                  <a:lnTo>
                    <a:pt x="551336" y="10422"/>
                  </a:lnTo>
                  <a:lnTo>
                    <a:pt x="513435" y="14286"/>
                  </a:lnTo>
                  <a:lnTo>
                    <a:pt x="469321" y="20404"/>
                  </a:lnTo>
                  <a:lnTo>
                    <a:pt x="433900" y="28879"/>
                  </a:lnTo>
                  <a:lnTo>
                    <a:pt x="390763" y="36139"/>
                  </a:lnTo>
                  <a:lnTo>
                    <a:pt x="330497" y="36988"/>
                  </a:lnTo>
                  <a:lnTo>
                    <a:pt x="270931" y="31906"/>
                  </a:lnTo>
                  <a:lnTo>
                    <a:pt x="229895" y="21373"/>
                  </a:lnTo>
                  <a:lnTo>
                    <a:pt x="198260" y="21394"/>
                  </a:lnTo>
                  <a:lnTo>
                    <a:pt x="163285" y="44005"/>
                  </a:lnTo>
                  <a:lnTo>
                    <a:pt x="130704" y="80344"/>
                  </a:lnTo>
                  <a:lnTo>
                    <a:pt x="106255" y="121550"/>
                  </a:lnTo>
                  <a:lnTo>
                    <a:pt x="95672" y="158761"/>
                  </a:lnTo>
                  <a:lnTo>
                    <a:pt x="84053" y="180368"/>
                  </a:lnTo>
                  <a:lnTo>
                    <a:pt x="58959" y="218294"/>
                  </a:lnTo>
                  <a:lnTo>
                    <a:pt x="33838" y="254524"/>
                  </a:lnTo>
                  <a:lnTo>
                    <a:pt x="22139" y="271044"/>
                  </a:lnTo>
                  <a:close/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15594" y="3518026"/>
              <a:ext cx="768341" cy="105817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815594" y="3518026"/>
              <a:ext cx="768350" cy="1058545"/>
            </a:xfrm>
            <a:custGeom>
              <a:avLst/>
              <a:gdLst/>
              <a:ahLst/>
              <a:cxnLst/>
              <a:rect l="l" t="t" r="r" b="b"/>
              <a:pathLst>
                <a:path w="768350" h="1058545">
                  <a:moveTo>
                    <a:pt x="180518" y="0"/>
                  </a:moveTo>
                  <a:lnTo>
                    <a:pt x="170133" y="38242"/>
                  </a:lnTo>
                  <a:lnTo>
                    <a:pt x="177946" y="62478"/>
                  </a:lnTo>
                  <a:lnTo>
                    <a:pt x="178663" y="76215"/>
                  </a:lnTo>
                  <a:lnTo>
                    <a:pt x="125987" y="95309"/>
                  </a:lnTo>
                  <a:lnTo>
                    <a:pt x="89245" y="123103"/>
                  </a:lnTo>
                  <a:lnTo>
                    <a:pt x="54324" y="154166"/>
                  </a:lnTo>
                  <a:lnTo>
                    <a:pt x="35767" y="243866"/>
                  </a:lnTo>
                  <a:lnTo>
                    <a:pt x="28532" y="268676"/>
                  </a:lnTo>
                  <a:lnTo>
                    <a:pt x="19796" y="276492"/>
                  </a:lnTo>
                  <a:lnTo>
                    <a:pt x="12274" y="293043"/>
                  </a:lnTo>
                  <a:lnTo>
                    <a:pt x="10369" y="313748"/>
                  </a:lnTo>
                  <a:lnTo>
                    <a:pt x="11099" y="334261"/>
                  </a:lnTo>
                  <a:lnTo>
                    <a:pt x="10229" y="360362"/>
                  </a:lnTo>
                  <a:lnTo>
                    <a:pt x="3520" y="397832"/>
                  </a:lnTo>
                  <a:lnTo>
                    <a:pt x="0" y="446977"/>
                  </a:lnTo>
                  <a:lnTo>
                    <a:pt x="15455" y="481736"/>
                  </a:lnTo>
                  <a:lnTo>
                    <a:pt x="47430" y="502388"/>
                  </a:lnTo>
                  <a:lnTo>
                    <a:pt x="93469" y="509210"/>
                  </a:lnTo>
                  <a:lnTo>
                    <a:pt x="128961" y="508189"/>
                  </a:lnTo>
                  <a:lnTo>
                    <a:pt x="169240" y="507642"/>
                  </a:lnTo>
                  <a:lnTo>
                    <a:pt x="207754" y="511339"/>
                  </a:lnTo>
                  <a:lnTo>
                    <a:pt x="253932" y="531410"/>
                  </a:lnTo>
                  <a:lnTo>
                    <a:pt x="290714" y="579362"/>
                  </a:lnTo>
                  <a:lnTo>
                    <a:pt x="266370" y="617421"/>
                  </a:lnTo>
                  <a:lnTo>
                    <a:pt x="234572" y="637217"/>
                  </a:lnTo>
                  <a:lnTo>
                    <a:pt x="223083" y="639090"/>
                  </a:lnTo>
                  <a:lnTo>
                    <a:pt x="230924" y="644531"/>
                  </a:lnTo>
                  <a:lnTo>
                    <a:pt x="257118" y="675029"/>
                  </a:lnTo>
                  <a:lnTo>
                    <a:pt x="262999" y="698384"/>
                  </a:lnTo>
                  <a:lnTo>
                    <a:pt x="256968" y="723878"/>
                  </a:lnTo>
                  <a:lnTo>
                    <a:pt x="249429" y="750403"/>
                  </a:lnTo>
                  <a:lnTo>
                    <a:pt x="250786" y="776851"/>
                  </a:lnTo>
                  <a:lnTo>
                    <a:pt x="321810" y="825088"/>
                  </a:lnTo>
                  <a:lnTo>
                    <a:pt x="387230" y="840702"/>
                  </a:lnTo>
                  <a:lnTo>
                    <a:pt x="442136" y="847466"/>
                  </a:lnTo>
                  <a:lnTo>
                    <a:pt x="488798" y="852213"/>
                  </a:lnTo>
                  <a:lnTo>
                    <a:pt x="529479" y="861772"/>
                  </a:lnTo>
                  <a:lnTo>
                    <a:pt x="541040" y="883374"/>
                  </a:lnTo>
                  <a:lnTo>
                    <a:pt x="543494" y="925372"/>
                  </a:lnTo>
                  <a:lnTo>
                    <a:pt x="544652" y="974355"/>
                  </a:lnTo>
                  <a:lnTo>
                    <a:pt x="552322" y="1016914"/>
                  </a:lnTo>
                  <a:lnTo>
                    <a:pt x="554080" y="1018218"/>
                  </a:lnTo>
                  <a:lnTo>
                    <a:pt x="559747" y="1021189"/>
                  </a:lnTo>
                  <a:lnTo>
                    <a:pt x="573916" y="1024880"/>
                  </a:lnTo>
                  <a:lnTo>
                    <a:pt x="601177" y="1028340"/>
                  </a:lnTo>
                  <a:lnTo>
                    <a:pt x="637900" y="1037455"/>
                  </a:lnTo>
                  <a:lnTo>
                    <a:pt x="656409" y="1050400"/>
                  </a:lnTo>
                  <a:lnTo>
                    <a:pt x="666335" y="1058178"/>
                  </a:lnTo>
                  <a:lnTo>
                    <a:pt x="677310" y="1051795"/>
                  </a:lnTo>
                  <a:lnTo>
                    <a:pt x="698965" y="1022253"/>
                  </a:lnTo>
                  <a:lnTo>
                    <a:pt x="720572" y="1006101"/>
                  </a:lnTo>
                  <a:lnTo>
                    <a:pt x="748583" y="995660"/>
                  </a:lnTo>
                  <a:lnTo>
                    <a:pt x="768341" y="988702"/>
                  </a:lnTo>
                  <a:lnTo>
                    <a:pt x="765191" y="982996"/>
                  </a:lnTo>
                  <a:lnTo>
                    <a:pt x="724478" y="976313"/>
                  </a:lnTo>
                  <a:lnTo>
                    <a:pt x="709326" y="972132"/>
                  </a:lnTo>
                  <a:lnTo>
                    <a:pt x="693171" y="962353"/>
                  </a:lnTo>
                  <a:lnTo>
                    <a:pt x="687624" y="947152"/>
                  </a:lnTo>
                  <a:lnTo>
                    <a:pt x="704300" y="926708"/>
                  </a:lnTo>
                  <a:lnTo>
                    <a:pt x="713601" y="914865"/>
                  </a:lnTo>
                  <a:lnTo>
                    <a:pt x="701373" y="905906"/>
                  </a:lnTo>
                  <a:lnTo>
                    <a:pt x="681125" y="886132"/>
                  </a:lnTo>
                  <a:lnTo>
                    <a:pt x="666363" y="841842"/>
                  </a:lnTo>
                  <a:lnTo>
                    <a:pt x="657384" y="817684"/>
                  </a:lnTo>
                  <a:lnTo>
                    <a:pt x="646067" y="803146"/>
                  </a:lnTo>
                  <a:lnTo>
                    <a:pt x="644251" y="790842"/>
                  </a:lnTo>
                  <a:lnTo>
                    <a:pt x="663772" y="773386"/>
                  </a:lnTo>
                  <a:lnTo>
                    <a:pt x="716470" y="743389"/>
                  </a:lnTo>
                  <a:lnTo>
                    <a:pt x="725220" y="731341"/>
                  </a:lnTo>
                  <a:lnTo>
                    <a:pt x="712878" y="717159"/>
                  </a:lnTo>
                  <a:lnTo>
                    <a:pt x="687798" y="698750"/>
                  </a:lnTo>
                  <a:lnTo>
                    <a:pt x="658336" y="674024"/>
                  </a:lnTo>
                  <a:lnTo>
                    <a:pt x="632845" y="640887"/>
                  </a:lnTo>
                  <a:lnTo>
                    <a:pt x="619681" y="597247"/>
                  </a:lnTo>
                  <a:lnTo>
                    <a:pt x="615510" y="578749"/>
                  </a:lnTo>
                  <a:lnTo>
                    <a:pt x="608830" y="559780"/>
                  </a:lnTo>
                  <a:lnTo>
                    <a:pt x="603137" y="533159"/>
                  </a:lnTo>
                  <a:lnTo>
                    <a:pt x="601927" y="491703"/>
                  </a:lnTo>
                  <a:lnTo>
                    <a:pt x="595584" y="475203"/>
                  </a:lnTo>
                  <a:lnTo>
                    <a:pt x="578848" y="463406"/>
                  </a:lnTo>
                  <a:lnTo>
                    <a:pt x="558013" y="446221"/>
                  </a:lnTo>
                  <a:lnTo>
                    <a:pt x="539374" y="413554"/>
                  </a:lnTo>
                  <a:lnTo>
                    <a:pt x="529224" y="355312"/>
                  </a:lnTo>
                  <a:lnTo>
                    <a:pt x="520946" y="336823"/>
                  </a:lnTo>
                  <a:lnTo>
                    <a:pt x="504806" y="322453"/>
                  </a:lnTo>
                  <a:lnTo>
                    <a:pt x="489873" y="295877"/>
                  </a:lnTo>
                  <a:lnTo>
                    <a:pt x="485211" y="240771"/>
                  </a:lnTo>
                  <a:lnTo>
                    <a:pt x="479721" y="219393"/>
                  </a:lnTo>
                  <a:lnTo>
                    <a:pt x="464891" y="205115"/>
                  </a:lnTo>
                  <a:lnTo>
                    <a:pt x="447262" y="185479"/>
                  </a:lnTo>
                  <a:lnTo>
                    <a:pt x="433376" y="148024"/>
                  </a:lnTo>
                  <a:lnTo>
                    <a:pt x="429774" y="80291"/>
                  </a:lnTo>
                  <a:lnTo>
                    <a:pt x="425414" y="61963"/>
                  </a:lnTo>
                  <a:lnTo>
                    <a:pt x="411030" y="57715"/>
                  </a:lnTo>
                  <a:lnTo>
                    <a:pt x="388159" y="62013"/>
                  </a:lnTo>
                  <a:lnTo>
                    <a:pt x="358337" y="69325"/>
                  </a:lnTo>
                  <a:lnTo>
                    <a:pt x="323101" y="74114"/>
                  </a:lnTo>
                  <a:lnTo>
                    <a:pt x="283985" y="70848"/>
                  </a:lnTo>
                  <a:lnTo>
                    <a:pt x="242527" y="53993"/>
                  </a:lnTo>
                  <a:lnTo>
                    <a:pt x="200264" y="18014"/>
                  </a:lnTo>
                  <a:lnTo>
                    <a:pt x="192379" y="12511"/>
                  </a:lnTo>
                  <a:lnTo>
                    <a:pt x="184399" y="9488"/>
                  </a:lnTo>
                  <a:lnTo>
                    <a:pt x="179415" y="6224"/>
                  </a:lnTo>
                  <a:lnTo>
                    <a:pt x="180518" y="0"/>
                  </a:lnTo>
                  <a:close/>
                </a:path>
              </a:pathLst>
            </a:custGeom>
            <a:ln w="27000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69464" y="4420531"/>
              <a:ext cx="1469315" cy="87253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069464" y="4420531"/>
              <a:ext cx="1469390" cy="873125"/>
            </a:xfrm>
            <a:custGeom>
              <a:avLst/>
              <a:gdLst/>
              <a:ahLst/>
              <a:cxnLst/>
              <a:rect l="l" t="t" r="r" b="b"/>
              <a:pathLst>
                <a:path w="1469389" h="873125">
                  <a:moveTo>
                    <a:pt x="106221" y="432108"/>
                  </a:moveTo>
                  <a:lnTo>
                    <a:pt x="82244" y="468337"/>
                  </a:lnTo>
                  <a:lnTo>
                    <a:pt x="58323" y="508658"/>
                  </a:lnTo>
                  <a:lnTo>
                    <a:pt x="31796" y="547451"/>
                  </a:lnTo>
                  <a:lnTo>
                    <a:pt x="0" y="579097"/>
                  </a:lnTo>
                  <a:lnTo>
                    <a:pt x="1772" y="605347"/>
                  </a:lnTo>
                  <a:lnTo>
                    <a:pt x="23118" y="655776"/>
                  </a:lnTo>
                  <a:lnTo>
                    <a:pt x="54057" y="713137"/>
                  </a:lnTo>
                  <a:lnTo>
                    <a:pt x="84610" y="760188"/>
                  </a:lnTo>
                  <a:lnTo>
                    <a:pt x="104796" y="779682"/>
                  </a:lnTo>
                  <a:lnTo>
                    <a:pt x="126161" y="772703"/>
                  </a:lnTo>
                  <a:lnTo>
                    <a:pt x="161870" y="756984"/>
                  </a:lnTo>
                  <a:lnTo>
                    <a:pt x="195365" y="740275"/>
                  </a:lnTo>
                  <a:lnTo>
                    <a:pt x="210085" y="730326"/>
                  </a:lnTo>
                  <a:lnTo>
                    <a:pt x="222566" y="706738"/>
                  </a:lnTo>
                  <a:lnTo>
                    <a:pt x="254071" y="688814"/>
                  </a:lnTo>
                  <a:lnTo>
                    <a:pt x="292033" y="677661"/>
                  </a:lnTo>
                  <a:lnTo>
                    <a:pt x="323885" y="674389"/>
                  </a:lnTo>
                  <a:lnTo>
                    <a:pt x="331689" y="686581"/>
                  </a:lnTo>
                  <a:lnTo>
                    <a:pt x="345984" y="713316"/>
                  </a:lnTo>
                  <a:lnTo>
                    <a:pt x="371282" y="740590"/>
                  </a:lnTo>
                  <a:lnTo>
                    <a:pt x="412096" y="754402"/>
                  </a:lnTo>
                  <a:lnTo>
                    <a:pt x="472939" y="740747"/>
                  </a:lnTo>
                  <a:lnTo>
                    <a:pt x="522567" y="727689"/>
                  </a:lnTo>
                  <a:lnTo>
                    <a:pt x="553791" y="736780"/>
                  </a:lnTo>
                  <a:lnTo>
                    <a:pt x="573246" y="759303"/>
                  </a:lnTo>
                  <a:lnTo>
                    <a:pt x="587565" y="786539"/>
                  </a:lnTo>
                  <a:lnTo>
                    <a:pt x="603384" y="809771"/>
                  </a:lnTo>
                  <a:lnTo>
                    <a:pt x="627336" y="820279"/>
                  </a:lnTo>
                  <a:lnTo>
                    <a:pt x="643138" y="835660"/>
                  </a:lnTo>
                  <a:lnTo>
                    <a:pt x="666852" y="862411"/>
                  </a:lnTo>
                  <a:lnTo>
                    <a:pt x="689712" y="872534"/>
                  </a:lnTo>
                  <a:lnTo>
                    <a:pt x="702951" y="838033"/>
                  </a:lnTo>
                  <a:lnTo>
                    <a:pt x="718018" y="823489"/>
                  </a:lnTo>
                  <a:lnTo>
                    <a:pt x="750037" y="819554"/>
                  </a:lnTo>
                  <a:lnTo>
                    <a:pt x="785023" y="816043"/>
                  </a:lnTo>
                  <a:lnTo>
                    <a:pt x="808988" y="802772"/>
                  </a:lnTo>
                  <a:lnTo>
                    <a:pt x="818966" y="800442"/>
                  </a:lnTo>
                  <a:lnTo>
                    <a:pt x="836592" y="800592"/>
                  </a:lnTo>
                  <a:lnTo>
                    <a:pt x="858592" y="790223"/>
                  </a:lnTo>
                  <a:lnTo>
                    <a:pt x="881694" y="756335"/>
                  </a:lnTo>
                  <a:lnTo>
                    <a:pt x="910892" y="730350"/>
                  </a:lnTo>
                  <a:lnTo>
                    <a:pt x="964772" y="704789"/>
                  </a:lnTo>
                  <a:lnTo>
                    <a:pt x="1025674" y="685306"/>
                  </a:lnTo>
                  <a:lnTo>
                    <a:pt x="1075936" y="677556"/>
                  </a:lnTo>
                  <a:lnTo>
                    <a:pt x="1105508" y="675043"/>
                  </a:lnTo>
                  <a:lnTo>
                    <a:pt x="1115294" y="669561"/>
                  </a:lnTo>
                  <a:lnTo>
                    <a:pt x="1120581" y="664192"/>
                  </a:lnTo>
                  <a:lnTo>
                    <a:pt x="1136658" y="662021"/>
                  </a:lnTo>
                  <a:lnTo>
                    <a:pt x="1178810" y="666130"/>
                  </a:lnTo>
                  <a:lnTo>
                    <a:pt x="1203652" y="656219"/>
                  </a:lnTo>
                  <a:lnTo>
                    <a:pt x="1251451" y="590788"/>
                  </a:lnTo>
                  <a:lnTo>
                    <a:pt x="1271430" y="557921"/>
                  </a:lnTo>
                  <a:lnTo>
                    <a:pt x="1282183" y="523097"/>
                  </a:lnTo>
                  <a:lnTo>
                    <a:pt x="1297347" y="514357"/>
                  </a:lnTo>
                  <a:lnTo>
                    <a:pt x="1349960" y="497650"/>
                  </a:lnTo>
                  <a:lnTo>
                    <a:pt x="1403220" y="451610"/>
                  </a:lnTo>
                  <a:lnTo>
                    <a:pt x="1435737" y="412867"/>
                  </a:lnTo>
                  <a:lnTo>
                    <a:pt x="1460651" y="374642"/>
                  </a:lnTo>
                  <a:lnTo>
                    <a:pt x="1469315" y="345185"/>
                  </a:lnTo>
                  <a:lnTo>
                    <a:pt x="1453083" y="332748"/>
                  </a:lnTo>
                  <a:lnTo>
                    <a:pt x="1443074" y="346217"/>
                  </a:lnTo>
                  <a:lnTo>
                    <a:pt x="1421848" y="368498"/>
                  </a:lnTo>
                  <a:lnTo>
                    <a:pt x="1401589" y="372363"/>
                  </a:lnTo>
                  <a:lnTo>
                    <a:pt x="1394481" y="330582"/>
                  </a:lnTo>
                  <a:lnTo>
                    <a:pt x="1398985" y="306667"/>
                  </a:lnTo>
                  <a:lnTo>
                    <a:pt x="1405779" y="278186"/>
                  </a:lnTo>
                  <a:lnTo>
                    <a:pt x="1407902" y="244474"/>
                  </a:lnTo>
                  <a:lnTo>
                    <a:pt x="1398395" y="204866"/>
                  </a:lnTo>
                  <a:lnTo>
                    <a:pt x="1393899" y="177323"/>
                  </a:lnTo>
                  <a:lnTo>
                    <a:pt x="1394450" y="159583"/>
                  </a:lnTo>
                  <a:lnTo>
                    <a:pt x="1378362" y="145329"/>
                  </a:lnTo>
                  <a:lnTo>
                    <a:pt x="1323950" y="128247"/>
                  </a:lnTo>
                  <a:lnTo>
                    <a:pt x="1288695" y="93610"/>
                  </a:lnTo>
                  <a:lnTo>
                    <a:pt x="1277971" y="41139"/>
                  </a:lnTo>
                  <a:lnTo>
                    <a:pt x="1271563" y="18359"/>
                  </a:lnTo>
                  <a:lnTo>
                    <a:pt x="1258995" y="3293"/>
                  </a:lnTo>
                  <a:lnTo>
                    <a:pt x="1236169" y="0"/>
                  </a:lnTo>
                  <a:lnTo>
                    <a:pt x="1198987" y="12536"/>
                  </a:lnTo>
                  <a:lnTo>
                    <a:pt x="1190786" y="23565"/>
                  </a:lnTo>
                  <a:lnTo>
                    <a:pt x="1185265" y="43377"/>
                  </a:lnTo>
                  <a:lnTo>
                    <a:pt x="1179513" y="67095"/>
                  </a:lnTo>
                  <a:lnTo>
                    <a:pt x="1170616" y="89840"/>
                  </a:lnTo>
                  <a:lnTo>
                    <a:pt x="1155663" y="106736"/>
                  </a:lnTo>
                  <a:lnTo>
                    <a:pt x="1131740" y="112906"/>
                  </a:lnTo>
                  <a:lnTo>
                    <a:pt x="1095937" y="103473"/>
                  </a:lnTo>
                  <a:lnTo>
                    <a:pt x="1045339" y="73559"/>
                  </a:lnTo>
                  <a:lnTo>
                    <a:pt x="1025842" y="64344"/>
                  </a:lnTo>
                  <a:lnTo>
                    <a:pt x="1018383" y="70574"/>
                  </a:lnTo>
                  <a:lnTo>
                    <a:pt x="1006394" y="77087"/>
                  </a:lnTo>
                  <a:lnTo>
                    <a:pt x="973307" y="68724"/>
                  </a:lnTo>
                  <a:lnTo>
                    <a:pt x="954718" y="57250"/>
                  </a:lnTo>
                  <a:lnTo>
                    <a:pt x="914035" y="35583"/>
                  </a:lnTo>
                  <a:lnTo>
                    <a:pt x="873394" y="20754"/>
                  </a:lnTo>
                  <a:lnTo>
                    <a:pt x="854928" y="29794"/>
                  </a:lnTo>
                  <a:lnTo>
                    <a:pt x="850106" y="70465"/>
                  </a:lnTo>
                  <a:lnTo>
                    <a:pt x="838711" y="84983"/>
                  </a:lnTo>
                  <a:lnTo>
                    <a:pt x="825350" y="88211"/>
                  </a:lnTo>
                  <a:lnTo>
                    <a:pt x="814632" y="95011"/>
                  </a:lnTo>
                  <a:lnTo>
                    <a:pt x="811162" y="120248"/>
                  </a:lnTo>
                  <a:lnTo>
                    <a:pt x="807660" y="130241"/>
                  </a:lnTo>
                  <a:lnTo>
                    <a:pt x="797189" y="128013"/>
                  </a:lnTo>
                  <a:lnTo>
                    <a:pt x="782574" y="129675"/>
                  </a:lnTo>
                  <a:lnTo>
                    <a:pt x="766641" y="151340"/>
                  </a:lnTo>
                  <a:lnTo>
                    <a:pt x="754988" y="188784"/>
                  </a:lnTo>
                  <a:lnTo>
                    <a:pt x="744440" y="232001"/>
                  </a:lnTo>
                  <a:lnTo>
                    <a:pt x="730723" y="274104"/>
                  </a:lnTo>
                  <a:lnTo>
                    <a:pt x="709565" y="308204"/>
                  </a:lnTo>
                  <a:lnTo>
                    <a:pt x="676692" y="327413"/>
                  </a:lnTo>
                  <a:lnTo>
                    <a:pt x="641256" y="333157"/>
                  </a:lnTo>
                  <a:lnTo>
                    <a:pt x="607571" y="335552"/>
                  </a:lnTo>
                  <a:lnTo>
                    <a:pt x="569306" y="339526"/>
                  </a:lnTo>
                  <a:lnTo>
                    <a:pt x="520128" y="350006"/>
                  </a:lnTo>
                  <a:lnTo>
                    <a:pt x="471455" y="363241"/>
                  </a:lnTo>
                  <a:lnTo>
                    <a:pt x="418551" y="377364"/>
                  </a:lnTo>
                  <a:lnTo>
                    <a:pt x="363544" y="391265"/>
                  </a:lnTo>
                  <a:lnTo>
                    <a:pt x="308561" y="403834"/>
                  </a:lnTo>
                  <a:lnTo>
                    <a:pt x="255727" y="413960"/>
                  </a:lnTo>
                  <a:lnTo>
                    <a:pt x="207170" y="420535"/>
                  </a:lnTo>
                  <a:lnTo>
                    <a:pt x="186435" y="424296"/>
                  </a:lnTo>
                  <a:lnTo>
                    <a:pt x="154500" y="431043"/>
                  </a:lnTo>
                  <a:lnTo>
                    <a:pt x="124148" y="437128"/>
                  </a:lnTo>
                  <a:lnTo>
                    <a:pt x="108162" y="438898"/>
                  </a:lnTo>
                  <a:lnTo>
                    <a:pt x="106221" y="432108"/>
                  </a:lnTo>
                  <a:close/>
                </a:path>
              </a:pathLst>
            </a:custGeom>
            <a:ln w="27000">
              <a:solidFill>
                <a:srgbClr val="A25641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7" name="object 87"/>
            <p:cNvSpPr/>
            <p:nvPr/>
          </p:nvSpPr>
          <p:spPr>
            <a:xfrm>
              <a:off x="5434869" y="3345496"/>
              <a:ext cx="1132840" cy="1467485"/>
            </a:xfrm>
            <a:custGeom>
              <a:avLst/>
              <a:gdLst/>
              <a:ahLst/>
              <a:cxnLst/>
              <a:rect l="l" t="t" r="r" b="b"/>
              <a:pathLst>
                <a:path w="1132840" h="1467485">
                  <a:moveTo>
                    <a:pt x="919840" y="160691"/>
                  </a:moveTo>
                  <a:lnTo>
                    <a:pt x="603710" y="160691"/>
                  </a:lnTo>
                  <a:lnTo>
                    <a:pt x="370015" y="0"/>
                  </a:lnTo>
                </a:path>
                <a:path w="1132840" h="1467485">
                  <a:moveTo>
                    <a:pt x="1132337" y="575890"/>
                  </a:moveTo>
                  <a:lnTo>
                    <a:pt x="816208" y="575890"/>
                  </a:lnTo>
                  <a:lnTo>
                    <a:pt x="582514" y="415195"/>
                  </a:lnTo>
                </a:path>
                <a:path w="1132840" h="1467485">
                  <a:moveTo>
                    <a:pt x="1035835" y="1031376"/>
                  </a:moveTo>
                  <a:lnTo>
                    <a:pt x="719708" y="1031376"/>
                  </a:lnTo>
                  <a:lnTo>
                    <a:pt x="486013" y="870680"/>
                  </a:lnTo>
                </a:path>
                <a:path w="1132840" h="1467485">
                  <a:moveTo>
                    <a:pt x="1057528" y="1467463"/>
                  </a:moveTo>
                  <a:lnTo>
                    <a:pt x="373753" y="1467463"/>
                  </a:lnTo>
                  <a:lnTo>
                    <a:pt x="0" y="1093768"/>
                  </a:lnTo>
                </a:path>
              </a:pathLst>
            </a:custGeom>
            <a:ln w="3083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89" name="object 89"/>
            <p:cNvSpPr/>
            <p:nvPr/>
          </p:nvSpPr>
          <p:spPr>
            <a:xfrm>
              <a:off x="5167787" y="5030042"/>
              <a:ext cx="549910" cy="161290"/>
            </a:xfrm>
            <a:custGeom>
              <a:avLst/>
              <a:gdLst/>
              <a:ahLst/>
              <a:cxnLst/>
              <a:rect l="l" t="t" r="r" b="b"/>
              <a:pathLst>
                <a:path w="549910" h="161289">
                  <a:moveTo>
                    <a:pt x="549827" y="160693"/>
                  </a:moveTo>
                  <a:lnTo>
                    <a:pt x="233694" y="160693"/>
                  </a:lnTo>
                  <a:lnTo>
                    <a:pt x="0" y="0"/>
                  </a:lnTo>
                </a:path>
              </a:pathLst>
            </a:custGeom>
            <a:ln w="3083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03709" y="6555560"/>
              <a:ext cx="648601" cy="48581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5766" y="6743476"/>
              <a:ext cx="418103" cy="26524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99305" y="6691366"/>
              <a:ext cx="269492" cy="312631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550268" y="6818594"/>
              <a:ext cx="4445" cy="185420"/>
            </a:xfrm>
            <a:custGeom>
              <a:avLst/>
              <a:gdLst/>
              <a:ahLst/>
              <a:cxnLst/>
              <a:rect l="l" t="t" r="r" b="b"/>
              <a:pathLst>
                <a:path w="4445" h="185420">
                  <a:moveTo>
                    <a:pt x="4006" y="0"/>
                  </a:moveTo>
                  <a:lnTo>
                    <a:pt x="0" y="0"/>
                  </a:lnTo>
                  <a:lnTo>
                    <a:pt x="0" y="185403"/>
                  </a:lnTo>
                  <a:lnTo>
                    <a:pt x="4006" y="185403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30474" y="6968663"/>
              <a:ext cx="426568" cy="3323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625183" y="6834162"/>
              <a:ext cx="392430" cy="119380"/>
            </a:xfrm>
            <a:custGeom>
              <a:avLst/>
              <a:gdLst/>
              <a:ahLst/>
              <a:cxnLst/>
              <a:rect l="l" t="t" r="r" b="b"/>
              <a:pathLst>
                <a:path w="392429" h="119379">
                  <a:moveTo>
                    <a:pt x="101473" y="22047"/>
                  </a:moveTo>
                  <a:lnTo>
                    <a:pt x="71716" y="4064"/>
                  </a:lnTo>
                  <a:lnTo>
                    <a:pt x="71716" y="27178"/>
                  </a:lnTo>
                  <a:lnTo>
                    <a:pt x="71716" y="44043"/>
                  </a:lnTo>
                  <a:lnTo>
                    <a:pt x="69532" y="50241"/>
                  </a:lnTo>
                  <a:lnTo>
                    <a:pt x="60845" y="58267"/>
                  </a:lnTo>
                  <a:lnTo>
                    <a:pt x="54495" y="60286"/>
                  </a:lnTo>
                  <a:lnTo>
                    <a:pt x="42951" y="60286"/>
                  </a:lnTo>
                  <a:lnTo>
                    <a:pt x="42951" y="10553"/>
                  </a:lnTo>
                  <a:lnTo>
                    <a:pt x="57670" y="10553"/>
                  </a:lnTo>
                  <a:lnTo>
                    <a:pt x="63512" y="12611"/>
                  </a:lnTo>
                  <a:lnTo>
                    <a:pt x="70078" y="20866"/>
                  </a:lnTo>
                  <a:lnTo>
                    <a:pt x="71716" y="27178"/>
                  </a:lnTo>
                  <a:lnTo>
                    <a:pt x="71716" y="4064"/>
                  </a:lnTo>
                  <a:lnTo>
                    <a:pt x="69570" y="3721"/>
                  </a:lnTo>
                  <a:lnTo>
                    <a:pt x="59740" y="3289"/>
                  </a:lnTo>
                  <a:lnTo>
                    <a:pt x="1028" y="3289"/>
                  </a:lnTo>
                  <a:lnTo>
                    <a:pt x="0" y="4368"/>
                  </a:lnTo>
                  <a:lnTo>
                    <a:pt x="0" y="8623"/>
                  </a:lnTo>
                  <a:lnTo>
                    <a:pt x="787" y="9626"/>
                  </a:lnTo>
                  <a:lnTo>
                    <a:pt x="3975" y="10223"/>
                  </a:lnTo>
                  <a:lnTo>
                    <a:pt x="7670" y="11023"/>
                  </a:lnTo>
                  <a:lnTo>
                    <a:pt x="15862" y="18592"/>
                  </a:lnTo>
                  <a:lnTo>
                    <a:pt x="15862" y="102539"/>
                  </a:lnTo>
                  <a:lnTo>
                    <a:pt x="990" y="110223"/>
                  </a:lnTo>
                  <a:lnTo>
                    <a:pt x="101" y="111264"/>
                  </a:lnTo>
                  <a:lnTo>
                    <a:pt x="0" y="115328"/>
                  </a:lnTo>
                  <a:lnTo>
                    <a:pt x="1168" y="116547"/>
                  </a:lnTo>
                  <a:lnTo>
                    <a:pt x="57632" y="116547"/>
                  </a:lnTo>
                  <a:lnTo>
                    <a:pt x="58674" y="115468"/>
                  </a:lnTo>
                  <a:lnTo>
                    <a:pt x="58674" y="111264"/>
                  </a:lnTo>
                  <a:lnTo>
                    <a:pt x="57835" y="110248"/>
                  </a:lnTo>
                  <a:lnTo>
                    <a:pt x="55562" y="109905"/>
                  </a:lnTo>
                  <a:lnTo>
                    <a:pt x="54279" y="109664"/>
                  </a:lnTo>
                  <a:lnTo>
                    <a:pt x="42951" y="101549"/>
                  </a:lnTo>
                  <a:lnTo>
                    <a:pt x="42951" y="67779"/>
                  </a:lnTo>
                  <a:lnTo>
                    <a:pt x="59131" y="67779"/>
                  </a:lnTo>
                  <a:lnTo>
                    <a:pt x="65722" y="67119"/>
                  </a:lnTo>
                  <a:lnTo>
                    <a:pt x="100215" y="43510"/>
                  </a:lnTo>
                  <a:lnTo>
                    <a:pt x="101473" y="38011"/>
                  </a:lnTo>
                  <a:lnTo>
                    <a:pt x="101473" y="22047"/>
                  </a:lnTo>
                  <a:close/>
                </a:path>
                <a:path w="392429" h="119379">
                  <a:moveTo>
                    <a:pt x="144868" y="11049"/>
                  </a:moveTo>
                  <a:lnTo>
                    <a:pt x="143383" y="7581"/>
                  </a:lnTo>
                  <a:lnTo>
                    <a:pt x="137490" y="1828"/>
                  </a:lnTo>
                  <a:lnTo>
                    <a:pt x="133959" y="406"/>
                  </a:lnTo>
                  <a:lnTo>
                    <a:pt x="125717" y="406"/>
                  </a:lnTo>
                  <a:lnTo>
                    <a:pt x="122161" y="1828"/>
                  </a:lnTo>
                  <a:lnTo>
                    <a:pt x="116217" y="7581"/>
                  </a:lnTo>
                  <a:lnTo>
                    <a:pt x="114719" y="11049"/>
                  </a:lnTo>
                  <a:lnTo>
                    <a:pt x="114719" y="19138"/>
                  </a:lnTo>
                  <a:lnTo>
                    <a:pt x="116217" y="22580"/>
                  </a:lnTo>
                  <a:lnTo>
                    <a:pt x="122161" y="28270"/>
                  </a:lnTo>
                  <a:lnTo>
                    <a:pt x="125717" y="29692"/>
                  </a:lnTo>
                  <a:lnTo>
                    <a:pt x="133896" y="29692"/>
                  </a:lnTo>
                  <a:lnTo>
                    <a:pt x="137426" y="28270"/>
                  </a:lnTo>
                  <a:lnTo>
                    <a:pt x="143370" y="22580"/>
                  </a:lnTo>
                  <a:lnTo>
                    <a:pt x="144868" y="19138"/>
                  </a:lnTo>
                  <a:lnTo>
                    <a:pt x="144868" y="11049"/>
                  </a:lnTo>
                  <a:close/>
                </a:path>
                <a:path w="392429" h="119379">
                  <a:moveTo>
                    <a:pt x="156006" y="111582"/>
                  </a:moveTo>
                  <a:lnTo>
                    <a:pt x="155181" y="110642"/>
                  </a:lnTo>
                  <a:lnTo>
                    <a:pt x="153441" y="110286"/>
                  </a:lnTo>
                  <a:lnTo>
                    <a:pt x="152806" y="110121"/>
                  </a:lnTo>
                  <a:lnTo>
                    <a:pt x="150964" y="109562"/>
                  </a:lnTo>
                  <a:lnTo>
                    <a:pt x="149847" y="109131"/>
                  </a:lnTo>
                  <a:lnTo>
                    <a:pt x="148831" y="108648"/>
                  </a:lnTo>
                  <a:lnTo>
                    <a:pt x="147408" y="108013"/>
                  </a:lnTo>
                  <a:lnTo>
                    <a:pt x="146316" y="107048"/>
                  </a:lnTo>
                  <a:lnTo>
                    <a:pt x="144780" y="104432"/>
                  </a:lnTo>
                  <a:lnTo>
                    <a:pt x="144411" y="102857"/>
                  </a:lnTo>
                  <a:lnTo>
                    <a:pt x="144411" y="39382"/>
                  </a:lnTo>
                  <a:lnTo>
                    <a:pt x="142621" y="36703"/>
                  </a:lnTo>
                  <a:lnTo>
                    <a:pt x="140563" y="36741"/>
                  </a:lnTo>
                  <a:lnTo>
                    <a:pt x="106984" y="38430"/>
                  </a:lnTo>
                  <a:lnTo>
                    <a:pt x="105867" y="39649"/>
                  </a:lnTo>
                  <a:lnTo>
                    <a:pt x="105867" y="43256"/>
                  </a:lnTo>
                  <a:lnTo>
                    <a:pt x="106743" y="44399"/>
                  </a:lnTo>
                  <a:lnTo>
                    <a:pt x="108915" y="44843"/>
                  </a:lnTo>
                  <a:lnTo>
                    <a:pt x="109905" y="45110"/>
                  </a:lnTo>
                  <a:lnTo>
                    <a:pt x="119380" y="53708"/>
                  </a:lnTo>
                  <a:lnTo>
                    <a:pt x="119291" y="104432"/>
                  </a:lnTo>
                  <a:lnTo>
                    <a:pt x="108775" y="110655"/>
                  </a:lnTo>
                  <a:lnTo>
                    <a:pt x="107784" y="111810"/>
                  </a:lnTo>
                  <a:lnTo>
                    <a:pt x="107784" y="115354"/>
                  </a:lnTo>
                  <a:lnTo>
                    <a:pt x="108940" y="116560"/>
                  </a:lnTo>
                  <a:lnTo>
                    <a:pt x="154990" y="116560"/>
                  </a:lnTo>
                  <a:lnTo>
                    <a:pt x="156006" y="115493"/>
                  </a:lnTo>
                  <a:lnTo>
                    <a:pt x="156006" y="111582"/>
                  </a:lnTo>
                  <a:close/>
                </a:path>
                <a:path w="392429" h="119379">
                  <a:moveTo>
                    <a:pt x="244525" y="110185"/>
                  </a:moveTo>
                  <a:lnTo>
                    <a:pt x="243471" y="109054"/>
                  </a:lnTo>
                  <a:lnTo>
                    <a:pt x="241287" y="109004"/>
                  </a:lnTo>
                  <a:lnTo>
                    <a:pt x="237591" y="108851"/>
                  </a:lnTo>
                  <a:lnTo>
                    <a:pt x="236232" y="108597"/>
                  </a:lnTo>
                  <a:lnTo>
                    <a:pt x="234378" y="107696"/>
                  </a:lnTo>
                  <a:lnTo>
                    <a:pt x="233946" y="107480"/>
                  </a:lnTo>
                  <a:lnTo>
                    <a:pt x="233108" y="106654"/>
                  </a:lnTo>
                  <a:lnTo>
                    <a:pt x="232892" y="106451"/>
                  </a:lnTo>
                  <a:lnTo>
                    <a:pt x="231521" y="103657"/>
                  </a:lnTo>
                  <a:lnTo>
                    <a:pt x="231241" y="102171"/>
                  </a:lnTo>
                  <a:lnTo>
                    <a:pt x="231355" y="88938"/>
                  </a:lnTo>
                  <a:lnTo>
                    <a:pt x="231660" y="78079"/>
                  </a:lnTo>
                  <a:lnTo>
                    <a:pt x="231775" y="73291"/>
                  </a:lnTo>
                  <a:lnTo>
                    <a:pt x="214541" y="36588"/>
                  </a:lnTo>
                  <a:lnTo>
                    <a:pt x="201777" y="35052"/>
                  </a:lnTo>
                  <a:lnTo>
                    <a:pt x="193281" y="35052"/>
                  </a:lnTo>
                  <a:lnTo>
                    <a:pt x="189420" y="35496"/>
                  </a:lnTo>
                  <a:lnTo>
                    <a:pt x="181076" y="37249"/>
                  </a:lnTo>
                  <a:lnTo>
                    <a:pt x="177380" y="38493"/>
                  </a:lnTo>
                  <a:lnTo>
                    <a:pt x="174180" y="40093"/>
                  </a:lnTo>
                  <a:lnTo>
                    <a:pt x="170929" y="41630"/>
                  </a:lnTo>
                  <a:lnTo>
                    <a:pt x="168160" y="43586"/>
                  </a:lnTo>
                  <a:lnTo>
                    <a:pt x="163639" y="48323"/>
                  </a:lnTo>
                  <a:lnTo>
                    <a:pt x="162572" y="50838"/>
                  </a:lnTo>
                  <a:lnTo>
                    <a:pt x="162610" y="57683"/>
                  </a:lnTo>
                  <a:lnTo>
                    <a:pt x="163614" y="60236"/>
                  </a:lnTo>
                  <a:lnTo>
                    <a:pt x="167995" y="64554"/>
                  </a:lnTo>
                  <a:lnTo>
                    <a:pt x="171234" y="65633"/>
                  </a:lnTo>
                  <a:lnTo>
                    <a:pt x="178523" y="65633"/>
                  </a:lnTo>
                  <a:lnTo>
                    <a:pt x="188836" y="53632"/>
                  </a:lnTo>
                  <a:lnTo>
                    <a:pt x="188480" y="51523"/>
                  </a:lnTo>
                  <a:lnTo>
                    <a:pt x="187134" y="47396"/>
                  </a:lnTo>
                  <a:lnTo>
                    <a:pt x="186575" y="45313"/>
                  </a:lnTo>
                  <a:lnTo>
                    <a:pt x="193459" y="41440"/>
                  </a:lnTo>
                  <a:lnTo>
                    <a:pt x="198183" y="41440"/>
                  </a:lnTo>
                  <a:lnTo>
                    <a:pt x="200202" y="42037"/>
                  </a:lnTo>
                  <a:lnTo>
                    <a:pt x="203250" y="44373"/>
                  </a:lnTo>
                  <a:lnTo>
                    <a:pt x="204368" y="45808"/>
                  </a:lnTo>
                  <a:lnTo>
                    <a:pt x="205079" y="47510"/>
                  </a:lnTo>
                  <a:lnTo>
                    <a:pt x="205740" y="48996"/>
                  </a:lnTo>
                  <a:lnTo>
                    <a:pt x="206171" y="50838"/>
                  </a:lnTo>
                  <a:lnTo>
                    <a:pt x="206590" y="55194"/>
                  </a:lnTo>
                  <a:lnTo>
                    <a:pt x="206679" y="65951"/>
                  </a:lnTo>
                  <a:lnTo>
                    <a:pt x="206679" y="73291"/>
                  </a:lnTo>
                  <a:lnTo>
                    <a:pt x="197472" y="106654"/>
                  </a:lnTo>
                  <a:lnTo>
                    <a:pt x="191998" y="106654"/>
                  </a:lnTo>
                  <a:lnTo>
                    <a:pt x="189776" y="105727"/>
                  </a:lnTo>
                  <a:lnTo>
                    <a:pt x="186156" y="101993"/>
                  </a:lnTo>
                  <a:lnTo>
                    <a:pt x="185242" y="98971"/>
                  </a:lnTo>
                  <a:lnTo>
                    <a:pt x="185305" y="91363"/>
                  </a:lnTo>
                  <a:lnTo>
                    <a:pt x="206679" y="73291"/>
                  </a:lnTo>
                  <a:lnTo>
                    <a:pt x="206679" y="65951"/>
                  </a:lnTo>
                  <a:lnTo>
                    <a:pt x="203720" y="67437"/>
                  </a:lnTo>
                  <a:lnTo>
                    <a:pt x="199034" y="69138"/>
                  </a:lnTo>
                  <a:lnTo>
                    <a:pt x="186207" y="72923"/>
                  </a:lnTo>
                  <a:lnTo>
                    <a:pt x="180708" y="74752"/>
                  </a:lnTo>
                  <a:lnTo>
                    <a:pt x="158915" y="95656"/>
                  </a:lnTo>
                  <a:lnTo>
                    <a:pt x="158915" y="105143"/>
                  </a:lnTo>
                  <a:lnTo>
                    <a:pt x="161010" y="109982"/>
                  </a:lnTo>
                  <a:lnTo>
                    <a:pt x="169367" y="117284"/>
                  </a:lnTo>
                  <a:lnTo>
                    <a:pt x="174409" y="119113"/>
                  </a:lnTo>
                  <a:lnTo>
                    <a:pt x="184302" y="119113"/>
                  </a:lnTo>
                  <a:lnTo>
                    <a:pt x="206679" y="107696"/>
                  </a:lnTo>
                  <a:lnTo>
                    <a:pt x="207137" y="107696"/>
                  </a:lnTo>
                  <a:lnTo>
                    <a:pt x="208203" y="111315"/>
                  </a:lnTo>
                  <a:lnTo>
                    <a:pt x="210210" y="114096"/>
                  </a:lnTo>
                  <a:lnTo>
                    <a:pt x="216103" y="117970"/>
                  </a:lnTo>
                  <a:lnTo>
                    <a:pt x="220687" y="118948"/>
                  </a:lnTo>
                  <a:lnTo>
                    <a:pt x="230339" y="118948"/>
                  </a:lnTo>
                  <a:lnTo>
                    <a:pt x="244525" y="114198"/>
                  </a:lnTo>
                  <a:lnTo>
                    <a:pt x="244525" y="110185"/>
                  </a:lnTo>
                  <a:close/>
                </a:path>
                <a:path w="392429" h="119379">
                  <a:moveTo>
                    <a:pt x="339496" y="111556"/>
                  </a:moveTo>
                  <a:lnTo>
                    <a:pt x="338543" y="110528"/>
                  </a:lnTo>
                  <a:lnTo>
                    <a:pt x="333362" y="109880"/>
                  </a:lnTo>
                  <a:lnTo>
                    <a:pt x="332117" y="109435"/>
                  </a:lnTo>
                  <a:lnTo>
                    <a:pt x="329793" y="107886"/>
                  </a:lnTo>
                  <a:lnTo>
                    <a:pt x="326974" y="107353"/>
                  </a:lnTo>
                  <a:lnTo>
                    <a:pt x="326974" y="39027"/>
                  </a:lnTo>
                  <a:lnTo>
                    <a:pt x="325081" y="36715"/>
                  </a:lnTo>
                  <a:lnTo>
                    <a:pt x="289725" y="38430"/>
                  </a:lnTo>
                  <a:lnTo>
                    <a:pt x="288759" y="39497"/>
                  </a:lnTo>
                  <a:lnTo>
                    <a:pt x="288759" y="43332"/>
                  </a:lnTo>
                  <a:lnTo>
                    <a:pt x="289699" y="44373"/>
                  </a:lnTo>
                  <a:lnTo>
                    <a:pt x="295681" y="45008"/>
                  </a:lnTo>
                  <a:lnTo>
                    <a:pt x="296989" y="45427"/>
                  </a:lnTo>
                  <a:lnTo>
                    <a:pt x="299186" y="46977"/>
                  </a:lnTo>
                  <a:lnTo>
                    <a:pt x="300151" y="48145"/>
                  </a:lnTo>
                  <a:lnTo>
                    <a:pt x="301472" y="51015"/>
                  </a:lnTo>
                  <a:lnTo>
                    <a:pt x="301802" y="52641"/>
                  </a:lnTo>
                  <a:lnTo>
                    <a:pt x="301802" y="97472"/>
                  </a:lnTo>
                  <a:lnTo>
                    <a:pt x="300482" y="99707"/>
                  </a:lnTo>
                  <a:lnTo>
                    <a:pt x="298386" y="101815"/>
                  </a:lnTo>
                  <a:lnTo>
                    <a:pt x="292633" y="105752"/>
                  </a:lnTo>
                  <a:lnTo>
                    <a:pt x="289394" y="106743"/>
                  </a:lnTo>
                  <a:lnTo>
                    <a:pt x="282270" y="106743"/>
                  </a:lnTo>
                  <a:lnTo>
                    <a:pt x="279514" y="105435"/>
                  </a:lnTo>
                  <a:lnTo>
                    <a:pt x="275501" y="100215"/>
                  </a:lnTo>
                  <a:lnTo>
                    <a:pt x="274497" y="96177"/>
                  </a:lnTo>
                  <a:lnTo>
                    <a:pt x="274497" y="39027"/>
                  </a:lnTo>
                  <a:lnTo>
                    <a:pt x="272783" y="36715"/>
                  </a:lnTo>
                  <a:lnTo>
                    <a:pt x="237782" y="38430"/>
                  </a:lnTo>
                  <a:lnTo>
                    <a:pt x="236804" y="39522"/>
                  </a:lnTo>
                  <a:lnTo>
                    <a:pt x="236804" y="43345"/>
                  </a:lnTo>
                  <a:lnTo>
                    <a:pt x="237642" y="44373"/>
                  </a:lnTo>
                  <a:lnTo>
                    <a:pt x="242811" y="45339"/>
                  </a:lnTo>
                  <a:lnTo>
                    <a:pt x="244132" y="45923"/>
                  </a:lnTo>
                  <a:lnTo>
                    <a:pt x="246405" y="47726"/>
                  </a:lnTo>
                  <a:lnTo>
                    <a:pt x="247421" y="48882"/>
                  </a:lnTo>
                  <a:lnTo>
                    <a:pt x="248932" y="51485"/>
                  </a:lnTo>
                  <a:lnTo>
                    <a:pt x="249313" y="53174"/>
                  </a:lnTo>
                  <a:lnTo>
                    <a:pt x="249313" y="100012"/>
                  </a:lnTo>
                  <a:lnTo>
                    <a:pt x="251358" y="106845"/>
                  </a:lnTo>
                  <a:lnTo>
                    <a:pt x="259537" y="116535"/>
                  </a:lnTo>
                  <a:lnTo>
                    <a:pt x="265417" y="118948"/>
                  </a:lnTo>
                  <a:lnTo>
                    <a:pt x="277507" y="118948"/>
                  </a:lnTo>
                  <a:lnTo>
                    <a:pt x="301498" y="105625"/>
                  </a:lnTo>
                  <a:lnTo>
                    <a:pt x="301955" y="105625"/>
                  </a:lnTo>
                  <a:lnTo>
                    <a:pt x="301955" y="114833"/>
                  </a:lnTo>
                  <a:lnTo>
                    <a:pt x="303149" y="116674"/>
                  </a:lnTo>
                  <a:lnTo>
                    <a:pt x="338531" y="116446"/>
                  </a:lnTo>
                  <a:lnTo>
                    <a:pt x="339496" y="115379"/>
                  </a:lnTo>
                  <a:lnTo>
                    <a:pt x="339496" y="114084"/>
                  </a:lnTo>
                  <a:lnTo>
                    <a:pt x="339496" y="111556"/>
                  </a:lnTo>
                  <a:close/>
                </a:path>
                <a:path w="392429" h="119379">
                  <a:moveTo>
                    <a:pt x="387375" y="4572"/>
                  </a:moveTo>
                  <a:lnTo>
                    <a:pt x="386499" y="3098"/>
                  </a:lnTo>
                  <a:lnTo>
                    <a:pt x="382993" y="622"/>
                  </a:lnTo>
                  <a:lnTo>
                    <a:pt x="381012" y="0"/>
                  </a:lnTo>
                  <a:lnTo>
                    <a:pt x="376186" y="0"/>
                  </a:lnTo>
                  <a:lnTo>
                    <a:pt x="373964" y="508"/>
                  </a:lnTo>
                  <a:lnTo>
                    <a:pt x="370420" y="2565"/>
                  </a:lnTo>
                  <a:lnTo>
                    <a:pt x="368541" y="4533"/>
                  </a:lnTo>
                  <a:lnTo>
                    <a:pt x="358965" y="18859"/>
                  </a:lnTo>
                  <a:lnTo>
                    <a:pt x="356298" y="22707"/>
                  </a:lnTo>
                  <a:lnTo>
                    <a:pt x="352183" y="28460"/>
                  </a:lnTo>
                  <a:lnTo>
                    <a:pt x="352298" y="29908"/>
                  </a:lnTo>
                  <a:lnTo>
                    <a:pt x="353961" y="31483"/>
                  </a:lnTo>
                  <a:lnTo>
                    <a:pt x="355104" y="31572"/>
                  </a:lnTo>
                  <a:lnTo>
                    <a:pt x="361492" y="27559"/>
                  </a:lnTo>
                  <a:lnTo>
                    <a:pt x="366458" y="24549"/>
                  </a:lnTo>
                  <a:lnTo>
                    <a:pt x="387375" y="8432"/>
                  </a:lnTo>
                  <a:lnTo>
                    <a:pt x="387375" y="6286"/>
                  </a:lnTo>
                  <a:lnTo>
                    <a:pt x="387375" y="4572"/>
                  </a:lnTo>
                  <a:close/>
                </a:path>
                <a:path w="392429" h="119379">
                  <a:moveTo>
                    <a:pt x="391845" y="111582"/>
                  </a:moveTo>
                  <a:lnTo>
                    <a:pt x="391033" y="110642"/>
                  </a:lnTo>
                  <a:lnTo>
                    <a:pt x="386816" y="109562"/>
                  </a:lnTo>
                  <a:lnTo>
                    <a:pt x="383260" y="108013"/>
                  </a:lnTo>
                  <a:lnTo>
                    <a:pt x="382155" y="107048"/>
                  </a:lnTo>
                  <a:lnTo>
                    <a:pt x="380631" y="104432"/>
                  </a:lnTo>
                  <a:lnTo>
                    <a:pt x="380250" y="102857"/>
                  </a:lnTo>
                  <a:lnTo>
                    <a:pt x="380250" y="39382"/>
                  </a:lnTo>
                  <a:lnTo>
                    <a:pt x="378472" y="36703"/>
                  </a:lnTo>
                  <a:lnTo>
                    <a:pt x="342836" y="38430"/>
                  </a:lnTo>
                  <a:lnTo>
                    <a:pt x="341718" y="39649"/>
                  </a:lnTo>
                  <a:lnTo>
                    <a:pt x="341718" y="43256"/>
                  </a:lnTo>
                  <a:lnTo>
                    <a:pt x="342595" y="44399"/>
                  </a:lnTo>
                  <a:lnTo>
                    <a:pt x="348653" y="46024"/>
                  </a:lnTo>
                  <a:lnTo>
                    <a:pt x="350037" y="46634"/>
                  </a:lnTo>
                  <a:lnTo>
                    <a:pt x="352183" y="48133"/>
                  </a:lnTo>
                  <a:lnTo>
                    <a:pt x="353199" y="49250"/>
                  </a:lnTo>
                  <a:lnTo>
                    <a:pt x="354812" y="52070"/>
                  </a:lnTo>
                  <a:lnTo>
                    <a:pt x="355231" y="53708"/>
                  </a:lnTo>
                  <a:lnTo>
                    <a:pt x="355231" y="104000"/>
                  </a:lnTo>
                  <a:lnTo>
                    <a:pt x="344627" y="110655"/>
                  </a:lnTo>
                  <a:lnTo>
                    <a:pt x="343636" y="111810"/>
                  </a:lnTo>
                  <a:lnTo>
                    <a:pt x="343636" y="115354"/>
                  </a:lnTo>
                  <a:lnTo>
                    <a:pt x="344779" y="116560"/>
                  </a:lnTo>
                  <a:lnTo>
                    <a:pt x="389585" y="116560"/>
                  </a:lnTo>
                  <a:lnTo>
                    <a:pt x="390842" y="116560"/>
                  </a:lnTo>
                  <a:lnTo>
                    <a:pt x="391845" y="115493"/>
                  </a:lnTo>
                  <a:lnTo>
                    <a:pt x="391845" y="111582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97" name="object 97"/>
            <p:cNvSpPr/>
            <p:nvPr/>
          </p:nvSpPr>
          <p:spPr>
            <a:xfrm>
              <a:off x="6748283" y="6750031"/>
              <a:ext cx="70485" cy="55244"/>
            </a:xfrm>
            <a:custGeom>
              <a:avLst/>
              <a:gdLst/>
              <a:ahLst/>
              <a:cxnLst/>
              <a:rect l="l" t="t" r="r" b="b"/>
              <a:pathLst>
                <a:path w="70484" h="55245">
                  <a:moveTo>
                    <a:pt x="10168" y="0"/>
                  </a:moveTo>
                  <a:lnTo>
                    <a:pt x="0" y="17636"/>
                  </a:lnTo>
                  <a:lnTo>
                    <a:pt x="6793" y="22966"/>
                  </a:lnTo>
                  <a:lnTo>
                    <a:pt x="23945" y="34962"/>
                  </a:lnTo>
                  <a:lnTo>
                    <a:pt x="46614" y="47636"/>
                  </a:lnTo>
                  <a:lnTo>
                    <a:pt x="69957" y="54997"/>
                  </a:lnTo>
                  <a:lnTo>
                    <a:pt x="70037" y="49665"/>
                  </a:lnTo>
                  <a:lnTo>
                    <a:pt x="64499" y="46819"/>
                  </a:lnTo>
                  <a:lnTo>
                    <a:pt x="50278" y="37937"/>
                  </a:lnTo>
                  <a:lnTo>
                    <a:pt x="30970" y="22502"/>
                  </a:lnTo>
                  <a:lnTo>
                    <a:pt x="10168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98" name="object 98"/>
            <p:cNvSpPr/>
            <p:nvPr/>
          </p:nvSpPr>
          <p:spPr>
            <a:xfrm>
              <a:off x="6757645" y="6681788"/>
              <a:ext cx="127635" cy="68580"/>
            </a:xfrm>
            <a:custGeom>
              <a:avLst/>
              <a:gdLst/>
              <a:ahLst/>
              <a:cxnLst/>
              <a:rect l="l" t="t" r="r" b="b"/>
              <a:pathLst>
                <a:path w="127634" h="68579">
                  <a:moveTo>
                    <a:pt x="76898" y="62496"/>
                  </a:moveTo>
                  <a:lnTo>
                    <a:pt x="48844" y="62496"/>
                  </a:lnTo>
                  <a:lnTo>
                    <a:pt x="53644" y="63601"/>
                  </a:lnTo>
                  <a:lnTo>
                    <a:pt x="58064" y="65468"/>
                  </a:lnTo>
                  <a:lnTo>
                    <a:pt x="60960" y="68541"/>
                  </a:lnTo>
                  <a:lnTo>
                    <a:pt x="67602" y="68541"/>
                  </a:lnTo>
                  <a:lnTo>
                    <a:pt x="69735" y="66306"/>
                  </a:lnTo>
                  <a:lnTo>
                    <a:pt x="72809" y="63881"/>
                  </a:lnTo>
                  <a:lnTo>
                    <a:pt x="76898" y="62496"/>
                  </a:lnTo>
                  <a:close/>
                </a:path>
                <a:path w="127634" h="68579">
                  <a:moveTo>
                    <a:pt x="124206" y="51498"/>
                  </a:moveTo>
                  <a:lnTo>
                    <a:pt x="3111" y="51498"/>
                  </a:lnTo>
                  <a:lnTo>
                    <a:pt x="4343" y="53530"/>
                  </a:lnTo>
                  <a:lnTo>
                    <a:pt x="6019" y="55524"/>
                  </a:lnTo>
                  <a:lnTo>
                    <a:pt x="8242" y="57162"/>
                  </a:lnTo>
                  <a:lnTo>
                    <a:pt x="117856" y="57162"/>
                  </a:lnTo>
                  <a:lnTo>
                    <a:pt x="120243" y="55714"/>
                  </a:lnTo>
                  <a:lnTo>
                    <a:pt x="122415" y="53860"/>
                  </a:lnTo>
                  <a:lnTo>
                    <a:pt x="124206" y="51498"/>
                  </a:lnTo>
                  <a:close/>
                </a:path>
                <a:path w="127634" h="68579">
                  <a:moveTo>
                    <a:pt x="127419" y="40690"/>
                  </a:moveTo>
                  <a:lnTo>
                    <a:pt x="12" y="40690"/>
                  </a:lnTo>
                  <a:lnTo>
                    <a:pt x="12" y="43230"/>
                  </a:lnTo>
                  <a:lnTo>
                    <a:pt x="215" y="43230"/>
                  </a:lnTo>
                  <a:lnTo>
                    <a:pt x="215" y="45770"/>
                  </a:lnTo>
                  <a:lnTo>
                    <a:pt x="762" y="45770"/>
                  </a:lnTo>
                  <a:lnTo>
                    <a:pt x="762" y="47040"/>
                  </a:lnTo>
                  <a:lnTo>
                    <a:pt x="127050" y="47040"/>
                  </a:lnTo>
                  <a:lnTo>
                    <a:pt x="127050" y="45770"/>
                  </a:lnTo>
                  <a:lnTo>
                    <a:pt x="127419" y="45770"/>
                  </a:lnTo>
                  <a:lnTo>
                    <a:pt x="127419" y="43230"/>
                  </a:lnTo>
                  <a:lnTo>
                    <a:pt x="127419" y="40690"/>
                  </a:lnTo>
                  <a:close/>
                </a:path>
                <a:path w="127634" h="68579">
                  <a:moveTo>
                    <a:pt x="127419" y="30810"/>
                  </a:moveTo>
                  <a:lnTo>
                    <a:pt x="0" y="30810"/>
                  </a:lnTo>
                  <a:lnTo>
                    <a:pt x="0" y="36474"/>
                  </a:lnTo>
                  <a:lnTo>
                    <a:pt x="127419" y="36474"/>
                  </a:lnTo>
                  <a:lnTo>
                    <a:pt x="127419" y="30810"/>
                  </a:lnTo>
                  <a:close/>
                </a:path>
                <a:path w="127634" h="68579">
                  <a:moveTo>
                    <a:pt x="127419" y="20447"/>
                  </a:moveTo>
                  <a:lnTo>
                    <a:pt x="0" y="20447"/>
                  </a:lnTo>
                  <a:lnTo>
                    <a:pt x="0" y="26111"/>
                  </a:lnTo>
                  <a:lnTo>
                    <a:pt x="127419" y="26111"/>
                  </a:lnTo>
                  <a:lnTo>
                    <a:pt x="127419" y="20447"/>
                  </a:lnTo>
                  <a:close/>
                </a:path>
                <a:path w="127634" h="68579">
                  <a:moveTo>
                    <a:pt x="127419" y="10096"/>
                  </a:moveTo>
                  <a:lnTo>
                    <a:pt x="0" y="10096"/>
                  </a:lnTo>
                  <a:lnTo>
                    <a:pt x="0" y="15760"/>
                  </a:lnTo>
                  <a:lnTo>
                    <a:pt x="127419" y="15760"/>
                  </a:lnTo>
                  <a:lnTo>
                    <a:pt x="127419" y="10096"/>
                  </a:lnTo>
                  <a:close/>
                </a:path>
                <a:path w="127634" h="68579">
                  <a:moveTo>
                    <a:pt x="127419" y="0"/>
                  </a:moveTo>
                  <a:lnTo>
                    <a:pt x="0" y="0"/>
                  </a:lnTo>
                  <a:lnTo>
                    <a:pt x="0" y="5664"/>
                  </a:lnTo>
                  <a:lnTo>
                    <a:pt x="127419" y="5664"/>
                  </a:lnTo>
                  <a:lnTo>
                    <a:pt x="127419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99" name="object 99"/>
            <p:cNvSpPr/>
            <p:nvPr/>
          </p:nvSpPr>
          <p:spPr>
            <a:xfrm>
              <a:off x="6759136" y="6586811"/>
              <a:ext cx="125730" cy="90170"/>
            </a:xfrm>
            <a:custGeom>
              <a:avLst/>
              <a:gdLst/>
              <a:ahLst/>
              <a:cxnLst/>
              <a:rect l="l" t="t" r="r" b="b"/>
              <a:pathLst>
                <a:path w="125729" h="90170">
                  <a:moveTo>
                    <a:pt x="125208" y="0"/>
                  </a:moveTo>
                  <a:lnTo>
                    <a:pt x="0" y="0"/>
                  </a:lnTo>
                  <a:lnTo>
                    <a:pt x="0" y="89556"/>
                  </a:lnTo>
                  <a:lnTo>
                    <a:pt x="125208" y="89556"/>
                  </a:lnTo>
                  <a:lnTo>
                    <a:pt x="12520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55292" y="6583232"/>
              <a:ext cx="132715" cy="176530"/>
            </a:xfrm>
            <a:custGeom>
              <a:avLst/>
              <a:gdLst/>
              <a:ahLst/>
              <a:cxnLst/>
              <a:rect l="l" t="t" r="r" b="b"/>
              <a:pathLst>
                <a:path w="132715" h="176529">
                  <a:moveTo>
                    <a:pt x="62647" y="162774"/>
                  </a:moveTo>
                  <a:lnTo>
                    <a:pt x="53052" y="162774"/>
                  </a:lnTo>
                  <a:lnTo>
                    <a:pt x="60619" y="163667"/>
                  </a:lnTo>
                  <a:lnTo>
                    <a:pt x="66268" y="176123"/>
                  </a:lnTo>
                  <a:lnTo>
                    <a:pt x="69962" y="167951"/>
                  </a:lnTo>
                  <a:lnTo>
                    <a:pt x="66268" y="167951"/>
                  </a:lnTo>
                  <a:lnTo>
                    <a:pt x="62647" y="162774"/>
                  </a:lnTo>
                  <a:close/>
                </a:path>
                <a:path w="132715" h="176529">
                  <a:moveTo>
                    <a:pt x="88958" y="158976"/>
                  </a:moveTo>
                  <a:lnTo>
                    <a:pt x="79973" y="158976"/>
                  </a:lnTo>
                  <a:lnTo>
                    <a:pt x="72006" y="159696"/>
                  </a:lnTo>
                  <a:lnTo>
                    <a:pt x="66268" y="167951"/>
                  </a:lnTo>
                  <a:lnTo>
                    <a:pt x="69962" y="167951"/>
                  </a:lnTo>
                  <a:lnTo>
                    <a:pt x="71898" y="163667"/>
                  </a:lnTo>
                  <a:lnTo>
                    <a:pt x="79476" y="162774"/>
                  </a:lnTo>
                  <a:lnTo>
                    <a:pt x="112321" y="162774"/>
                  </a:lnTo>
                  <a:lnTo>
                    <a:pt x="117604" y="161541"/>
                  </a:lnTo>
                  <a:lnTo>
                    <a:pt x="121674" y="159185"/>
                  </a:lnTo>
                  <a:lnTo>
                    <a:pt x="103967" y="159185"/>
                  </a:lnTo>
                  <a:lnTo>
                    <a:pt x="96514" y="159070"/>
                  </a:lnTo>
                  <a:lnTo>
                    <a:pt x="94034" y="159070"/>
                  </a:lnTo>
                  <a:lnTo>
                    <a:pt x="88958" y="158976"/>
                  </a:lnTo>
                  <a:close/>
                </a:path>
                <a:path w="132715" h="176529">
                  <a:moveTo>
                    <a:pt x="66268" y="0"/>
                  </a:moveTo>
                  <a:lnTo>
                    <a:pt x="0" y="33"/>
                  </a:lnTo>
                  <a:lnTo>
                    <a:pt x="67" y="138784"/>
                  </a:lnTo>
                  <a:lnTo>
                    <a:pt x="2480" y="150374"/>
                  </a:lnTo>
                  <a:lnTo>
                    <a:pt x="24298" y="162968"/>
                  </a:lnTo>
                  <a:lnTo>
                    <a:pt x="28305" y="162968"/>
                  </a:lnTo>
                  <a:lnTo>
                    <a:pt x="43181" y="162774"/>
                  </a:lnTo>
                  <a:lnTo>
                    <a:pt x="62647" y="162774"/>
                  </a:lnTo>
                  <a:lnTo>
                    <a:pt x="60493" y="159696"/>
                  </a:lnTo>
                  <a:lnTo>
                    <a:pt x="54855" y="159185"/>
                  </a:lnTo>
                  <a:lnTo>
                    <a:pt x="24486" y="159185"/>
                  </a:lnTo>
                  <a:lnTo>
                    <a:pt x="22470" y="159123"/>
                  </a:lnTo>
                  <a:lnTo>
                    <a:pt x="3818" y="3820"/>
                  </a:lnTo>
                  <a:lnTo>
                    <a:pt x="132444" y="3787"/>
                  </a:lnTo>
                  <a:lnTo>
                    <a:pt x="132447" y="33"/>
                  </a:lnTo>
                  <a:lnTo>
                    <a:pt x="66268" y="0"/>
                  </a:lnTo>
                  <a:close/>
                </a:path>
                <a:path w="132715" h="176529">
                  <a:moveTo>
                    <a:pt x="112321" y="162774"/>
                  </a:moveTo>
                  <a:lnTo>
                    <a:pt x="79476" y="162774"/>
                  </a:lnTo>
                  <a:lnTo>
                    <a:pt x="90517" y="162788"/>
                  </a:lnTo>
                  <a:lnTo>
                    <a:pt x="92925" y="162843"/>
                  </a:lnTo>
                  <a:lnTo>
                    <a:pt x="104183" y="162968"/>
                  </a:lnTo>
                  <a:lnTo>
                    <a:pt x="108168" y="162968"/>
                  </a:lnTo>
                  <a:lnTo>
                    <a:pt x="110252" y="162914"/>
                  </a:lnTo>
                  <a:lnTo>
                    <a:pt x="112321" y="162774"/>
                  </a:lnTo>
                  <a:close/>
                </a:path>
                <a:path w="132715" h="176529">
                  <a:moveTo>
                    <a:pt x="52541" y="158976"/>
                  </a:moveTo>
                  <a:lnTo>
                    <a:pt x="43541" y="158976"/>
                  </a:lnTo>
                  <a:lnTo>
                    <a:pt x="38454" y="159070"/>
                  </a:lnTo>
                  <a:lnTo>
                    <a:pt x="35974" y="159070"/>
                  </a:lnTo>
                  <a:lnTo>
                    <a:pt x="28511" y="159185"/>
                  </a:lnTo>
                  <a:lnTo>
                    <a:pt x="54855" y="159185"/>
                  </a:lnTo>
                  <a:lnTo>
                    <a:pt x="52541" y="158976"/>
                  </a:lnTo>
                  <a:close/>
                </a:path>
                <a:path w="132715" h="176529">
                  <a:moveTo>
                    <a:pt x="132444" y="3787"/>
                  </a:moveTo>
                  <a:lnTo>
                    <a:pt x="66268" y="3787"/>
                  </a:lnTo>
                  <a:lnTo>
                    <a:pt x="128626" y="3820"/>
                  </a:lnTo>
                  <a:lnTo>
                    <a:pt x="128562" y="138784"/>
                  </a:lnTo>
                  <a:lnTo>
                    <a:pt x="107981" y="159185"/>
                  </a:lnTo>
                  <a:lnTo>
                    <a:pt x="121674" y="159185"/>
                  </a:lnTo>
                  <a:lnTo>
                    <a:pt x="124271" y="157682"/>
                  </a:lnTo>
                  <a:lnTo>
                    <a:pt x="129961" y="150374"/>
                  </a:lnTo>
                  <a:lnTo>
                    <a:pt x="132370" y="138784"/>
                  </a:lnTo>
                  <a:lnTo>
                    <a:pt x="132444" y="3787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58662" y="6586599"/>
              <a:ext cx="125730" cy="165735"/>
            </a:xfrm>
            <a:custGeom>
              <a:avLst/>
              <a:gdLst/>
              <a:ahLst/>
              <a:cxnLst/>
              <a:rect l="l" t="t" r="r" b="b"/>
              <a:pathLst>
                <a:path w="125729" h="165734">
                  <a:moveTo>
                    <a:pt x="57184" y="156058"/>
                  </a:moveTo>
                  <a:lnTo>
                    <a:pt x="49013" y="156058"/>
                  </a:lnTo>
                  <a:lnTo>
                    <a:pt x="56865" y="156735"/>
                  </a:lnTo>
                  <a:lnTo>
                    <a:pt x="62517" y="164851"/>
                  </a:lnTo>
                  <a:lnTo>
                    <a:pt x="62903" y="165373"/>
                  </a:lnTo>
                  <a:lnTo>
                    <a:pt x="63989" y="163813"/>
                  </a:lnTo>
                  <a:lnTo>
                    <a:pt x="62903" y="163813"/>
                  </a:lnTo>
                  <a:lnTo>
                    <a:pt x="57184" y="156058"/>
                  </a:lnTo>
                  <a:close/>
                </a:path>
                <a:path w="125729" h="165734">
                  <a:moveTo>
                    <a:pt x="85586" y="155155"/>
                  </a:moveTo>
                  <a:lnTo>
                    <a:pt x="76680" y="155155"/>
                  </a:lnTo>
                  <a:lnTo>
                    <a:pt x="68762" y="155836"/>
                  </a:lnTo>
                  <a:lnTo>
                    <a:pt x="62903" y="163813"/>
                  </a:lnTo>
                  <a:lnTo>
                    <a:pt x="63989" y="163813"/>
                  </a:lnTo>
                  <a:lnTo>
                    <a:pt x="68917" y="156735"/>
                  </a:lnTo>
                  <a:lnTo>
                    <a:pt x="76754" y="156058"/>
                  </a:lnTo>
                  <a:lnTo>
                    <a:pt x="108885" y="156058"/>
                  </a:lnTo>
                  <a:lnTo>
                    <a:pt x="111817" y="155357"/>
                  </a:lnTo>
                  <a:lnTo>
                    <a:pt x="100601" y="155357"/>
                  </a:lnTo>
                  <a:lnTo>
                    <a:pt x="85586" y="155155"/>
                  </a:lnTo>
                  <a:close/>
                </a:path>
                <a:path w="125729" h="165734">
                  <a:moveTo>
                    <a:pt x="125708" y="0"/>
                  </a:moveTo>
                  <a:lnTo>
                    <a:pt x="0" y="0"/>
                  </a:lnTo>
                  <a:lnTo>
                    <a:pt x="60" y="135417"/>
                  </a:lnTo>
                  <a:lnTo>
                    <a:pt x="21139" y="156260"/>
                  </a:lnTo>
                  <a:lnTo>
                    <a:pt x="25138" y="156260"/>
                  </a:lnTo>
                  <a:lnTo>
                    <a:pt x="40190" y="156058"/>
                  </a:lnTo>
                  <a:lnTo>
                    <a:pt x="57184" y="156058"/>
                  </a:lnTo>
                  <a:lnTo>
                    <a:pt x="57020" y="155836"/>
                  </a:lnTo>
                  <a:lnTo>
                    <a:pt x="51442" y="155357"/>
                  </a:lnTo>
                  <a:lnTo>
                    <a:pt x="21160" y="155357"/>
                  </a:lnTo>
                  <a:lnTo>
                    <a:pt x="19143" y="155318"/>
                  </a:lnTo>
                  <a:lnTo>
                    <a:pt x="910" y="906"/>
                  </a:lnTo>
                  <a:lnTo>
                    <a:pt x="125708" y="859"/>
                  </a:lnTo>
                  <a:lnTo>
                    <a:pt x="125708" y="0"/>
                  </a:lnTo>
                  <a:close/>
                </a:path>
                <a:path w="125729" h="165734">
                  <a:moveTo>
                    <a:pt x="108885" y="156058"/>
                  </a:moveTo>
                  <a:lnTo>
                    <a:pt x="85578" y="156058"/>
                  </a:lnTo>
                  <a:lnTo>
                    <a:pt x="100594" y="156260"/>
                  </a:lnTo>
                  <a:lnTo>
                    <a:pt x="104601" y="156260"/>
                  </a:lnTo>
                  <a:lnTo>
                    <a:pt x="106639" y="156203"/>
                  </a:lnTo>
                  <a:lnTo>
                    <a:pt x="108715" y="156099"/>
                  </a:lnTo>
                  <a:lnTo>
                    <a:pt x="108885" y="156058"/>
                  </a:lnTo>
                  <a:close/>
                </a:path>
                <a:path w="125729" h="165734">
                  <a:moveTo>
                    <a:pt x="49089" y="155155"/>
                  </a:moveTo>
                  <a:lnTo>
                    <a:pt x="40175" y="155155"/>
                  </a:lnTo>
                  <a:lnTo>
                    <a:pt x="25138" y="155357"/>
                  </a:lnTo>
                  <a:lnTo>
                    <a:pt x="51442" y="155357"/>
                  </a:lnTo>
                  <a:lnTo>
                    <a:pt x="49089" y="155155"/>
                  </a:lnTo>
                  <a:close/>
                </a:path>
                <a:path w="125729" h="165734">
                  <a:moveTo>
                    <a:pt x="125708" y="859"/>
                  </a:moveTo>
                  <a:lnTo>
                    <a:pt x="62903" y="859"/>
                  </a:lnTo>
                  <a:lnTo>
                    <a:pt x="124800" y="906"/>
                  </a:lnTo>
                  <a:lnTo>
                    <a:pt x="124733" y="135417"/>
                  </a:lnTo>
                  <a:lnTo>
                    <a:pt x="104601" y="155357"/>
                  </a:lnTo>
                  <a:lnTo>
                    <a:pt x="111817" y="155357"/>
                  </a:lnTo>
                  <a:lnTo>
                    <a:pt x="113208" y="155024"/>
                  </a:lnTo>
                  <a:lnTo>
                    <a:pt x="118819" y="151696"/>
                  </a:lnTo>
                  <a:lnTo>
                    <a:pt x="123608" y="145401"/>
                  </a:lnTo>
                  <a:lnTo>
                    <a:pt x="125639" y="135417"/>
                  </a:lnTo>
                  <a:lnTo>
                    <a:pt x="125708" y="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45885" y="6787773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09" h="8890">
                  <a:moveTo>
                    <a:pt x="0" y="0"/>
                  </a:moveTo>
                  <a:lnTo>
                    <a:pt x="6375" y="3271"/>
                  </a:lnTo>
                  <a:lnTo>
                    <a:pt x="12641" y="5627"/>
                  </a:lnTo>
                  <a:lnTo>
                    <a:pt x="19244" y="7391"/>
                  </a:lnTo>
                  <a:lnTo>
                    <a:pt x="26631" y="8884"/>
                  </a:lnTo>
                  <a:lnTo>
                    <a:pt x="29037" y="342"/>
                  </a:lnTo>
                  <a:lnTo>
                    <a:pt x="18848" y="1602"/>
                  </a:lnTo>
                  <a:lnTo>
                    <a:pt x="9495" y="1338"/>
                  </a:lnTo>
                  <a:lnTo>
                    <a:pt x="2653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20983" y="6765306"/>
              <a:ext cx="53975" cy="30480"/>
            </a:xfrm>
            <a:custGeom>
              <a:avLst/>
              <a:gdLst/>
              <a:ahLst/>
              <a:cxnLst/>
              <a:rect l="l" t="t" r="r" b="b"/>
              <a:pathLst>
                <a:path w="53975" h="30479">
                  <a:moveTo>
                    <a:pt x="10817" y="0"/>
                  </a:moveTo>
                  <a:lnTo>
                    <a:pt x="9108" y="11200"/>
                  </a:lnTo>
                  <a:lnTo>
                    <a:pt x="0" y="15167"/>
                  </a:lnTo>
                  <a:lnTo>
                    <a:pt x="6734" y="21805"/>
                  </a:lnTo>
                  <a:lnTo>
                    <a:pt x="14055" y="26596"/>
                  </a:lnTo>
                  <a:lnTo>
                    <a:pt x="19934" y="29500"/>
                  </a:lnTo>
                  <a:lnTo>
                    <a:pt x="22345" y="30477"/>
                  </a:lnTo>
                  <a:lnTo>
                    <a:pt x="24919" y="22504"/>
                  </a:lnTo>
                  <a:lnTo>
                    <a:pt x="27731" y="23023"/>
                  </a:lnTo>
                  <a:lnTo>
                    <a:pt x="34836" y="23914"/>
                  </a:lnTo>
                  <a:lnTo>
                    <a:pt x="44238" y="24176"/>
                  </a:lnTo>
                  <a:lnTo>
                    <a:pt x="53943" y="22810"/>
                  </a:lnTo>
                  <a:lnTo>
                    <a:pt x="50395" y="22602"/>
                  </a:lnTo>
                  <a:lnTo>
                    <a:pt x="40888" y="20355"/>
                  </a:lnTo>
                  <a:lnTo>
                    <a:pt x="27127" y="13633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00439" y="680518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7711" y="0"/>
                  </a:moveTo>
                  <a:lnTo>
                    <a:pt x="11937" y="2364"/>
                  </a:lnTo>
                  <a:lnTo>
                    <a:pt x="6234" y="3938"/>
                  </a:lnTo>
                  <a:lnTo>
                    <a:pt x="741" y="4939"/>
                  </a:lnTo>
                  <a:lnTo>
                    <a:pt x="0" y="10806"/>
                  </a:lnTo>
                  <a:lnTo>
                    <a:pt x="8535" y="8844"/>
                  </a:lnTo>
                  <a:lnTo>
                    <a:pt x="17711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39903" y="6787782"/>
              <a:ext cx="85725" cy="33655"/>
            </a:xfrm>
            <a:custGeom>
              <a:avLst/>
              <a:gdLst/>
              <a:ahLst/>
              <a:cxnLst/>
              <a:rect l="l" t="t" r="r" b="b"/>
              <a:pathLst>
                <a:path w="85725" h="33654">
                  <a:moveTo>
                    <a:pt x="85280" y="17310"/>
                  </a:moveTo>
                  <a:lnTo>
                    <a:pt x="85229" y="11785"/>
                  </a:lnTo>
                  <a:lnTo>
                    <a:pt x="78232" y="11861"/>
                  </a:lnTo>
                  <a:lnTo>
                    <a:pt x="78232" y="17348"/>
                  </a:lnTo>
                  <a:lnTo>
                    <a:pt x="78181" y="11963"/>
                  </a:lnTo>
                  <a:lnTo>
                    <a:pt x="78232" y="17348"/>
                  </a:lnTo>
                  <a:lnTo>
                    <a:pt x="78232" y="11861"/>
                  </a:lnTo>
                  <a:lnTo>
                    <a:pt x="74752" y="11963"/>
                  </a:lnTo>
                  <a:lnTo>
                    <a:pt x="65633" y="11874"/>
                  </a:lnTo>
                  <a:lnTo>
                    <a:pt x="20916" y="5664"/>
                  </a:lnTo>
                  <a:lnTo>
                    <a:pt x="5981" y="0"/>
                  </a:lnTo>
                  <a:lnTo>
                    <a:pt x="0" y="17005"/>
                  </a:lnTo>
                  <a:lnTo>
                    <a:pt x="4241" y="18923"/>
                  </a:lnTo>
                  <a:lnTo>
                    <a:pt x="16090" y="22631"/>
                  </a:lnTo>
                  <a:lnTo>
                    <a:pt x="34264" y="25069"/>
                  </a:lnTo>
                  <a:lnTo>
                    <a:pt x="57480" y="23190"/>
                  </a:lnTo>
                  <a:lnTo>
                    <a:pt x="64198" y="21844"/>
                  </a:lnTo>
                  <a:lnTo>
                    <a:pt x="71158" y="20612"/>
                  </a:lnTo>
                  <a:lnTo>
                    <a:pt x="78117" y="17462"/>
                  </a:lnTo>
                  <a:lnTo>
                    <a:pt x="69545" y="26060"/>
                  </a:lnTo>
                  <a:lnTo>
                    <a:pt x="60528" y="28219"/>
                  </a:lnTo>
                  <a:lnTo>
                    <a:pt x="68554" y="33439"/>
                  </a:lnTo>
                  <a:lnTo>
                    <a:pt x="77952" y="27076"/>
                  </a:lnTo>
                  <a:lnTo>
                    <a:pt x="78320" y="17386"/>
                  </a:lnTo>
                  <a:lnTo>
                    <a:pt x="85280" y="1731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04381" y="6543032"/>
              <a:ext cx="33020" cy="31115"/>
            </a:xfrm>
            <a:custGeom>
              <a:avLst/>
              <a:gdLst/>
              <a:ahLst/>
              <a:cxnLst/>
              <a:rect l="l" t="t" r="r" b="b"/>
              <a:pathLst>
                <a:path w="33020" h="31115">
                  <a:moveTo>
                    <a:pt x="16447" y="0"/>
                  </a:moveTo>
                  <a:lnTo>
                    <a:pt x="11541" y="10386"/>
                  </a:lnTo>
                  <a:lnTo>
                    <a:pt x="0" y="11473"/>
                  </a:lnTo>
                  <a:lnTo>
                    <a:pt x="8488" y="19338"/>
                  </a:lnTo>
                  <a:lnTo>
                    <a:pt x="6043" y="30650"/>
                  </a:lnTo>
                  <a:lnTo>
                    <a:pt x="16116" y="24991"/>
                  </a:lnTo>
                  <a:lnTo>
                    <a:pt x="26456" y="30934"/>
                  </a:lnTo>
                  <a:lnTo>
                    <a:pt x="23957" y="19540"/>
                  </a:lnTo>
                  <a:lnTo>
                    <a:pt x="32410" y="11951"/>
                  </a:lnTo>
                  <a:lnTo>
                    <a:pt x="21070" y="10507"/>
                  </a:lnTo>
                  <a:lnTo>
                    <a:pt x="16447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04380" y="6543041"/>
              <a:ext cx="33020" cy="31115"/>
            </a:xfrm>
            <a:custGeom>
              <a:avLst/>
              <a:gdLst/>
              <a:ahLst/>
              <a:cxnLst/>
              <a:rect l="l" t="t" r="r" b="b"/>
              <a:pathLst>
                <a:path w="33020" h="31115">
                  <a:moveTo>
                    <a:pt x="16192" y="16497"/>
                  </a:moveTo>
                  <a:lnTo>
                    <a:pt x="0" y="11468"/>
                  </a:lnTo>
                  <a:lnTo>
                    <a:pt x="8483" y="19342"/>
                  </a:lnTo>
                  <a:lnTo>
                    <a:pt x="16192" y="16497"/>
                  </a:lnTo>
                  <a:close/>
                </a:path>
                <a:path w="33020" h="31115">
                  <a:moveTo>
                    <a:pt x="16205" y="16497"/>
                  </a:moveTo>
                  <a:lnTo>
                    <a:pt x="6032" y="30645"/>
                  </a:lnTo>
                  <a:lnTo>
                    <a:pt x="16116" y="24993"/>
                  </a:lnTo>
                  <a:lnTo>
                    <a:pt x="16205" y="16497"/>
                  </a:lnTo>
                  <a:close/>
                </a:path>
                <a:path w="33020" h="31115">
                  <a:moveTo>
                    <a:pt x="26454" y="30924"/>
                  </a:moveTo>
                  <a:lnTo>
                    <a:pt x="23952" y="19532"/>
                  </a:lnTo>
                  <a:lnTo>
                    <a:pt x="16205" y="16497"/>
                  </a:lnTo>
                  <a:lnTo>
                    <a:pt x="26454" y="30924"/>
                  </a:lnTo>
                  <a:close/>
                </a:path>
                <a:path w="33020" h="31115">
                  <a:moveTo>
                    <a:pt x="32397" y="11950"/>
                  </a:moveTo>
                  <a:lnTo>
                    <a:pt x="21069" y="10502"/>
                  </a:lnTo>
                  <a:lnTo>
                    <a:pt x="16205" y="16471"/>
                  </a:lnTo>
                  <a:lnTo>
                    <a:pt x="16433" y="0"/>
                  </a:lnTo>
                  <a:lnTo>
                    <a:pt x="11531" y="10375"/>
                  </a:lnTo>
                  <a:lnTo>
                    <a:pt x="16192" y="16497"/>
                  </a:lnTo>
                  <a:lnTo>
                    <a:pt x="32397" y="1195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05345" y="6715504"/>
              <a:ext cx="36195" cy="16510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1550" y="11559"/>
                  </a:moveTo>
                  <a:lnTo>
                    <a:pt x="26172" y="11559"/>
                  </a:lnTo>
                  <a:lnTo>
                    <a:pt x="31485" y="12952"/>
                  </a:lnTo>
                  <a:lnTo>
                    <a:pt x="33848" y="16300"/>
                  </a:lnTo>
                  <a:lnTo>
                    <a:pt x="31550" y="11559"/>
                  </a:lnTo>
                  <a:close/>
                </a:path>
                <a:path w="36195" h="16509">
                  <a:moveTo>
                    <a:pt x="17222" y="0"/>
                  </a:moveTo>
                  <a:lnTo>
                    <a:pt x="13295" y="3553"/>
                  </a:lnTo>
                  <a:lnTo>
                    <a:pt x="2556" y="3553"/>
                  </a:lnTo>
                  <a:lnTo>
                    <a:pt x="0" y="8406"/>
                  </a:lnTo>
                  <a:lnTo>
                    <a:pt x="1450" y="9721"/>
                  </a:lnTo>
                  <a:lnTo>
                    <a:pt x="6048" y="12177"/>
                  </a:lnTo>
                  <a:lnTo>
                    <a:pt x="14165" y="13536"/>
                  </a:lnTo>
                  <a:lnTo>
                    <a:pt x="26172" y="11559"/>
                  </a:lnTo>
                  <a:lnTo>
                    <a:pt x="31550" y="11559"/>
                  </a:lnTo>
                  <a:lnTo>
                    <a:pt x="31057" y="10543"/>
                  </a:lnTo>
                  <a:lnTo>
                    <a:pt x="29625" y="9611"/>
                  </a:lnTo>
                  <a:lnTo>
                    <a:pt x="31452" y="7519"/>
                  </a:lnTo>
                  <a:lnTo>
                    <a:pt x="27296" y="7519"/>
                  </a:lnTo>
                  <a:lnTo>
                    <a:pt x="23599" y="4185"/>
                  </a:lnTo>
                  <a:lnTo>
                    <a:pt x="19274" y="3898"/>
                  </a:lnTo>
                  <a:lnTo>
                    <a:pt x="19423" y="3553"/>
                  </a:lnTo>
                  <a:lnTo>
                    <a:pt x="13295" y="3553"/>
                  </a:lnTo>
                  <a:lnTo>
                    <a:pt x="2664" y="3347"/>
                  </a:lnTo>
                  <a:lnTo>
                    <a:pt x="19511" y="3347"/>
                  </a:lnTo>
                  <a:lnTo>
                    <a:pt x="20034" y="2131"/>
                  </a:lnTo>
                  <a:lnTo>
                    <a:pt x="21445" y="1457"/>
                  </a:lnTo>
                  <a:lnTo>
                    <a:pt x="17222" y="0"/>
                  </a:lnTo>
                  <a:close/>
                </a:path>
                <a:path w="36195" h="16509">
                  <a:moveTo>
                    <a:pt x="31179" y="3944"/>
                  </a:moveTo>
                  <a:lnTo>
                    <a:pt x="27296" y="7519"/>
                  </a:lnTo>
                  <a:lnTo>
                    <a:pt x="31452" y="7519"/>
                  </a:lnTo>
                  <a:lnTo>
                    <a:pt x="32926" y="5831"/>
                  </a:lnTo>
                  <a:lnTo>
                    <a:pt x="35741" y="4970"/>
                  </a:lnTo>
                  <a:lnTo>
                    <a:pt x="31179" y="3944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09256" y="67216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489" y="0"/>
                  </a:moveTo>
                  <a:lnTo>
                    <a:pt x="965" y="0"/>
                  </a:lnTo>
                  <a:lnTo>
                    <a:pt x="427" y="7"/>
                  </a:lnTo>
                  <a:lnTo>
                    <a:pt x="0" y="457"/>
                  </a:lnTo>
                  <a:lnTo>
                    <a:pt x="10" y="975"/>
                  </a:lnTo>
                  <a:lnTo>
                    <a:pt x="10" y="1493"/>
                  </a:lnTo>
                  <a:lnTo>
                    <a:pt x="449" y="1922"/>
                  </a:lnTo>
                  <a:lnTo>
                    <a:pt x="1526" y="1918"/>
                  </a:lnTo>
                  <a:lnTo>
                    <a:pt x="1946" y="1487"/>
                  </a:lnTo>
                  <a:lnTo>
                    <a:pt x="1940" y="953"/>
                  </a:lnTo>
                  <a:lnTo>
                    <a:pt x="1932" y="424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90629" y="6692083"/>
              <a:ext cx="27940" cy="31750"/>
            </a:xfrm>
            <a:custGeom>
              <a:avLst/>
              <a:gdLst/>
              <a:ahLst/>
              <a:cxnLst/>
              <a:rect l="l" t="t" r="r" b="b"/>
              <a:pathLst>
                <a:path w="27940" h="31750">
                  <a:moveTo>
                    <a:pt x="11047" y="23168"/>
                  </a:moveTo>
                  <a:lnTo>
                    <a:pt x="2607" y="23168"/>
                  </a:lnTo>
                  <a:lnTo>
                    <a:pt x="7636" y="23507"/>
                  </a:lnTo>
                  <a:lnTo>
                    <a:pt x="7287" y="25189"/>
                  </a:lnTo>
                  <a:lnTo>
                    <a:pt x="9382" y="31229"/>
                  </a:lnTo>
                  <a:lnTo>
                    <a:pt x="8690" y="27190"/>
                  </a:lnTo>
                  <a:lnTo>
                    <a:pt x="11047" y="23168"/>
                  </a:lnTo>
                  <a:close/>
                </a:path>
                <a:path w="27940" h="31750">
                  <a:moveTo>
                    <a:pt x="24209" y="11432"/>
                  </a:moveTo>
                  <a:lnTo>
                    <a:pt x="9141" y="11432"/>
                  </a:lnTo>
                  <a:lnTo>
                    <a:pt x="10937" y="12146"/>
                  </a:lnTo>
                  <a:lnTo>
                    <a:pt x="8064" y="15407"/>
                  </a:lnTo>
                  <a:lnTo>
                    <a:pt x="7801" y="20378"/>
                  </a:lnTo>
                  <a:lnTo>
                    <a:pt x="2513" y="20601"/>
                  </a:lnTo>
                  <a:lnTo>
                    <a:pt x="0" y="24561"/>
                  </a:lnTo>
                  <a:lnTo>
                    <a:pt x="2607" y="23168"/>
                  </a:lnTo>
                  <a:lnTo>
                    <a:pt x="11047" y="23168"/>
                  </a:lnTo>
                  <a:lnTo>
                    <a:pt x="11473" y="22442"/>
                  </a:lnTo>
                  <a:lnTo>
                    <a:pt x="21407" y="15344"/>
                  </a:lnTo>
                  <a:lnTo>
                    <a:pt x="24209" y="11432"/>
                  </a:lnTo>
                  <a:close/>
                </a:path>
                <a:path w="27940" h="31750">
                  <a:moveTo>
                    <a:pt x="22341" y="0"/>
                  </a:moveTo>
                  <a:lnTo>
                    <a:pt x="14940" y="7663"/>
                  </a:lnTo>
                  <a:lnTo>
                    <a:pt x="9622" y="7933"/>
                  </a:lnTo>
                  <a:lnTo>
                    <a:pt x="7661" y="11951"/>
                  </a:lnTo>
                  <a:lnTo>
                    <a:pt x="9141" y="11432"/>
                  </a:lnTo>
                  <a:lnTo>
                    <a:pt x="24209" y="11432"/>
                  </a:lnTo>
                  <a:lnTo>
                    <a:pt x="26211" y="8638"/>
                  </a:lnTo>
                  <a:lnTo>
                    <a:pt x="27735" y="3645"/>
                  </a:lnTo>
                  <a:lnTo>
                    <a:pt x="27832" y="1687"/>
                  </a:lnTo>
                  <a:lnTo>
                    <a:pt x="22341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813000" y="66952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70" y="0"/>
                  </a:moveTo>
                  <a:lnTo>
                    <a:pt x="388" y="378"/>
                  </a:lnTo>
                  <a:lnTo>
                    <a:pt x="10" y="745"/>
                  </a:lnTo>
                  <a:lnTo>
                    <a:pt x="0" y="1357"/>
                  </a:lnTo>
                  <a:lnTo>
                    <a:pt x="367" y="1739"/>
                  </a:lnTo>
                  <a:lnTo>
                    <a:pt x="741" y="2124"/>
                  </a:lnTo>
                  <a:lnTo>
                    <a:pt x="1350" y="2124"/>
                  </a:lnTo>
                  <a:lnTo>
                    <a:pt x="1724" y="1753"/>
                  </a:lnTo>
                  <a:lnTo>
                    <a:pt x="2117" y="1371"/>
                  </a:lnTo>
                  <a:lnTo>
                    <a:pt x="2123" y="760"/>
                  </a:lnTo>
                  <a:lnTo>
                    <a:pt x="1752" y="389"/>
                  </a:lnTo>
                  <a:lnTo>
                    <a:pt x="1389" y="15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818651" y="6690963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16588" y="8653"/>
                  </a:moveTo>
                  <a:lnTo>
                    <a:pt x="4053" y="8653"/>
                  </a:lnTo>
                  <a:lnTo>
                    <a:pt x="8816" y="11426"/>
                  </a:lnTo>
                  <a:lnTo>
                    <a:pt x="15944" y="21325"/>
                  </a:lnTo>
                  <a:lnTo>
                    <a:pt x="22678" y="26110"/>
                  </a:lnTo>
                  <a:lnTo>
                    <a:pt x="27691" y="27628"/>
                  </a:lnTo>
                  <a:lnTo>
                    <a:pt x="29657" y="27724"/>
                  </a:lnTo>
                  <a:lnTo>
                    <a:pt x="31348" y="22251"/>
                  </a:lnTo>
                  <a:lnTo>
                    <a:pt x="23652" y="14879"/>
                  </a:lnTo>
                  <a:lnTo>
                    <a:pt x="23448" y="10894"/>
                  </a:lnTo>
                  <a:lnTo>
                    <a:pt x="19155" y="10894"/>
                  </a:lnTo>
                  <a:lnTo>
                    <a:pt x="16588" y="8653"/>
                  </a:lnTo>
                  <a:close/>
                </a:path>
                <a:path w="31750" h="27940">
                  <a:moveTo>
                    <a:pt x="19350" y="7628"/>
                  </a:moveTo>
                  <a:lnTo>
                    <a:pt x="19710" y="8653"/>
                  </a:lnTo>
                  <a:lnTo>
                    <a:pt x="19771" y="9349"/>
                  </a:lnTo>
                  <a:lnTo>
                    <a:pt x="19155" y="10894"/>
                  </a:lnTo>
                  <a:lnTo>
                    <a:pt x="23448" y="10894"/>
                  </a:lnTo>
                  <a:lnTo>
                    <a:pt x="23381" y="9583"/>
                  </a:lnTo>
                  <a:lnTo>
                    <a:pt x="19350" y="7628"/>
                  </a:lnTo>
                  <a:close/>
                </a:path>
                <a:path w="31750" h="27940">
                  <a:moveTo>
                    <a:pt x="6696" y="0"/>
                  </a:moveTo>
                  <a:lnTo>
                    <a:pt x="8086" y="2599"/>
                  </a:lnTo>
                  <a:lnTo>
                    <a:pt x="7750" y="7599"/>
                  </a:lnTo>
                  <a:lnTo>
                    <a:pt x="5079" y="7599"/>
                  </a:lnTo>
                  <a:lnTo>
                    <a:pt x="0" y="9349"/>
                  </a:lnTo>
                  <a:lnTo>
                    <a:pt x="4053" y="8653"/>
                  </a:lnTo>
                  <a:lnTo>
                    <a:pt x="16588" y="8653"/>
                  </a:lnTo>
                  <a:lnTo>
                    <a:pt x="15883" y="8039"/>
                  </a:lnTo>
                  <a:lnTo>
                    <a:pt x="10890" y="7776"/>
                  </a:lnTo>
                  <a:lnTo>
                    <a:pt x="10882" y="7599"/>
                  </a:lnTo>
                  <a:lnTo>
                    <a:pt x="7750" y="7599"/>
                  </a:lnTo>
                  <a:lnTo>
                    <a:pt x="6070" y="7258"/>
                  </a:lnTo>
                  <a:lnTo>
                    <a:pt x="10868" y="7258"/>
                  </a:lnTo>
                  <a:lnTo>
                    <a:pt x="10666" y="2498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844701" y="67132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763" y="0"/>
                  </a:moveTo>
                  <a:lnTo>
                    <a:pt x="380" y="370"/>
                  </a:lnTo>
                  <a:lnTo>
                    <a:pt x="0" y="740"/>
                  </a:lnTo>
                  <a:lnTo>
                    <a:pt x="0" y="1342"/>
                  </a:lnTo>
                  <a:lnTo>
                    <a:pt x="367" y="1720"/>
                  </a:lnTo>
                  <a:lnTo>
                    <a:pt x="751" y="2109"/>
                  </a:lnTo>
                  <a:lnTo>
                    <a:pt x="1371" y="2115"/>
                  </a:lnTo>
                  <a:lnTo>
                    <a:pt x="1738" y="1748"/>
                  </a:lnTo>
                  <a:lnTo>
                    <a:pt x="2117" y="1393"/>
                  </a:lnTo>
                  <a:lnTo>
                    <a:pt x="2131" y="765"/>
                  </a:lnTo>
                  <a:lnTo>
                    <a:pt x="1381" y="1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58317" y="6525299"/>
              <a:ext cx="130175" cy="41275"/>
            </a:xfrm>
            <a:custGeom>
              <a:avLst/>
              <a:gdLst/>
              <a:ahLst/>
              <a:cxnLst/>
              <a:rect l="l" t="t" r="r" b="b"/>
              <a:pathLst>
                <a:path w="130175" h="41275">
                  <a:moveTo>
                    <a:pt x="13030" y="35191"/>
                  </a:moveTo>
                  <a:lnTo>
                    <a:pt x="11620" y="34188"/>
                  </a:lnTo>
                  <a:lnTo>
                    <a:pt x="8788" y="38138"/>
                  </a:lnTo>
                  <a:lnTo>
                    <a:pt x="6362" y="36410"/>
                  </a:lnTo>
                  <a:lnTo>
                    <a:pt x="8521" y="33388"/>
                  </a:lnTo>
                  <a:lnTo>
                    <a:pt x="7112" y="32385"/>
                  </a:lnTo>
                  <a:lnTo>
                    <a:pt x="4953" y="35407"/>
                  </a:lnTo>
                  <a:lnTo>
                    <a:pt x="2578" y="33731"/>
                  </a:lnTo>
                  <a:lnTo>
                    <a:pt x="5257" y="29984"/>
                  </a:lnTo>
                  <a:lnTo>
                    <a:pt x="3860" y="28981"/>
                  </a:lnTo>
                  <a:lnTo>
                    <a:pt x="0" y="34366"/>
                  </a:lnTo>
                  <a:lnTo>
                    <a:pt x="9029" y="40779"/>
                  </a:lnTo>
                  <a:lnTo>
                    <a:pt x="13030" y="35191"/>
                  </a:lnTo>
                  <a:close/>
                </a:path>
                <a:path w="130175" h="41275">
                  <a:moveTo>
                    <a:pt x="18351" y="29730"/>
                  </a:moveTo>
                  <a:lnTo>
                    <a:pt x="18199" y="27736"/>
                  </a:lnTo>
                  <a:lnTo>
                    <a:pt x="17056" y="26657"/>
                  </a:lnTo>
                  <a:lnTo>
                    <a:pt x="14351" y="24091"/>
                  </a:lnTo>
                  <a:lnTo>
                    <a:pt x="11099" y="28206"/>
                  </a:lnTo>
                  <a:lnTo>
                    <a:pt x="9105" y="26314"/>
                  </a:lnTo>
                  <a:lnTo>
                    <a:pt x="9220" y="25412"/>
                  </a:lnTo>
                  <a:lnTo>
                    <a:pt x="10820" y="23723"/>
                  </a:lnTo>
                  <a:lnTo>
                    <a:pt x="12255" y="23622"/>
                  </a:lnTo>
                  <a:lnTo>
                    <a:pt x="11658" y="21869"/>
                  </a:lnTo>
                  <a:lnTo>
                    <a:pt x="10033" y="21869"/>
                  </a:lnTo>
                  <a:lnTo>
                    <a:pt x="7061" y="24980"/>
                  </a:lnTo>
                  <a:lnTo>
                    <a:pt x="6959" y="27076"/>
                  </a:lnTo>
                  <a:lnTo>
                    <a:pt x="10769" y="30670"/>
                  </a:lnTo>
                  <a:lnTo>
                    <a:pt x="12839" y="28206"/>
                  </a:lnTo>
                  <a:lnTo>
                    <a:pt x="14122" y="26657"/>
                  </a:lnTo>
                  <a:lnTo>
                    <a:pt x="16217" y="28638"/>
                  </a:lnTo>
                  <a:lnTo>
                    <a:pt x="16014" y="29502"/>
                  </a:lnTo>
                  <a:lnTo>
                    <a:pt x="14363" y="31229"/>
                  </a:lnTo>
                  <a:lnTo>
                    <a:pt x="12674" y="31292"/>
                  </a:lnTo>
                  <a:lnTo>
                    <a:pt x="13030" y="33121"/>
                  </a:lnTo>
                  <a:lnTo>
                    <a:pt x="15062" y="33185"/>
                  </a:lnTo>
                  <a:lnTo>
                    <a:pt x="18351" y="29730"/>
                  </a:lnTo>
                  <a:close/>
                </a:path>
                <a:path w="130175" h="41275">
                  <a:moveTo>
                    <a:pt x="23736" y="24828"/>
                  </a:moveTo>
                  <a:lnTo>
                    <a:pt x="17868" y="17576"/>
                  </a:lnTo>
                  <a:lnTo>
                    <a:pt x="20701" y="15290"/>
                  </a:lnTo>
                  <a:lnTo>
                    <a:pt x="19621" y="13957"/>
                  </a:lnTo>
                  <a:lnTo>
                    <a:pt x="12382" y="19761"/>
                  </a:lnTo>
                  <a:lnTo>
                    <a:pt x="13474" y="21094"/>
                  </a:lnTo>
                  <a:lnTo>
                    <a:pt x="16306" y="18834"/>
                  </a:lnTo>
                  <a:lnTo>
                    <a:pt x="22174" y="26085"/>
                  </a:lnTo>
                  <a:lnTo>
                    <a:pt x="23736" y="24828"/>
                  </a:lnTo>
                  <a:close/>
                </a:path>
                <a:path w="130175" h="41275">
                  <a:moveTo>
                    <a:pt x="34302" y="17919"/>
                  </a:moveTo>
                  <a:lnTo>
                    <a:pt x="33261" y="17068"/>
                  </a:lnTo>
                  <a:lnTo>
                    <a:pt x="28981" y="13576"/>
                  </a:lnTo>
                  <a:lnTo>
                    <a:pt x="28981" y="15925"/>
                  </a:lnTo>
                  <a:lnTo>
                    <a:pt x="26504" y="17411"/>
                  </a:lnTo>
                  <a:lnTo>
                    <a:pt x="25793" y="14389"/>
                  </a:lnTo>
                  <a:lnTo>
                    <a:pt x="25666" y="13741"/>
                  </a:lnTo>
                  <a:lnTo>
                    <a:pt x="25311" y="12674"/>
                  </a:lnTo>
                  <a:lnTo>
                    <a:pt x="26098" y="13474"/>
                  </a:lnTo>
                  <a:lnTo>
                    <a:pt x="28981" y="15925"/>
                  </a:lnTo>
                  <a:lnTo>
                    <a:pt x="28981" y="13576"/>
                  </a:lnTo>
                  <a:lnTo>
                    <a:pt x="27876" y="12661"/>
                  </a:lnTo>
                  <a:lnTo>
                    <a:pt x="25222" y="10502"/>
                  </a:lnTo>
                  <a:lnTo>
                    <a:pt x="23418" y="11582"/>
                  </a:lnTo>
                  <a:lnTo>
                    <a:pt x="25831" y="23050"/>
                  </a:lnTo>
                  <a:lnTo>
                    <a:pt x="27597" y="21971"/>
                  </a:lnTo>
                  <a:lnTo>
                    <a:pt x="26924" y="19062"/>
                  </a:lnTo>
                  <a:lnTo>
                    <a:pt x="29667" y="17411"/>
                  </a:lnTo>
                  <a:lnTo>
                    <a:pt x="30251" y="17068"/>
                  </a:lnTo>
                  <a:lnTo>
                    <a:pt x="32524" y="18999"/>
                  </a:lnTo>
                  <a:lnTo>
                    <a:pt x="34302" y="17919"/>
                  </a:lnTo>
                  <a:close/>
                </a:path>
                <a:path w="130175" h="41275">
                  <a:moveTo>
                    <a:pt x="43776" y="11887"/>
                  </a:moveTo>
                  <a:lnTo>
                    <a:pt x="41617" y="6438"/>
                  </a:lnTo>
                  <a:lnTo>
                    <a:pt x="41490" y="6121"/>
                  </a:lnTo>
                  <a:lnTo>
                    <a:pt x="41490" y="11734"/>
                  </a:lnTo>
                  <a:lnTo>
                    <a:pt x="40640" y="13487"/>
                  </a:lnTo>
                  <a:lnTo>
                    <a:pt x="37007" y="14909"/>
                  </a:lnTo>
                  <a:lnTo>
                    <a:pt x="34213" y="7848"/>
                  </a:lnTo>
                  <a:lnTo>
                    <a:pt x="37807" y="6438"/>
                  </a:lnTo>
                  <a:lnTo>
                    <a:pt x="39662" y="7124"/>
                  </a:lnTo>
                  <a:lnTo>
                    <a:pt x="41490" y="11734"/>
                  </a:lnTo>
                  <a:lnTo>
                    <a:pt x="41490" y="6121"/>
                  </a:lnTo>
                  <a:lnTo>
                    <a:pt x="41211" y="5410"/>
                  </a:lnTo>
                  <a:lnTo>
                    <a:pt x="38392" y="4356"/>
                  </a:lnTo>
                  <a:lnTo>
                    <a:pt x="31699" y="6985"/>
                  </a:lnTo>
                  <a:lnTo>
                    <a:pt x="35775" y="17259"/>
                  </a:lnTo>
                  <a:lnTo>
                    <a:pt x="41732" y="14909"/>
                  </a:lnTo>
                  <a:lnTo>
                    <a:pt x="42468" y="14617"/>
                  </a:lnTo>
                  <a:lnTo>
                    <a:pt x="43776" y="11887"/>
                  </a:lnTo>
                  <a:close/>
                </a:path>
                <a:path w="130175" h="41275">
                  <a:moveTo>
                    <a:pt x="55867" y="9004"/>
                  </a:moveTo>
                  <a:lnTo>
                    <a:pt x="54610" y="2832"/>
                  </a:lnTo>
                  <a:lnTo>
                    <a:pt x="53632" y="2095"/>
                  </a:lnTo>
                  <a:lnTo>
                    <a:pt x="53632" y="8458"/>
                  </a:lnTo>
                  <a:lnTo>
                    <a:pt x="52374" y="10426"/>
                  </a:lnTo>
                  <a:lnTo>
                    <a:pt x="48399" y="11226"/>
                  </a:lnTo>
                  <a:lnTo>
                    <a:pt x="46469" y="9906"/>
                  </a:lnTo>
                  <a:lnTo>
                    <a:pt x="45580" y="5537"/>
                  </a:lnTo>
                  <a:lnTo>
                    <a:pt x="46850" y="3632"/>
                  </a:lnTo>
                  <a:lnTo>
                    <a:pt x="50838" y="2832"/>
                  </a:lnTo>
                  <a:lnTo>
                    <a:pt x="52743" y="4089"/>
                  </a:lnTo>
                  <a:lnTo>
                    <a:pt x="53632" y="8458"/>
                  </a:lnTo>
                  <a:lnTo>
                    <a:pt x="53632" y="2095"/>
                  </a:lnTo>
                  <a:lnTo>
                    <a:pt x="51676" y="787"/>
                  </a:lnTo>
                  <a:lnTo>
                    <a:pt x="45275" y="2082"/>
                  </a:lnTo>
                  <a:lnTo>
                    <a:pt x="43345" y="4991"/>
                  </a:lnTo>
                  <a:lnTo>
                    <a:pt x="44627" y="11277"/>
                  </a:lnTo>
                  <a:lnTo>
                    <a:pt x="47548" y="13271"/>
                  </a:lnTo>
                  <a:lnTo>
                    <a:pt x="53949" y="11988"/>
                  </a:lnTo>
                  <a:lnTo>
                    <a:pt x="54432" y="11226"/>
                  </a:lnTo>
                  <a:lnTo>
                    <a:pt x="55867" y="9004"/>
                  </a:lnTo>
                  <a:close/>
                </a:path>
                <a:path w="130175" h="41275">
                  <a:moveTo>
                    <a:pt x="72682" y="2527"/>
                  </a:moveTo>
                  <a:lnTo>
                    <a:pt x="71996" y="1828"/>
                  </a:lnTo>
                  <a:lnTo>
                    <a:pt x="70573" y="393"/>
                  </a:lnTo>
                  <a:lnTo>
                    <a:pt x="70561" y="3441"/>
                  </a:lnTo>
                  <a:lnTo>
                    <a:pt x="70294" y="8382"/>
                  </a:lnTo>
                  <a:lnTo>
                    <a:pt x="68783" y="9626"/>
                  </a:lnTo>
                  <a:lnTo>
                    <a:pt x="64884" y="9423"/>
                  </a:lnTo>
                  <a:lnTo>
                    <a:pt x="65290" y="1828"/>
                  </a:lnTo>
                  <a:lnTo>
                    <a:pt x="69164" y="2044"/>
                  </a:lnTo>
                  <a:lnTo>
                    <a:pt x="70561" y="3441"/>
                  </a:lnTo>
                  <a:lnTo>
                    <a:pt x="70561" y="393"/>
                  </a:lnTo>
                  <a:lnTo>
                    <a:pt x="63373" y="0"/>
                  </a:lnTo>
                  <a:lnTo>
                    <a:pt x="62776" y="11036"/>
                  </a:lnTo>
                  <a:lnTo>
                    <a:pt x="69964" y="11417"/>
                  </a:lnTo>
                  <a:lnTo>
                    <a:pt x="72148" y="9626"/>
                  </a:lnTo>
                  <a:lnTo>
                    <a:pt x="72288" y="9512"/>
                  </a:lnTo>
                  <a:lnTo>
                    <a:pt x="72364" y="8382"/>
                  </a:lnTo>
                  <a:lnTo>
                    <a:pt x="72682" y="2527"/>
                  </a:lnTo>
                  <a:close/>
                </a:path>
                <a:path w="130175" h="41275">
                  <a:moveTo>
                    <a:pt x="86283" y="5727"/>
                  </a:moveTo>
                  <a:lnTo>
                    <a:pt x="84797" y="3314"/>
                  </a:lnTo>
                  <a:lnTo>
                    <a:pt x="84455" y="2743"/>
                  </a:lnTo>
                  <a:lnTo>
                    <a:pt x="84035" y="2654"/>
                  </a:lnTo>
                  <a:lnTo>
                    <a:pt x="84035" y="6197"/>
                  </a:lnTo>
                  <a:lnTo>
                    <a:pt x="83007" y="10528"/>
                  </a:lnTo>
                  <a:lnTo>
                    <a:pt x="81026" y="11785"/>
                  </a:lnTo>
                  <a:lnTo>
                    <a:pt x="77089" y="10858"/>
                  </a:lnTo>
                  <a:lnTo>
                    <a:pt x="75895" y="8851"/>
                  </a:lnTo>
                  <a:lnTo>
                    <a:pt x="76911" y="4521"/>
                  </a:lnTo>
                  <a:lnTo>
                    <a:pt x="78879" y="3314"/>
                  </a:lnTo>
                  <a:lnTo>
                    <a:pt x="82829" y="4254"/>
                  </a:lnTo>
                  <a:lnTo>
                    <a:pt x="84035" y="6197"/>
                  </a:lnTo>
                  <a:lnTo>
                    <a:pt x="84035" y="2654"/>
                  </a:lnTo>
                  <a:lnTo>
                    <a:pt x="78105" y="1244"/>
                  </a:lnTo>
                  <a:lnTo>
                    <a:pt x="75133" y="3086"/>
                  </a:lnTo>
                  <a:lnTo>
                    <a:pt x="73634" y="9321"/>
                  </a:lnTo>
                  <a:lnTo>
                    <a:pt x="75450" y="12357"/>
                  </a:lnTo>
                  <a:lnTo>
                    <a:pt x="81800" y="13855"/>
                  </a:lnTo>
                  <a:lnTo>
                    <a:pt x="84797" y="11963"/>
                  </a:lnTo>
                  <a:lnTo>
                    <a:pt x="84836" y="11785"/>
                  </a:lnTo>
                  <a:lnTo>
                    <a:pt x="86283" y="5727"/>
                  </a:lnTo>
                  <a:close/>
                </a:path>
                <a:path w="130175" h="41275">
                  <a:moveTo>
                    <a:pt x="101574" y="11772"/>
                  </a:moveTo>
                  <a:lnTo>
                    <a:pt x="100939" y="9829"/>
                  </a:lnTo>
                  <a:lnTo>
                    <a:pt x="100076" y="9385"/>
                  </a:lnTo>
                  <a:lnTo>
                    <a:pt x="99288" y="8991"/>
                  </a:lnTo>
                  <a:lnTo>
                    <a:pt x="99288" y="11734"/>
                  </a:lnTo>
                  <a:lnTo>
                    <a:pt x="98234" y="13766"/>
                  </a:lnTo>
                  <a:lnTo>
                    <a:pt x="97282" y="14122"/>
                  </a:lnTo>
                  <a:lnTo>
                    <a:pt x="94564" y="12725"/>
                  </a:lnTo>
                  <a:lnTo>
                    <a:pt x="96291" y="9385"/>
                  </a:lnTo>
                  <a:lnTo>
                    <a:pt x="99009" y="10769"/>
                  </a:lnTo>
                  <a:lnTo>
                    <a:pt x="99288" y="11734"/>
                  </a:lnTo>
                  <a:lnTo>
                    <a:pt x="99288" y="8991"/>
                  </a:lnTo>
                  <a:lnTo>
                    <a:pt x="95300" y="6921"/>
                  </a:lnTo>
                  <a:lnTo>
                    <a:pt x="90220" y="16751"/>
                  </a:lnTo>
                  <a:lnTo>
                    <a:pt x="92011" y="17665"/>
                  </a:lnTo>
                  <a:lnTo>
                    <a:pt x="93764" y="14274"/>
                  </a:lnTo>
                  <a:lnTo>
                    <a:pt x="97624" y="16256"/>
                  </a:lnTo>
                  <a:lnTo>
                    <a:pt x="99593" y="15582"/>
                  </a:lnTo>
                  <a:lnTo>
                    <a:pt x="100279" y="14274"/>
                  </a:lnTo>
                  <a:lnTo>
                    <a:pt x="100355" y="14122"/>
                  </a:lnTo>
                  <a:lnTo>
                    <a:pt x="101574" y="11772"/>
                  </a:lnTo>
                  <a:close/>
                </a:path>
                <a:path w="130175" h="41275">
                  <a:moveTo>
                    <a:pt x="106159" y="13106"/>
                  </a:moveTo>
                  <a:lnTo>
                    <a:pt x="104470" y="12001"/>
                  </a:lnTo>
                  <a:lnTo>
                    <a:pt x="98374" y="21221"/>
                  </a:lnTo>
                  <a:lnTo>
                    <a:pt x="100063" y="22326"/>
                  </a:lnTo>
                  <a:lnTo>
                    <a:pt x="106159" y="13106"/>
                  </a:lnTo>
                  <a:close/>
                </a:path>
                <a:path w="130175" h="41275">
                  <a:moveTo>
                    <a:pt x="113334" y="18605"/>
                  </a:moveTo>
                  <a:lnTo>
                    <a:pt x="111721" y="17246"/>
                  </a:lnTo>
                  <a:lnTo>
                    <a:pt x="111315" y="17487"/>
                  </a:lnTo>
                  <a:lnTo>
                    <a:pt x="111315" y="19405"/>
                  </a:lnTo>
                  <a:lnTo>
                    <a:pt x="110782" y="20383"/>
                  </a:lnTo>
                  <a:lnTo>
                    <a:pt x="109372" y="23876"/>
                  </a:lnTo>
                  <a:lnTo>
                    <a:pt x="108267" y="22948"/>
                  </a:lnTo>
                  <a:lnTo>
                    <a:pt x="107149" y="22021"/>
                  </a:lnTo>
                  <a:lnTo>
                    <a:pt x="110388" y="20053"/>
                  </a:lnTo>
                  <a:lnTo>
                    <a:pt x="111290" y="19380"/>
                  </a:lnTo>
                  <a:lnTo>
                    <a:pt x="111315" y="17487"/>
                  </a:lnTo>
                  <a:lnTo>
                    <a:pt x="101587" y="23177"/>
                  </a:lnTo>
                  <a:lnTo>
                    <a:pt x="103174" y="24511"/>
                  </a:lnTo>
                  <a:lnTo>
                    <a:pt x="105727" y="22948"/>
                  </a:lnTo>
                  <a:lnTo>
                    <a:pt x="108699" y="25450"/>
                  </a:lnTo>
                  <a:lnTo>
                    <a:pt x="107581" y="28219"/>
                  </a:lnTo>
                  <a:lnTo>
                    <a:pt x="109169" y="29552"/>
                  </a:lnTo>
                  <a:lnTo>
                    <a:pt x="111328" y="23876"/>
                  </a:lnTo>
                  <a:lnTo>
                    <a:pt x="113042" y="19380"/>
                  </a:lnTo>
                  <a:lnTo>
                    <a:pt x="113334" y="18605"/>
                  </a:lnTo>
                  <a:close/>
                </a:path>
                <a:path w="130175" h="41275">
                  <a:moveTo>
                    <a:pt x="123913" y="29591"/>
                  </a:moveTo>
                  <a:lnTo>
                    <a:pt x="122593" y="28079"/>
                  </a:lnTo>
                  <a:lnTo>
                    <a:pt x="116103" y="33680"/>
                  </a:lnTo>
                  <a:lnTo>
                    <a:pt x="114820" y="33489"/>
                  </a:lnTo>
                  <a:lnTo>
                    <a:pt x="112864" y="31254"/>
                  </a:lnTo>
                  <a:lnTo>
                    <a:pt x="112877" y="29984"/>
                  </a:lnTo>
                  <a:lnTo>
                    <a:pt x="119367" y="24384"/>
                  </a:lnTo>
                  <a:lnTo>
                    <a:pt x="118046" y="22860"/>
                  </a:lnTo>
                  <a:lnTo>
                    <a:pt x="110807" y="29121"/>
                  </a:lnTo>
                  <a:lnTo>
                    <a:pt x="110705" y="31572"/>
                  </a:lnTo>
                  <a:lnTo>
                    <a:pt x="114211" y="35598"/>
                  </a:lnTo>
                  <a:lnTo>
                    <a:pt x="116662" y="35852"/>
                  </a:lnTo>
                  <a:lnTo>
                    <a:pt x="123913" y="29591"/>
                  </a:lnTo>
                  <a:close/>
                </a:path>
                <a:path w="130175" h="41275">
                  <a:moveTo>
                    <a:pt x="126923" y="34010"/>
                  </a:moveTo>
                  <a:lnTo>
                    <a:pt x="125780" y="32346"/>
                  </a:lnTo>
                  <a:lnTo>
                    <a:pt x="116624" y="38569"/>
                  </a:lnTo>
                  <a:lnTo>
                    <a:pt x="117754" y="40233"/>
                  </a:lnTo>
                  <a:lnTo>
                    <a:pt x="126923" y="34010"/>
                  </a:lnTo>
                  <a:close/>
                </a:path>
                <a:path w="130175" h="41275">
                  <a:moveTo>
                    <a:pt x="130060" y="33540"/>
                  </a:moveTo>
                  <a:lnTo>
                    <a:pt x="128905" y="31851"/>
                  </a:lnTo>
                  <a:lnTo>
                    <a:pt x="126479" y="32067"/>
                  </a:lnTo>
                  <a:lnTo>
                    <a:pt x="127381" y="33375"/>
                  </a:lnTo>
                  <a:lnTo>
                    <a:pt x="130060" y="3354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824541" y="6750031"/>
              <a:ext cx="70485" cy="55244"/>
            </a:xfrm>
            <a:custGeom>
              <a:avLst/>
              <a:gdLst/>
              <a:ahLst/>
              <a:cxnLst/>
              <a:rect l="l" t="t" r="r" b="b"/>
              <a:pathLst>
                <a:path w="70484" h="55245">
                  <a:moveTo>
                    <a:pt x="60209" y="0"/>
                  </a:moveTo>
                  <a:lnTo>
                    <a:pt x="39289" y="22502"/>
                  </a:lnTo>
                  <a:lnTo>
                    <a:pt x="19872" y="37937"/>
                  </a:lnTo>
                  <a:lnTo>
                    <a:pt x="5570" y="46819"/>
                  </a:lnTo>
                  <a:lnTo>
                    <a:pt x="0" y="49665"/>
                  </a:lnTo>
                  <a:lnTo>
                    <a:pt x="78" y="54997"/>
                  </a:lnTo>
                  <a:lnTo>
                    <a:pt x="23554" y="47636"/>
                  </a:lnTo>
                  <a:lnTo>
                    <a:pt x="46352" y="34962"/>
                  </a:lnTo>
                  <a:lnTo>
                    <a:pt x="63602" y="22966"/>
                  </a:lnTo>
                  <a:lnTo>
                    <a:pt x="70434" y="17636"/>
                  </a:lnTo>
                  <a:lnTo>
                    <a:pt x="60209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48283" y="6750028"/>
              <a:ext cx="146685" cy="38735"/>
            </a:xfrm>
            <a:custGeom>
              <a:avLst/>
              <a:gdLst/>
              <a:ahLst/>
              <a:cxnLst/>
              <a:rect l="l" t="t" r="r" b="b"/>
              <a:pathLst>
                <a:path w="146684" h="38734">
                  <a:moveTo>
                    <a:pt x="136467" y="0"/>
                  </a:moveTo>
                  <a:lnTo>
                    <a:pt x="123695" y="7357"/>
                  </a:lnTo>
                  <a:lnTo>
                    <a:pt x="108605" y="13089"/>
                  </a:lnTo>
                  <a:lnTo>
                    <a:pt x="91614" y="16958"/>
                  </a:lnTo>
                  <a:lnTo>
                    <a:pt x="73136" y="18727"/>
                  </a:lnTo>
                  <a:lnTo>
                    <a:pt x="54763" y="16958"/>
                  </a:lnTo>
                  <a:lnTo>
                    <a:pt x="37868" y="13089"/>
                  </a:lnTo>
                  <a:lnTo>
                    <a:pt x="22864" y="7357"/>
                  </a:lnTo>
                  <a:lnTo>
                    <a:pt x="10162" y="0"/>
                  </a:lnTo>
                  <a:lnTo>
                    <a:pt x="0" y="17640"/>
                  </a:lnTo>
                  <a:lnTo>
                    <a:pt x="14756" y="25605"/>
                  </a:lnTo>
                  <a:lnTo>
                    <a:pt x="31521" y="31836"/>
                  </a:lnTo>
                  <a:lnTo>
                    <a:pt x="49962" y="36125"/>
                  </a:lnTo>
                  <a:lnTo>
                    <a:pt x="69749" y="38261"/>
                  </a:lnTo>
                  <a:lnTo>
                    <a:pt x="76546" y="38261"/>
                  </a:lnTo>
                  <a:lnTo>
                    <a:pt x="96445" y="36125"/>
                  </a:lnTo>
                  <a:lnTo>
                    <a:pt x="114989" y="31836"/>
                  </a:lnTo>
                  <a:lnTo>
                    <a:pt x="131847" y="25605"/>
                  </a:lnTo>
                  <a:lnTo>
                    <a:pt x="146688" y="17640"/>
                  </a:lnTo>
                  <a:lnTo>
                    <a:pt x="136467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68180" y="6787773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09" h="8890">
                  <a:moveTo>
                    <a:pt x="29203" y="0"/>
                  </a:moveTo>
                  <a:lnTo>
                    <a:pt x="26535" y="491"/>
                  </a:lnTo>
                  <a:lnTo>
                    <a:pt x="19654" y="1338"/>
                  </a:lnTo>
                  <a:lnTo>
                    <a:pt x="10247" y="1602"/>
                  </a:lnTo>
                  <a:lnTo>
                    <a:pt x="0" y="342"/>
                  </a:lnTo>
                  <a:lnTo>
                    <a:pt x="2426" y="8884"/>
                  </a:lnTo>
                  <a:lnTo>
                    <a:pt x="9851" y="7391"/>
                  </a:lnTo>
                  <a:lnTo>
                    <a:pt x="16488" y="5627"/>
                  </a:lnTo>
                  <a:lnTo>
                    <a:pt x="22789" y="3271"/>
                  </a:lnTo>
                  <a:lnTo>
                    <a:pt x="29203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868180" y="6765306"/>
              <a:ext cx="54610" cy="30480"/>
            </a:xfrm>
            <a:custGeom>
              <a:avLst/>
              <a:gdLst/>
              <a:ahLst/>
              <a:cxnLst/>
              <a:rect l="l" t="t" r="r" b="b"/>
              <a:pathLst>
                <a:path w="54609" h="30479">
                  <a:moveTo>
                    <a:pt x="43373" y="0"/>
                  </a:moveTo>
                  <a:lnTo>
                    <a:pt x="26967" y="13633"/>
                  </a:lnTo>
                  <a:lnTo>
                    <a:pt x="13127" y="20355"/>
                  </a:lnTo>
                  <a:lnTo>
                    <a:pt x="3567" y="22602"/>
                  </a:lnTo>
                  <a:lnTo>
                    <a:pt x="0" y="22810"/>
                  </a:lnTo>
                  <a:lnTo>
                    <a:pt x="9761" y="24176"/>
                  </a:lnTo>
                  <a:lnTo>
                    <a:pt x="19219" y="23914"/>
                  </a:lnTo>
                  <a:lnTo>
                    <a:pt x="26365" y="23023"/>
                  </a:lnTo>
                  <a:lnTo>
                    <a:pt x="29193" y="22504"/>
                  </a:lnTo>
                  <a:lnTo>
                    <a:pt x="31777" y="30477"/>
                  </a:lnTo>
                  <a:lnTo>
                    <a:pt x="34202" y="29500"/>
                  </a:lnTo>
                  <a:lnTo>
                    <a:pt x="40115" y="26596"/>
                  </a:lnTo>
                  <a:lnTo>
                    <a:pt x="47477" y="21805"/>
                  </a:lnTo>
                  <a:lnTo>
                    <a:pt x="54249" y="15167"/>
                  </a:lnTo>
                  <a:lnTo>
                    <a:pt x="45086" y="11200"/>
                  </a:lnTo>
                  <a:lnTo>
                    <a:pt x="43373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24710" y="680518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9226" y="8844"/>
                  </a:lnTo>
                  <a:lnTo>
                    <a:pt x="17813" y="10806"/>
                  </a:lnTo>
                  <a:lnTo>
                    <a:pt x="17063" y="4939"/>
                  </a:lnTo>
                  <a:lnTo>
                    <a:pt x="11537" y="3938"/>
                  </a:lnTo>
                  <a:lnTo>
                    <a:pt x="5806" y="2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24611" y="6787782"/>
              <a:ext cx="79375" cy="33655"/>
            </a:xfrm>
            <a:custGeom>
              <a:avLst/>
              <a:gdLst/>
              <a:ahLst/>
              <a:cxnLst/>
              <a:rect l="l" t="t" r="r" b="b"/>
              <a:pathLst>
                <a:path w="79375" h="33654">
                  <a:moveTo>
                    <a:pt x="78778" y="17005"/>
                  </a:moveTo>
                  <a:lnTo>
                    <a:pt x="77000" y="11963"/>
                  </a:lnTo>
                  <a:lnTo>
                    <a:pt x="72771" y="0"/>
                  </a:lnTo>
                  <a:lnTo>
                    <a:pt x="65633" y="3276"/>
                  </a:lnTo>
                  <a:lnTo>
                    <a:pt x="57734" y="5664"/>
                  </a:lnTo>
                  <a:lnTo>
                    <a:pt x="12776" y="11874"/>
                  </a:lnTo>
                  <a:lnTo>
                    <a:pt x="3594" y="11963"/>
                  </a:lnTo>
                  <a:lnTo>
                    <a:pt x="152" y="11861"/>
                  </a:lnTo>
                  <a:lnTo>
                    <a:pt x="101" y="17360"/>
                  </a:lnTo>
                  <a:lnTo>
                    <a:pt x="381" y="27076"/>
                  </a:lnTo>
                  <a:lnTo>
                    <a:pt x="9842" y="33439"/>
                  </a:lnTo>
                  <a:lnTo>
                    <a:pt x="17907" y="28219"/>
                  </a:lnTo>
                  <a:lnTo>
                    <a:pt x="8839" y="26060"/>
                  </a:lnTo>
                  <a:lnTo>
                    <a:pt x="215" y="17475"/>
                  </a:lnTo>
                  <a:lnTo>
                    <a:pt x="7213" y="20612"/>
                  </a:lnTo>
                  <a:lnTo>
                    <a:pt x="14211" y="21844"/>
                  </a:lnTo>
                  <a:lnTo>
                    <a:pt x="20980" y="23190"/>
                  </a:lnTo>
                  <a:lnTo>
                    <a:pt x="44310" y="25069"/>
                  </a:lnTo>
                  <a:lnTo>
                    <a:pt x="62598" y="22631"/>
                  </a:lnTo>
                  <a:lnTo>
                    <a:pt x="74510" y="18923"/>
                  </a:lnTo>
                  <a:lnTo>
                    <a:pt x="78778" y="1700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50926" y="6759309"/>
              <a:ext cx="136525" cy="48260"/>
            </a:xfrm>
            <a:custGeom>
              <a:avLst/>
              <a:gdLst/>
              <a:ahLst/>
              <a:cxnLst/>
              <a:rect l="l" t="t" r="r" b="b"/>
              <a:pathLst>
                <a:path w="136525" h="48259">
                  <a:moveTo>
                    <a:pt x="3987" y="40868"/>
                  </a:moveTo>
                  <a:lnTo>
                    <a:pt x="2971" y="40868"/>
                  </a:lnTo>
                  <a:lnTo>
                    <a:pt x="469" y="40868"/>
                  </a:lnTo>
                  <a:lnTo>
                    <a:pt x="88" y="42240"/>
                  </a:lnTo>
                  <a:lnTo>
                    <a:pt x="0" y="42748"/>
                  </a:lnTo>
                  <a:lnTo>
                    <a:pt x="1130" y="43053"/>
                  </a:lnTo>
                  <a:lnTo>
                    <a:pt x="3390" y="43599"/>
                  </a:lnTo>
                  <a:lnTo>
                    <a:pt x="3581" y="42837"/>
                  </a:lnTo>
                  <a:lnTo>
                    <a:pt x="1193" y="42240"/>
                  </a:lnTo>
                  <a:lnTo>
                    <a:pt x="1473" y="41338"/>
                  </a:lnTo>
                  <a:lnTo>
                    <a:pt x="3797" y="41630"/>
                  </a:lnTo>
                  <a:lnTo>
                    <a:pt x="3873" y="41338"/>
                  </a:lnTo>
                  <a:lnTo>
                    <a:pt x="3987" y="40868"/>
                  </a:lnTo>
                  <a:close/>
                </a:path>
                <a:path w="136525" h="48259">
                  <a:moveTo>
                    <a:pt x="4394" y="39128"/>
                  </a:moveTo>
                  <a:lnTo>
                    <a:pt x="4178" y="38862"/>
                  </a:lnTo>
                  <a:lnTo>
                    <a:pt x="3784" y="38417"/>
                  </a:lnTo>
                  <a:lnTo>
                    <a:pt x="1739" y="37896"/>
                  </a:lnTo>
                  <a:lnTo>
                    <a:pt x="1028" y="38747"/>
                  </a:lnTo>
                  <a:lnTo>
                    <a:pt x="1587" y="39370"/>
                  </a:lnTo>
                  <a:lnTo>
                    <a:pt x="2044" y="38862"/>
                  </a:lnTo>
                  <a:lnTo>
                    <a:pt x="3048" y="39128"/>
                  </a:lnTo>
                  <a:lnTo>
                    <a:pt x="3327" y="39458"/>
                  </a:lnTo>
                  <a:lnTo>
                    <a:pt x="3048" y="40551"/>
                  </a:lnTo>
                  <a:lnTo>
                    <a:pt x="4064" y="40551"/>
                  </a:lnTo>
                  <a:lnTo>
                    <a:pt x="4394" y="39128"/>
                  </a:lnTo>
                  <a:close/>
                </a:path>
                <a:path w="136525" h="48259">
                  <a:moveTo>
                    <a:pt x="8178" y="42570"/>
                  </a:moveTo>
                  <a:lnTo>
                    <a:pt x="7518" y="42430"/>
                  </a:lnTo>
                  <a:lnTo>
                    <a:pt x="7569" y="42227"/>
                  </a:lnTo>
                  <a:lnTo>
                    <a:pt x="8013" y="40195"/>
                  </a:lnTo>
                  <a:lnTo>
                    <a:pt x="8166" y="39509"/>
                  </a:lnTo>
                  <a:lnTo>
                    <a:pt x="7099" y="39293"/>
                  </a:lnTo>
                  <a:lnTo>
                    <a:pt x="7099" y="40195"/>
                  </a:lnTo>
                  <a:lnTo>
                    <a:pt x="7023" y="40462"/>
                  </a:lnTo>
                  <a:lnTo>
                    <a:pt x="6616" y="42227"/>
                  </a:lnTo>
                  <a:lnTo>
                    <a:pt x="5219" y="41910"/>
                  </a:lnTo>
                  <a:lnTo>
                    <a:pt x="6921" y="40436"/>
                  </a:lnTo>
                  <a:lnTo>
                    <a:pt x="7099" y="40195"/>
                  </a:lnTo>
                  <a:lnTo>
                    <a:pt x="7099" y="39293"/>
                  </a:lnTo>
                  <a:lnTo>
                    <a:pt x="5791" y="40462"/>
                  </a:lnTo>
                  <a:lnTo>
                    <a:pt x="4203" y="41884"/>
                  </a:lnTo>
                  <a:lnTo>
                    <a:pt x="4102" y="42430"/>
                  </a:lnTo>
                  <a:lnTo>
                    <a:pt x="6451" y="42976"/>
                  </a:lnTo>
                  <a:lnTo>
                    <a:pt x="6172" y="44246"/>
                  </a:lnTo>
                  <a:lnTo>
                    <a:pt x="7086" y="44450"/>
                  </a:lnTo>
                  <a:lnTo>
                    <a:pt x="7366" y="43167"/>
                  </a:lnTo>
                  <a:lnTo>
                    <a:pt x="8026" y="43319"/>
                  </a:lnTo>
                  <a:lnTo>
                    <a:pt x="8051" y="43167"/>
                  </a:lnTo>
                  <a:lnTo>
                    <a:pt x="8178" y="42570"/>
                  </a:lnTo>
                  <a:close/>
                </a:path>
                <a:path w="136525" h="48259">
                  <a:moveTo>
                    <a:pt x="8978" y="609"/>
                  </a:moveTo>
                  <a:lnTo>
                    <a:pt x="7785" y="0"/>
                  </a:lnTo>
                  <a:lnTo>
                    <a:pt x="4610" y="6362"/>
                  </a:lnTo>
                  <a:lnTo>
                    <a:pt x="5867" y="7010"/>
                  </a:lnTo>
                  <a:lnTo>
                    <a:pt x="8978" y="609"/>
                  </a:lnTo>
                  <a:close/>
                </a:path>
                <a:path w="136525" h="48259">
                  <a:moveTo>
                    <a:pt x="14833" y="41732"/>
                  </a:moveTo>
                  <a:lnTo>
                    <a:pt x="14249" y="40995"/>
                  </a:lnTo>
                  <a:lnTo>
                    <a:pt x="13982" y="40652"/>
                  </a:lnTo>
                  <a:lnTo>
                    <a:pt x="13804" y="40627"/>
                  </a:lnTo>
                  <a:lnTo>
                    <a:pt x="13804" y="42037"/>
                  </a:lnTo>
                  <a:lnTo>
                    <a:pt x="13423" y="44259"/>
                  </a:lnTo>
                  <a:lnTo>
                    <a:pt x="12649" y="44742"/>
                  </a:lnTo>
                  <a:lnTo>
                    <a:pt x="10845" y="44399"/>
                  </a:lnTo>
                  <a:lnTo>
                    <a:pt x="11493" y="40995"/>
                  </a:lnTo>
                  <a:lnTo>
                    <a:pt x="13246" y="41325"/>
                  </a:lnTo>
                  <a:lnTo>
                    <a:pt x="13804" y="42037"/>
                  </a:lnTo>
                  <a:lnTo>
                    <a:pt x="13804" y="40627"/>
                  </a:lnTo>
                  <a:lnTo>
                    <a:pt x="10731" y="40043"/>
                  </a:lnTo>
                  <a:lnTo>
                    <a:pt x="9753" y="44996"/>
                  </a:lnTo>
                  <a:lnTo>
                    <a:pt x="13106" y="45631"/>
                  </a:lnTo>
                  <a:lnTo>
                    <a:pt x="14312" y="44869"/>
                  </a:lnTo>
                  <a:lnTo>
                    <a:pt x="14338" y="44742"/>
                  </a:lnTo>
                  <a:lnTo>
                    <a:pt x="14833" y="41732"/>
                  </a:lnTo>
                  <a:close/>
                </a:path>
                <a:path w="136525" h="48259">
                  <a:moveTo>
                    <a:pt x="16535" y="4165"/>
                  </a:moveTo>
                  <a:lnTo>
                    <a:pt x="15227" y="3594"/>
                  </a:lnTo>
                  <a:lnTo>
                    <a:pt x="12166" y="6527"/>
                  </a:lnTo>
                  <a:lnTo>
                    <a:pt x="11734" y="7010"/>
                  </a:lnTo>
                  <a:lnTo>
                    <a:pt x="11861" y="3733"/>
                  </a:lnTo>
                  <a:lnTo>
                    <a:pt x="11912" y="2057"/>
                  </a:lnTo>
                  <a:lnTo>
                    <a:pt x="10629" y="1435"/>
                  </a:lnTo>
                  <a:lnTo>
                    <a:pt x="7023" y="7581"/>
                  </a:lnTo>
                  <a:lnTo>
                    <a:pt x="8293" y="8204"/>
                  </a:lnTo>
                  <a:lnTo>
                    <a:pt x="10477" y="4330"/>
                  </a:lnTo>
                  <a:lnTo>
                    <a:pt x="10744" y="3733"/>
                  </a:lnTo>
                  <a:lnTo>
                    <a:pt x="10629" y="7962"/>
                  </a:lnTo>
                  <a:lnTo>
                    <a:pt x="11734" y="8483"/>
                  </a:lnTo>
                  <a:lnTo>
                    <a:pt x="13347" y="7010"/>
                  </a:lnTo>
                  <a:lnTo>
                    <a:pt x="14274" y="6159"/>
                  </a:lnTo>
                  <a:lnTo>
                    <a:pt x="14744" y="5600"/>
                  </a:lnTo>
                  <a:lnTo>
                    <a:pt x="14503" y="6184"/>
                  </a:lnTo>
                  <a:lnTo>
                    <a:pt x="13093" y="10439"/>
                  </a:lnTo>
                  <a:lnTo>
                    <a:pt x="14376" y="10985"/>
                  </a:lnTo>
                  <a:lnTo>
                    <a:pt x="16078" y="5600"/>
                  </a:lnTo>
                  <a:lnTo>
                    <a:pt x="16535" y="4165"/>
                  </a:lnTo>
                  <a:close/>
                </a:path>
                <a:path w="136525" h="48259">
                  <a:moveTo>
                    <a:pt x="18529" y="41376"/>
                  </a:moveTo>
                  <a:lnTo>
                    <a:pt x="17526" y="41224"/>
                  </a:lnTo>
                  <a:lnTo>
                    <a:pt x="15519" y="40906"/>
                  </a:lnTo>
                  <a:lnTo>
                    <a:pt x="14706" y="45885"/>
                  </a:lnTo>
                  <a:lnTo>
                    <a:pt x="16852" y="46228"/>
                  </a:lnTo>
                  <a:lnTo>
                    <a:pt x="17932" y="46393"/>
                  </a:lnTo>
                  <a:lnTo>
                    <a:pt x="18046" y="45605"/>
                  </a:lnTo>
                  <a:lnTo>
                    <a:pt x="16522" y="45389"/>
                  </a:lnTo>
                  <a:lnTo>
                    <a:pt x="15760" y="45262"/>
                  </a:lnTo>
                  <a:lnTo>
                    <a:pt x="15976" y="43916"/>
                  </a:lnTo>
                  <a:lnTo>
                    <a:pt x="17703" y="44183"/>
                  </a:lnTo>
                  <a:lnTo>
                    <a:pt x="17818" y="43408"/>
                  </a:lnTo>
                  <a:lnTo>
                    <a:pt x="17246" y="43319"/>
                  </a:lnTo>
                  <a:lnTo>
                    <a:pt x="16103" y="43141"/>
                  </a:lnTo>
                  <a:lnTo>
                    <a:pt x="16179" y="42710"/>
                  </a:lnTo>
                  <a:lnTo>
                    <a:pt x="16306" y="41833"/>
                  </a:lnTo>
                  <a:lnTo>
                    <a:pt x="18427" y="42151"/>
                  </a:lnTo>
                  <a:lnTo>
                    <a:pt x="18529" y="41376"/>
                  </a:lnTo>
                  <a:close/>
                </a:path>
                <a:path w="136525" h="48259">
                  <a:moveTo>
                    <a:pt x="22682" y="7658"/>
                  </a:moveTo>
                  <a:lnTo>
                    <a:pt x="22098" y="6451"/>
                  </a:lnTo>
                  <a:lnTo>
                    <a:pt x="21183" y="6083"/>
                  </a:lnTo>
                  <a:lnTo>
                    <a:pt x="21183" y="7785"/>
                  </a:lnTo>
                  <a:lnTo>
                    <a:pt x="20675" y="9169"/>
                  </a:lnTo>
                  <a:lnTo>
                    <a:pt x="20078" y="9448"/>
                  </a:lnTo>
                  <a:lnTo>
                    <a:pt x="18148" y="8686"/>
                  </a:lnTo>
                  <a:lnTo>
                    <a:pt x="19024" y="6426"/>
                  </a:lnTo>
                  <a:lnTo>
                    <a:pt x="20929" y="7175"/>
                  </a:lnTo>
                  <a:lnTo>
                    <a:pt x="21183" y="7785"/>
                  </a:lnTo>
                  <a:lnTo>
                    <a:pt x="21183" y="6083"/>
                  </a:lnTo>
                  <a:lnTo>
                    <a:pt x="18199" y="4876"/>
                  </a:lnTo>
                  <a:lnTo>
                    <a:pt x="15557" y="11493"/>
                  </a:lnTo>
                  <a:lnTo>
                    <a:pt x="16852" y="12014"/>
                  </a:lnTo>
                  <a:lnTo>
                    <a:pt x="17741" y="9728"/>
                  </a:lnTo>
                  <a:lnTo>
                    <a:pt x="20497" y="10833"/>
                  </a:lnTo>
                  <a:lnTo>
                    <a:pt x="21755" y="10261"/>
                  </a:lnTo>
                  <a:lnTo>
                    <a:pt x="21945" y="9728"/>
                  </a:lnTo>
                  <a:lnTo>
                    <a:pt x="22034" y="9448"/>
                  </a:lnTo>
                  <a:lnTo>
                    <a:pt x="22682" y="7658"/>
                  </a:lnTo>
                  <a:close/>
                </a:path>
                <a:path w="136525" h="48259">
                  <a:moveTo>
                    <a:pt x="23431" y="41986"/>
                  </a:moveTo>
                  <a:lnTo>
                    <a:pt x="22682" y="41910"/>
                  </a:lnTo>
                  <a:lnTo>
                    <a:pt x="21209" y="41732"/>
                  </a:lnTo>
                  <a:lnTo>
                    <a:pt x="21145" y="42252"/>
                  </a:lnTo>
                  <a:lnTo>
                    <a:pt x="21107" y="42519"/>
                  </a:lnTo>
                  <a:lnTo>
                    <a:pt x="22415" y="42672"/>
                  </a:lnTo>
                  <a:lnTo>
                    <a:pt x="22212" y="44488"/>
                  </a:lnTo>
                  <a:lnTo>
                    <a:pt x="22034" y="45948"/>
                  </a:lnTo>
                  <a:lnTo>
                    <a:pt x="21691" y="46126"/>
                  </a:lnTo>
                  <a:lnTo>
                    <a:pt x="20993" y="46037"/>
                  </a:lnTo>
                  <a:lnTo>
                    <a:pt x="20688" y="45796"/>
                  </a:lnTo>
                  <a:lnTo>
                    <a:pt x="20777" y="44970"/>
                  </a:lnTo>
                  <a:lnTo>
                    <a:pt x="19850" y="44856"/>
                  </a:lnTo>
                  <a:lnTo>
                    <a:pt x="19672" y="46215"/>
                  </a:lnTo>
                  <a:lnTo>
                    <a:pt x="20421" y="46812"/>
                  </a:lnTo>
                  <a:lnTo>
                    <a:pt x="22034" y="47002"/>
                  </a:lnTo>
                  <a:lnTo>
                    <a:pt x="22910" y="46621"/>
                  </a:lnTo>
                  <a:lnTo>
                    <a:pt x="23164" y="44348"/>
                  </a:lnTo>
                  <a:lnTo>
                    <a:pt x="23431" y="41986"/>
                  </a:lnTo>
                  <a:close/>
                </a:path>
                <a:path w="136525" h="48259">
                  <a:moveTo>
                    <a:pt x="26504" y="15544"/>
                  </a:moveTo>
                  <a:lnTo>
                    <a:pt x="26314" y="12268"/>
                  </a:lnTo>
                  <a:lnTo>
                    <a:pt x="26314" y="12052"/>
                  </a:lnTo>
                  <a:lnTo>
                    <a:pt x="26200" y="8864"/>
                  </a:lnTo>
                  <a:lnTo>
                    <a:pt x="26187" y="7924"/>
                  </a:lnTo>
                  <a:lnTo>
                    <a:pt x="25133" y="7569"/>
                  </a:lnTo>
                  <a:lnTo>
                    <a:pt x="25133" y="8864"/>
                  </a:lnTo>
                  <a:lnTo>
                    <a:pt x="25095" y="12052"/>
                  </a:lnTo>
                  <a:lnTo>
                    <a:pt x="23241" y="11379"/>
                  </a:lnTo>
                  <a:lnTo>
                    <a:pt x="24777" y="9423"/>
                  </a:lnTo>
                  <a:lnTo>
                    <a:pt x="25133" y="8864"/>
                  </a:lnTo>
                  <a:lnTo>
                    <a:pt x="25133" y="7569"/>
                  </a:lnTo>
                  <a:lnTo>
                    <a:pt x="24866" y="7467"/>
                  </a:lnTo>
                  <a:lnTo>
                    <a:pt x="23152" y="9588"/>
                  </a:lnTo>
                  <a:lnTo>
                    <a:pt x="21653" y="11379"/>
                  </a:lnTo>
                  <a:lnTo>
                    <a:pt x="20027" y="13271"/>
                  </a:lnTo>
                  <a:lnTo>
                    <a:pt x="21374" y="13766"/>
                  </a:lnTo>
                  <a:lnTo>
                    <a:pt x="22580" y="12268"/>
                  </a:lnTo>
                  <a:lnTo>
                    <a:pt x="25082" y="13157"/>
                  </a:lnTo>
                  <a:lnTo>
                    <a:pt x="25133" y="15100"/>
                  </a:lnTo>
                  <a:lnTo>
                    <a:pt x="26504" y="15544"/>
                  </a:lnTo>
                  <a:close/>
                </a:path>
                <a:path w="136525" h="48259">
                  <a:moveTo>
                    <a:pt x="27686" y="47459"/>
                  </a:moveTo>
                  <a:lnTo>
                    <a:pt x="27241" y="45885"/>
                  </a:lnTo>
                  <a:lnTo>
                    <a:pt x="27089" y="45288"/>
                  </a:lnTo>
                  <a:lnTo>
                    <a:pt x="26504" y="43103"/>
                  </a:lnTo>
                  <a:lnTo>
                    <a:pt x="26289" y="42278"/>
                  </a:lnTo>
                  <a:lnTo>
                    <a:pt x="26212" y="45288"/>
                  </a:lnTo>
                  <a:lnTo>
                    <a:pt x="24853" y="45161"/>
                  </a:lnTo>
                  <a:lnTo>
                    <a:pt x="25565" y="43586"/>
                  </a:lnTo>
                  <a:lnTo>
                    <a:pt x="25730" y="43103"/>
                  </a:lnTo>
                  <a:lnTo>
                    <a:pt x="25806" y="43611"/>
                  </a:lnTo>
                  <a:lnTo>
                    <a:pt x="26212" y="45288"/>
                  </a:lnTo>
                  <a:lnTo>
                    <a:pt x="26212" y="42278"/>
                  </a:lnTo>
                  <a:lnTo>
                    <a:pt x="25336" y="42189"/>
                  </a:lnTo>
                  <a:lnTo>
                    <a:pt x="23482" y="46050"/>
                  </a:lnTo>
                  <a:lnTo>
                    <a:pt x="22999" y="47028"/>
                  </a:lnTo>
                  <a:lnTo>
                    <a:pt x="23977" y="47129"/>
                  </a:lnTo>
                  <a:lnTo>
                    <a:pt x="24561" y="45885"/>
                  </a:lnTo>
                  <a:lnTo>
                    <a:pt x="26377" y="46050"/>
                  </a:lnTo>
                  <a:lnTo>
                    <a:pt x="26708" y="47383"/>
                  </a:lnTo>
                  <a:lnTo>
                    <a:pt x="27686" y="47459"/>
                  </a:lnTo>
                  <a:close/>
                </a:path>
                <a:path w="136525" h="48259">
                  <a:moveTo>
                    <a:pt x="32600" y="42710"/>
                  </a:moveTo>
                  <a:lnTo>
                    <a:pt x="31686" y="42672"/>
                  </a:lnTo>
                  <a:lnTo>
                    <a:pt x="31610" y="43878"/>
                  </a:lnTo>
                  <a:lnTo>
                    <a:pt x="31521" y="46367"/>
                  </a:lnTo>
                  <a:lnTo>
                    <a:pt x="31305" y="45885"/>
                  </a:lnTo>
                  <a:lnTo>
                    <a:pt x="30137" y="43878"/>
                  </a:lnTo>
                  <a:lnTo>
                    <a:pt x="29375" y="42519"/>
                  </a:lnTo>
                  <a:lnTo>
                    <a:pt x="28448" y="42456"/>
                  </a:lnTo>
                  <a:lnTo>
                    <a:pt x="28054" y="47498"/>
                  </a:lnTo>
                  <a:lnTo>
                    <a:pt x="29006" y="47561"/>
                  </a:lnTo>
                  <a:lnTo>
                    <a:pt x="29133" y="45859"/>
                  </a:lnTo>
                  <a:lnTo>
                    <a:pt x="29222" y="43878"/>
                  </a:lnTo>
                  <a:lnTo>
                    <a:pt x="29425" y="44361"/>
                  </a:lnTo>
                  <a:lnTo>
                    <a:pt x="30302" y="45885"/>
                  </a:lnTo>
                  <a:lnTo>
                    <a:pt x="31407" y="47713"/>
                  </a:lnTo>
                  <a:lnTo>
                    <a:pt x="32346" y="47764"/>
                  </a:lnTo>
                  <a:lnTo>
                    <a:pt x="32410" y="46367"/>
                  </a:lnTo>
                  <a:lnTo>
                    <a:pt x="32600" y="42710"/>
                  </a:lnTo>
                  <a:close/>
                </a:path>
                <a:path w="136525" h="48259">
                  <a:moveTo>
                    <a:pt x="33896" y="10337"/>
                  </a:moveTo>
                  <a:lnTo>
                    <a:pt x="32524" y="9956"/>
                  </a:lnTo>
                  <a:lnTo>
                    <a:pt x="30645" y="12636"/>
                  </a:lnTo>
                  <a:lnTo>
                    <a:pt x="29438" y="14300"/>
                  </a:lnTo>
                  <a:lnTo>
                    <a:pt x="29133" y="14871"/>
                  </a:lnTo>
                  <a:lnTo>
                    <a:pt x="29146" y="14224"/>
                  </a:lnTo>
                  <a:lnTo>
                    <a:pt x="29032" y="12128"/>
                  </a:lnTo>
                  <a:lnTo>
                    <a:pt x="28968" y="10490"/>
                  </a:lnTo>
                  <a:lnTo>
                    <a:pt x="28917" y="8839"/>
                  </a:lnTo>
                  <a:lnTo>
                    <a:pt x="27559" y="8394"/>
                  </a:lnTo>
                  <a:lnTo>
                    <a:pt x="27673" y="10934"/>
                  </a:lnTo>
                  <a:lnTo>
                    <a:pt x="27838" y="13487"/>
                  </a:lnTo>
                  <a:lnTo>
                    <a:pt x="28054" y="16052"/>
                  </a:lnTo>
                  <a:lnTo>
                    <a:pt x="29362" y="16446"/>
                  </a:lnTo>
                  <a:lnTo>
                    <a:pt x="30911" y="14439"/>
                  </a:lnTo>
                  <a:lnTo>
                    <a:pt x="32423" y="12395"/>
                  </a:lnTo>
                  <a:lnTo>
                    <a:pt x="33896" y="10337"/>
                  </a:lnTo>
                  <a:close/>
                </a:path>
                <a:path w="136525" h="48259">
                  <a:moveTo>
                    <a:pt x="35839" y="10871"/>
                  </a:moveTo>
                  <a:lnTo>
                    <a:pt x="34569" y="10528"/>
                  </a:lnTo>
                  <a:lnTo>
                    <a:pt x="32753" y="17424"/>
                  </a:lnTo>
                  <a:lnTo>
                    <a:pt x="34086" y="17780"/>
                  </a:lnTo>
                  <a:lnTo>
                    <a:pt x="35839" y="10871"/>
                  </a:lnTo>
                  <a:close/>
                </a:path>
                <a:path w="136525" h="48259">
                  <a:moveTo>
                    <a:pt x="36372" y="47117"/>
                  </a:moveTo>
                  <a:lnTo>
                    <a:pt x="35598" y="47104"/>
                  </a:lnTo>
                  <a:lnTo>
                    <a:pt x="34061" y="47040"/>
                  </a:lnTo>
                  <a:lnTo>
                    <a:pt x="34086" y="46596"/>
                  </a:lnTo>
                  <a:lnTo>
                    <a:pt x="34099" y="46139"/>
                  </a:lnTo>
                  <a:lnTo>
                    <a:pt x="34124" y="45694"/>
                  </a:lnTo>
                  <a:lnTo>
                    <a:pt x="35864" y="45745"/>
                  </a:lnTo>
                  <a:lnTo>
                    <a:pt x="35890" y="44958"/>
                  </a:lnTo>
                  <a:lnTo>
                    <a:pt x="35306" y="44945"/>
                  </a:lnTo>
                  <a:lnTo>
                    <a:pt x="34150" y="44907"/>
                  </a:lnTo>
                  <a:lnTo>
                    <a:pt x="34175" y="44018"/>
                  </a:lnTo>
                  <a:lnTo>
                    <a:pt x="34201" y="43573"/>
                  </a:lnTo>
                  <a:lnTo>
                    <a:pt x="36334" y="43649"/>
                  </a:lnTo>
                  <a:lnTo>
                    <a:pt x="36347" y="42849"/>
                  </a:lnTo>
                  <a:lnTo>
                    <a:pt x="35344" y="42837"/>
                  </a:lnTo>
                  <a:lnTo>
                    <a:pt x="34328" y="42799"/>
                  </a:lnTo>
                  <a:lnTo>
                    <a:pt x="33312" y="42748"/>
                  </a:lnTo>
                  <a:lnTo>
                    <a:pt x="33083" y="47790"/>
                  </a:lnTo>
                  <a:lnTo>
                    <a:pt x="35267" y="47879"/>
                  </a:lnTo>
                  <a:lnTo>
                    <a:pt x="36347" y="47904"/>
                  </a:lnTo>
                  <a:lnTo>
                    <a:pt x="36372" y="47117"/>
                  </a:lnTo>
                  <a:close/>
                </a:path>
                <a:path w="136525" h="48259">
                  <a:moveTo>
                    <a:pt x="38061" y="42887"/>
                  </a:moveTo>
                  <a:lnTo>
                    <a:pt x="37134" y="42875"/>
                  </a:lnTo>
                  <a:lnTo>
                    <a:pt x="37045" y="47917"/>
                  </a:lnTo>
                  <a:lnTo>
                    <a:pt x="37998" y="47929"/>
                  </a:lnTo>
                  <a:lnTo>
                    <a:pt x="38061" y="42887"/>
                  </a:lnTo>
                  <a:close/>
                </a:path>
                <a:path w="136525" h="48259">
                  <a:moveTo>
                    <a:pt x="42735" y="47917"/>
                  </a:moveTo>
                  <a:lnTo>
                    <a:pt x="41630" y="46050"/>
                  </a:lnTo>
                  <a:lnTo>
                    <a:pt x="41452" y="45783"/>
                  </a:lnTo>
                  <a:lnTo>
                    <a:pt x="41998" y="45567"/>
                  </a:lnTo>
                  <a:lnTo>
                    <a:pt x="42176" y="45262"/>
                  </a:lnTo>
                  <a:lnTo>
                    <a:pt x="42316" y="44996"/>
                  </a:lnTo>
                  <a:lnTo>
                    <a:pt x="42265" y="43675"/>
                  </a:lnTo>
                  <a:lnTo>
                    <a:pt x="41960" y="43256"/>
                  </a:lnTo>
                  <a:lnTo>
                    <a:pt x="41351" y="42989"/>
                  </a:lnTo>
                  <a:lnTo>
                    <a:pt x="41351" y="43980"/>
                  </a:lnTo>
                  <a:lnTo>
                    <a:pt x="41325" y="44996"/>
                  </a:lnTo>
                  <a:lnTo>
                    <a:pt x="41046" y="45262"/>
                  </a:lnTo>
                  <a:lnTo>
                    <a:pt x="39700" y="45262"/>
                  </a:lnTo>
                  <a:lnTo>
                    <a:pt x="39712" y="43675"/>
                  </a:lnTo>
                  <a:lnTo>
                    <a:pt x="41135" y="43675"/>
                  </a:lnTo>
                  <a:lnTo>
                    <a:pt x="41351" y="43980"/>
                  </a:lnTo>
                  <a:lnTo>
                    <a:pt x="41351" y="42989"/>
                  </a:lnTo>
                  <a:lnTo>
                    <a:pt x="41224" y="42926"/>
                  </a:lnTo>
                  <a:lnTo>
                    <a:pt x="40982" y="42887"/>
                  </a:lnTo>
                  <a:lnTo>
                    <a:pt x="38785" y="42887"/>
                  </a:lnTo>
                  <a:lnTo>
                    <a:pt x="38735" y="47929"/>
                  </a:lnTo>
                  <a:lnTo>
                    <a:pt x="39700" y="47942"/>
                  </a:lnTo>
                  <a:lnTo>
                    <a:pt x="39700" y="46062"/>
                  </a:lnTo>
                  <a:lnTo>
                    <a:pt x="40614" y="46050"/>
                  </a:lnTo>
                  <a:lnTo>
                    <a:pt x="41668" y="47929"/>
                  </a:lnTo>
                  <a:lnTo>
                    <a:pt x="42735" y="47917"/>
                  </a:lnTo>
                  <a:close/>
                </a:path>
                <a:path w="136525" h="48259">
                  <a:moveTo>
                    <a:pt x="42760" y="13843"/>
                  </a:moveTo>
                  <a:lnTo>
                    <a:pt x="41821" y="12585"/>
                  </a:lnTo>
                  <a:lnTo>
                    <a:pt x="41592" y="12280"/>
                  </a:lnTo>
                  <a:lnTo>
                    <a:pt x="41287" y="12217"/>
                  </a:lnTo>
                  <a:lnTo>
                    <a:pt x="41287" y="14224"/>
                  </a:lnTo>
                  <a:lnTo>
                    <a:pt x="40652" y="17348"/>
                  </a:lnTo>
                  <a:lnTo>
                    <a:pt x="39522" y="17970"/>
                  </a:lnTo>
                  <a:lnTo>
                    <a:pt x="36931" y="17360"/>
                  </a:lnTo>
                  <a:lnTo>
                    <a:pt x="38049" y="12585"/>
                  </a:lnTo>
                  <a:lnTo>
                    <a:pt x="40525" y="13169"/>
                  </a:lnTo>
                  <a:lnTo>
                    <a:pt x="41287" y="14224"/>
                  </a:lnTo>
                  <a:lnTo>
                    <a:pt x="41287" y="12217"/>
                  </a:lnTo>
                  <a:lnTo>
                    <a:pt x="37020" y="11188"/>
                  </a:lnTo>
                  <a:lnTo>
                    <a:pt x="35331" y="18110"/>
                  </a:lnTo>
                  <a:lnTo>
                    <a:pt x="36169" y="18326"/>
                  </a:lnTo>
                  <a:lnTo>
                    <a:pt x="40144" y="19278"/>
                  </a:lnTo>
                  <a:lnTo>
                    <a:pt x="41808" y="18326"/>
                  </a:lnTo>
                  <a:lnTo>
                    <a:pt x="41935" y="18110"/>
                  </a:lnTo>
                  <a:lnTo>
                    <a:pt x="41960" y="17970"/>
                  </a:lnTo>
                  <a:lnTo>
                    <a:pt x="42760" y="13843"/>
                  </a:lnTo>
                  <a:close/>
                </a:path>
                <a:path w="136525" h="48259">
                  <a:moveTo>
                    <a:pt x="48171" y="46647"/>
                  </a:moveTo>
                  <a:lnTo>
                    <a:pt x="48018" y="43726"/>
                  </a:lnTo>
                  <a:lnTo>
                    <a:pt x="47790" y="43522"/>
                  </a:lnTo>
                  <a:lnTo>
                    <a:pt x="47066" y="42887"/>
                  </a:lnTo>
                  <a:lnTo>
                    <a:pt x="47066" y="44221"/>
                  </a:lnTo>
                  <a:lnTo>
                    <a:pt x="47053" y="46380"/>
                  </a:lnTo>
                  <a:lnTo>
                    <a:pt x="46443" y="47053"/>
                  </a:lnTo>
                  <a:lnTo>
                    <a:pt x="44513" y="47117"/>
                  </a:lnTo>
                  <a:lnTo>
                    <a:pt x="43726" y="46380"/>
                  </a:lnTo>
                  <a:lnTo>
                    <a:pt x="43802" y="44221"/>
                  </a:lnTo>
                  <a:lnTo>
                    <a:pt x="44411" y="43586"/>
                  </a:lnTo>
                  <a:lnTo>
                    <a:pt x="46291" y="43522"/>
                  </a:lnTo>
                  <a:lnTo>
                    <a:pt x="47066" y="44221"/>
                  </a:lnTo>
                  <a:lnTo>
                    <a:pt x="47066" y="42887"/>
                  </a:lnTo>
                  <a:lnTo>
                    <a:pt x="46812" y="42659"/>
                  </a:lnTo>
                  <a:lnTo>
                    <a:pt x="43827" y="42760"/>
                  </a:lnTo>
                  <a:lnTo>
                    <a:pt x="42722" y="43916"/>
                  </a:lnTo>
                  <a:lnTo>
                    <a:pt x="42760" y="46837"/>
                  </a:lnTo>
                  <a:lnTo>
                    <a:pt x="43954" y="47980"/>
                  </a:lnTo>
                  <a:lnTo>
                    <a:pt x="47066" y="47866"/>
                  </a:lnTo>
                  <a:lnTo>
                    <a:pt x="47739" y="47117"/>
                  </a:lnTo>
                  <a:lnTo>
                    <a:pt x="48171" y="46647"/>
                  </a:lnTo>
                  <a:close/>
                </a:path>
                <a:path w="136525" h="48259">
                  <a:moveTo>
                    <a:pt x="49606" y="13766"/>
                  </a:moveTo>
                  <a:lnTo>
                    <a:pt x="48310" y="13563"/>
                  </a:lnTo>
                  <a:lnTo>
                    <a:pt x="47447" y="19011"/>
                  </a:lnTo>
                  <a:lnTo>
                    <a:pt x="46697" y="19443"/>
                  </a:lnTo>
                  <a:lnTo>
                    <a:pt x="44716" y="19088"/>
                  </a:lnTo>
                  <a:lnTo>
                    <a:pt x="44157" y="18427"/>
                  </a:lnTo>
                  <a:lnTo>
                    <a:pt x="45161" y="13004"/>
                  </a:lnTo>
                  <a:lnTo>
                    <a:pt x="43865" y="12750"/>
                  </a:lnTo>
                  <a:lnTo>
                    <a:pt x="42697" y="18796"/>
                  </a:lnTo>
                  <a:lnTo>
                    <a:pt x="43700" y="20116"/>
                  </a:lnTo>
                  <a:lnTo>
                    <a:pt x="47320" y="20764"/>
                  </a:lnTo>
                  <a:lnTo>
                    <a:pt x="48691" y="19875"/>
                  </a:lnTo>
                  <a:lnTo>
                    <a:pt x="49606" y="13766"/>
                  </a:lnTo>
                  <a:close/>
                </a:path>
                <a:path w="136525" h="48259">
                  <a:moveTo>
                    <a:pt x="57188" y="14744"/>
                  </a:moveTo>
                  <a:lnTo>
                    <a:pt x="55791" y="14592"/>
                  </a:lnTo>
                  <a:lnTo>
                    <a:pt x="53771" y="18338"/>
                  </a:lnTo>
                  <a:lnTo>
                    <a:pt x="53505" y="18923"/>
                  </a:lnTo>
                  <a:lnTo>
                    <a:pt x="53340" y="18288"/>
                  </a:lnTo>
                  <a:lnTo>
                    <a:pt x="52755" y="16116"/>
                  </a:lnTo>
                  <a:lnTo>
                    <a:pt x="52260" y="14160"/>
                  </a:lnTo>
                  <a:lnTo>
                    <a:pt x="50876" y="13957"/>
                  </a:lnTo>
                  <a:lnTo>
                    <a:pt x="49263" y="20942"/>
                  </a:lnTo>
                  <a:lnTo>
                    <a:pt x="50634" y="21145"/>
                  </a:lnTo>
                  <a:lnTo>
                    <a:pt x="51562" y="16764"/>
                  </a:lnTo>
                  <a:lnTo>
                    <a:pt x="51638" y="16116"/>
                  </a:lnTo>
                  <a:lnTo>
                    <a:pt x="51777" y="16852"/>
                  </a:lnTo>
                  <a:lnTo>
                    <a:pt x="52743" y="20193"/>
                  </a:lnTo>
                  <a:lnTo>
                    <a:pt x="53924" y="20332"/>
                  </a:lnTo>
                  <a:lnTo>
                    <a:pt x="54737" y="18923"/>
                  </a:lnTo>
                  <a:lnTo>
                    <a:pt x="55651" y="17284"/>
                  </a:lnTo>
                  <a:lnTo>
                    <a:pt x="55930" y="16662"/>
                  </a:lnTo>
                  <a:lnTo>
                    <a:pt x="55854" y="17284"/>
                  </a:lnTo>
                  <a:lnTo>
                    <a:pt x="55753" y="21767"/>
                  </a:lnTo>
                  <a:lnTo>
                    <a:pt x="57111" y="21907"/>
                  </a:lnTo>
                  <a:lnTo>
                    <a:pt x="57162" y="16662"/>
                  </a:lnTo>
                  <a:lnTo>
                    <a:pt x="57188" y="14744"/>
                  </a:lnTo>
                  <a:close/>
                </a:path>
                <a:path w="136525" h="48259">
                  <a:moveTo>
                    <a:pt x="65938" y="15316"/>
                  </a:moveTo>
                  <a:lnTo>
                    <a:pt x="64554" y="15278"/>
                  </a:lnTo>
                  <a:lnTo>
                    <a:pt x="63182" y="15201"/>
                  </a:lnTo>
                  <a:lnTo>
                    <a:pt x="61810" y="15113"/>
                  </a:lnTo>
                  <a:lnTo>
                    <a:pt x="61366" y="22237"/>
                  </a:lnTo>
                  <a:lnTo>
                    <a:pt x="62738" y="22326"/>
                  </a:lnTo>
                  <a:lnTo>
                    <a:pt x="62890" y="19443"/>
                  </a:lnTo>
                  <a:lnTo>
                    <a:pt x="65341" y="19558"/>
                  </a:lnTo>
                  <a:lnTo>
                    <a:pt x="65379" y="18440"/>
                  </a:lnTo>
                  <a:lnTo>
                    <a:pt x="62941" y="18326"/>
                  </a:lnTo>
                  <a:lnTo>
                    <a:pt x="63055" y="16306"/>
                  </a:lnTo>
                  <a:lnTo>
                    <a:pt x="63995" y="16357"/>
                  </a:lnTo>
                  <a:lnTo>
                    <a:pt x="65900" y="16433"/>
                  </a:lnTo>
                  <a:lnTo>
                    <a:pt x="65938" y="15316"/>
                  </a:lnTo>
                  <a:close/>
                </a:path>
                <a:path w="136525" h="48259">
                  <a:moveTo>
                    <a:pt x="71247" y="21424"/>
                  </a:moveTo>
                  <a:lnTo>
                    <a:pt x="70142" y="21424"/>
                  </a:lnTo>
                  <a:lnTo>
                    <a:pt x="67945" y="21399"/>
                  </a:lnTo>
                  <a:lnTo>
                    <a:pt x="67983" y="19481"/>
                  </a:lnTo>
                  <a:lnTo>
                    <a:pt x="70472" y="19494"/>
                  </a:lnTo>
                  <a:lnTo>
                    <a:pt x="70472" y="18389"/>
                  </a:lnTo>
                  <a:lnTo>
                    <a:pt x="68008" y="18364"/>
                  </a:lnTo>
                  <a:lnTo>
                    <a:pt x="68033" y="16497"/>
                  </a:lnTo>
                  <a:lnTo>
                    <a:pt x="69049" y="16510"/>
                  </a:lnTo>
                  <a:lnTo>
                    <a:pt x="71056" y="16510"/>
                  </a:lnTo>
                  <a:lnTo>
                    <a:pt x="71056" y="15405"/>
                  </a:lnTo>
                  <a:lnTo>
                    <a:pt x="69621" y="15405"/>
                  </a:lnTo>
                  <a:lnTo>
                    <a:pt x="68186" y="15379"/>
                  </a:lnTo>
                  <a:lnTo>
                    <a:pt x="66751" y="15341"/>
                  </a:lnTo>
                  <a:lnTo>
                    <a:pt x="66560" y="22479"/>
                  </a:lnTo>
                  <a:lnTo>
                    <a:pt x="68122" y="22529"/>
                  </a:lnTo>
                  <a:lnTo>
                    <a:pt x="69684" y="22542"/>
                  </a:lnTo>
                  <a:lnTo>
                    <a:pt x="71247" y="22542"/>
                  </a:lnTo>
                  <a:lnTo>
                    <a:pt x="71247" y="21424"/>
                  </a:lnTo>
                  <a:close/>
                </a:path>
                <a:path w="136525" h="48259">
                  <a:moveTo>
                    <a:pt x="77978" y="22352"/>
                  </a:moveTo>
                  <a:lnTo>
                    <a:pt x="76339" y="19812"/>
                  </a:lnTo>
                  <a:lnTo>
                    <a:pt x="76149" y="19519"/>
                  </a:lnTo>
                  <a:lnTo>
                    <a:pt x="76047" y="19392"/>
                  </a:lnTo>
                  <a:lnTo>
                    <a:pt x="76809" y="19062"/>
                  </a:lnTo>
                  <a:lnTo>
                    <a:pt x="76987" y="18719"/>
                  </a:lnTo>
                  <a:lnTo>
                    <a:pt x="77241" y="18237"/>
                  </a:lnTo>
                  <a:lnTo>
                    <a:pt x="77139" y="16433"/>
                  </a:lnTo>
                  <a:lnTo>
                    <a:pt x="76669" y="15786"/>
                  </a:lnTo>
                  <a:lnTo>
                    <a:pt x="75882" y="15481"/>
                  </a:lnTo>
                  <a:lnTo>
                    <a:pt x="75882" y="18237"/>
                  </a:lnTo>
                  <a:lnTo>
                    <a:pt x="75450" y="18669"/>
                  </a:lnTo>
                  <a:lnTo>
                    <a:pt x="73545" y="18719"/>
                  </a:lnTo>
                  <a:lnTo>
                    <a:pt x="73494" y="16484"/>
                  </a:lnTo>
                  <a:lnTo>
                    <a:pt x="75526" y="16433"/>
                  </a:lnTo>
                  <a:lnTo>
                    <a:pt x="75831" y="16840"/>
                  </a:lnTo>
                  <a:lnTo>
                    <a:pt x="75882" y="18237"/>
                  </a:lnTo>
                  <a:lnTo>
                    <a:pt x="75882" y="15481"/>
                  </a:lnTo>
                  <a:lnTo>
                    <a:pt x="75615" y="15367"/>
                  </a:lnTo>
                  <a:lnTo>
                    <a:pt x="75260" y="15316"/>
                  </a:lnTo>
                  <a:lnTo>
                    <a:pt x="72174" y="15392"/>
                  </a:lnTo>
                  <a:lnTo>
                    <a:pt x="72250" y="22529"/>
                  </a:lnTo>
                  <a:lnTo>
                    <a:pt x="73621" y="22504"/>
                  </a:lnTo>
                  <a:lnTo>
                    <a:pt x="73571" y="19837"/>
                  </a:lnTo>
                  <a:lnTo>
                    <a:pt x="74853" y="19812"/>
                  </a:lnTo>
                  <a:lnTo>
                    <a:pt x="76441" y="22415"/>
                  </a:lnTo>
                  <a:lnTo>
                    <a:pt x="77978" y="22352"/>
                  </a:lnTo>
                  <a:close/>
                </a:path>
                <a:path w="136525" h="48259">
                  <a:moveTo>
                    <a:pt x="79971" y="22225"/>
                  </a:moveTo>
                  <a:lnTo>
                    <a:pt x="79514" y="15100"/>
                  </a:lnTo>
                  <a:lnTo>
                    <a:pt x="78219" y="15189"/>
                  </a:lnTo>
                  <a:lnTo>
                    <a:pt x="78613" y="22313"/>
                  </a:lnTo>
                  <a:lnTo>
                    <a:pt x="79971" y="22225"/>
                  </a:lnTo>
                  <a:close/>
                </a:path>
                <a:path w="136525" h="48259">
                  <a:moveTo>
                    <a:pt x="85928" y="21704"/>
                  </a:moveTo>
                  <a:lnTo>
                    <a:pt x="85813" y="20599"/>
                  </a:lnTo>
                  <a:lnTo>
                    <a:pt x="84721" y="20713"/>
                  </a:lnTo>
                  <a:lnTo>
                    <a:pt x="82524" y="20916"/>
                  </a:lnTo>
                  <a:lnTo>
                    <a:pt x="82372" y="18999"/>
                  </a:lnTo>
                  <a:lnTo>
                    <a:pt x="84861" y="18770"/>
                  </a:lnTo>
                  <a:lnTo>
                    <a:pt x="84747" y="17653"/>
                  </a:lnTo>
                  <a:lnTo>
                    <a:pt x="82283" y="17881"/>
                  </a:lnTo>
                  <a:lnTo>
                    <a:pt x="82130" y="16027"/>
                  </a:lnTo>
                  <a:lnTo>
                    <a:pt x="85140" y="15735"/>
                  </a:lnTo>
                  <a:lnTo>
                    <a:pt x="85026" y="14630"/>
                  </a:lnTo>
                  <a:lnTo>
                    <a:pt x="82169" y="14909"/>
                  </a:lnTo>
                  <a:lnTo>
                    <a:pt x="80733" y="15011"/>
                  </a:lnTo>
                  <a:lnTo>
                    <a:pt x="81254" y="22136"/>
                  </a:lnTo>
                  <a:lnTo>
                    <a:pt x="82816" y="22021"/>
                  </a:lnTo>
                  <a:lnTo>
                    <a:pt x="84366" y="21882"/>
                  </a:lnTo>
                  <a:lnTo>
                    <a:pt x="85928" y="21704"/>
                  </a:lnTo>
                  <a:close/>
                </a:path>
                <a:path w="136525" h="48259">
                  <a:moveTo>
                    <a:pt x="93040" y="20751"/>
                  </a:moveTo>
                  <a:lnTo>
                    <a:pt x="92786" y="19062"/>
                  </a:lnTo>
                  <a:lnTo>
                    <a:pt x="91960" y="13690"/>
                  </a:lnTo>
                  <a:lnTo>
                    <a:pt x="90678" y="13893"/>
                  </a:lnTo>
                  <a:lnTo>
                    <a:pt x="91325" y="18389"/>
                  </a:lnTo>
                  <a:lnTo>
                    <a:pt x="91503" y="19062"/>
                  </a:lnTo>
                  <a:lnTo>
                    <a:pt x="91008" y="18389"/>
                  </a:lnTo>
                  <a:lnTo>
                    <a:pt x="89077" y="16256"/>
                  </a:lnTo>
                  <a:lnTo>
                    <a:pt x="87426" y="14338"/>
                  </a:lnTo>
                  <a:lnTo>
                    <a:pt x="86131" y="14503"/>
                  </a:lnTo>
                  <a:lnTo>
                    <a:pt x="86918" y="21602"/>
                  </a:lnTo>
                  <a:lnTo>
                    <a:pt x="88277" y="21424"/>
                  </a:lnTo>
                  <a:lnTo>
                    <a:pt x="87718" y="16827"/>
                  </a:lnTo>
                  <a:lnTo>
                    <a:pt x="87591" y="16256"/>
                  </a:lnTo>
                  <a:lnTo>
                    <a:pt x="88036" y="16929"/>
                  </a:lnTo>
                  <a:lnTo>
                    <a:pt x="89433" y="18516"/>
                  </a:lnTo>
                  <a:lnTo>
                    <a:pt x="91694" y="20955"/>
                  </a:lnTo>
                  <a:lnTo>
                    <a:pt x="93040" y="20751"/>
                  </a:lnTo>
                  <a:close/>
                </a:path>
                <a:path w="136525" h="48259">
                  <a:moveTo>
                    <a:pt x="98869" y="13550"/>
                  </a:moveTo>
                  <a:lnTo>
                    <a:pt x="98653" y="12446"/>
                  </a:lnTo>
                  <a:lnTo>
                    <a:pt x="96672" y="12877"/>
                  </a:lnTo>
                  <a:lnTo>
                    <a:pt x="94691" y="13246"/>
                  </a:lnTo>
                  <a:lnTo>
                    <a:pt x="92710" y="13576"/>
                  </a:lnTo>
                  <a:lnTo>
                    <a:pt x="92875" y="14681"/>
                  </a:lnTo>
                  <a:lnTo>
                    <a:pt x="93662" y="14554"/>
                  </a:lnTo>
                  <a:lnTo>
                    <a:pt x="95237" y="14262"/>
                  </a:lnTo>
                  <a:lnTo>
                    <a:pt x="96266" y="20193"/>
                  </a:lnTo>
                  <a:lnTo>
                    <a:pt x="97637" y="19939"/>
                  </a:lnTo>
                  <a:lnTo>
                    <a:pt x="96532" y="14020"/>
                  </a:lnTo>
                  <a:lnTo>
                    <a:pt x="98869" y="13550"/>
                  </a:lnTo>
                  <a:close/>
                </a:path>
                <a:path w="136525" h="48259">
                  <a:moveTo>
                    <a:pt x="108686" y="44043"/>
                  </a:moveTo>
                  <a:lnTo>
                    <a:pt x="108381" y="43764"/>
                  </a:lnTo>
                  <a:lnTo>
                    <a:pt x="107708" y="43141"/>
                  </a:lnTo>
                  <a:lnTo>
                    <a:pt x="107708" y="44488"/>
                  </a:lnTo>
                  <a:lnTo>
                    <a:pt x="107632" y="46748"/>
                  </a:lnTo>
                  <a:lnTo>
                    <a:pt x="106921" y="47332"/>
                  </a:lnTo>
                  <a:lnTo>
                    <a:pt x="105079" y="47231"/>
                  </a:lnTo>
                  <a:lnTo>
                    <a:pt x="105067" y="46748"/>
                  </a:lnTo>
                  <a:lnTo>
                    <a:pt x="105257" y="43764"/>
                  </a:lnTo>
                  <a:lnTo>
                    <a:pt x="107048" y="43865"/>
                  </a:lnTo>
                  <a:lnTo>
                    <a:pt x="107708" y="44488"/>
                  </a:lnTo>
                  <a:lnTo>
                    <a:pt x="107708" y="43141"/>
                  </a:lnTo>
                  <a:lnTo>
                    <a:pt x="106121" y="43027"/>
                  </a:lnTo>
                  <a:lnTo>
                    <a:pt x="104394" y="42900"/>
                  </a:lnTo>
                  <a:lnTo>
                    <a:pt x="103987" y="47942"/>
                  </a:lnTo>
                  <a:lnTo>
                    <a:pt x="107518" y="48158"/>
                  </a:lnTo>
                  <a:lnTo>
                    <a:pt x="108496" y="47332"/>
                  </a:lnTo>
                  <a:lnTo>
                    <a:pt x="108623" y="47231"/>
                  </a:lnTo>
                  <a:lnTo>
                    <a:pt x="108686" y="44043"/>
                  </a:lnTo>
                  <a:close/>
                </a:path>
                <a:path w="136525" h="48259">
                  <a:moveTo>
                    <a:pt x="109169" y="17195"/>
                  </a:moveTo>
                  <a:lnTo>
                    <a:pt x="107365" y="15405"/>
                  </a:lnTo>
                  <a:lnTo>
                    <a:pt x="106794" y="14833"/>
                  </a:lnTo>
                  <a:lnTo>
                    <a:pt x="106667" y="14744"/>
                  </a:lnTo>
                  <a:lnTo>
                    <a:pt x="106819" y="14630"/>
                  </a:lnTo>
                  <a:lnTo>
                    <a:pt x="107340" y="14249"/>
                  </a:lnTo>
                  <a:lnTo>
                    <a:pt x="107594" y="13360"/>
                  </a:lnTo>
                  <a:lnTo>
                    <a:pt x="107226" y="11963"/>
                  </a:lnTo>
                  <a:lnTo>
                    <a:pt x="107137" y="11620"/>
                  </a:lnTo>
                  <a:lnTo>
                    <a:pt x="106514" y="11087"/>
                  </a:lnTo>
                  <a:lnTo>
                    <a:pt x="106260" y="11049"/>
                  </a:lnTo>
                  <a:lnTo>
                    <a:pt x="106260" y="13639"/>
                  </a:lnTo>
                  <a:lnTo>
                    <a:pt x="105930" y="14160"/>
                  </a:lnTo>
                  <a:lnTo>
                    <a:pt x="104051" y="14630"/>
                  </a:lnTo>
                  <a:lnTo>
                    <a:pt x="103530" y="12471"/>
                  </a:lnTo>
                  <a:lnTo>
                    <a:pt x="105524" y="11963"/>
                  </a:lnTo>
                  <a:lnTo>
                    <a:pt x="105918" y="12293"/>
                  </a:lnTo>
                  <a:lnTo>
                    <a:pt x="106260" y="13639"/>
                  </a:lnTo>
                  <a:lnTo>
                    <a:pt x="106260" y="11049"/>
                  </a:lnTo>
                  <a:lnTo>
                    <a:pt x="105384" y="10909"/>
                  </a:lnTo>
                  <a:lnTo>
                    <a:pt x="105029" y="10947"/>
                  </a:lnTo>
                  <a:lnTo>
                    <a:pt x="102006" y="11696"/>
                  </a:lnTo>
                  <a:lnTo>
                    <a:pt x="103581" y="18656"/>
                  </a:lnTo>
                  <a:lnTo>
                    <a:pt x="104927" y="18326"/>
                  </a:lnTo>
                  <a:lnTo>
                    <a:pt x="104317" y="15735"/>
                  </a:lnTo>
                  <a:lnTo>
                    <a:pt x="105575" y="15405"/>
                  </a:lnTo>
                  <a:lnTo>
                    <a:pt x="107683" y="17614"/>
                  </a:lnTo>
                  <a:lnTo>
                    <a:pt x="109169" y="17195"/>
                  </a:lnTo>
                  <a:close/>
                </a:path>
                <a:path w="136525" h="48259">
                  <a:moveTo>
                    <a:pt x="112674" y="48171"/>
                  </a:moveTo>
                  <a:lnTo>
                    <a:pt x="112661" y="47396"/>
                  </a:lnTo>
                  <a:lnTo>
                    <a:pt x="111874" y="47409"/>
                  </a:lnTo>
                  <a:lnTo>
                    <a:pt x="111086" y="47421"/>
                  </a:lnTo>
                  <a:lnTo>
                    <a:pt x="110312" y="47409"/>
                  </a:lnTo>
                  <a:lnTo>
                    <a:pt x="110312" y="46050"/>
                  </a:lnTo>
                  <a:lnTo>
                    <a:pt x="111493" y="46050"/>
                  </a:lnTo>
                  <a:lnTo>
                    <a:pt x="112090" y="46037"/>
                  </a:lnTo>
                  <a:lnTo>
                    <a:pt x="112077" y="45250"/>
                  </a:lnTo>
                  <a:lnTo>
                    <a:pt x="110312" y="45262"/>
                  </a:lnTo>
                  <a:lnTo>
                    <a:pt x="110324" y="43942"/>
                  </a:lnTo>
                  <a:lnTo>
                    <a:pt x="111036" y="43942"/>
                  </a:lnTo>
                  <a:lnTo>
                    <a:pt x="112458" y="43916"/>
                  </a:lnTo>
                  <a:lnTo>
                    <a:pt x="112445" y="43141"/>
                  </a:lnTo>
                  <a:lnTo>
                    <a:pt x="111429" y="43154"/>
                  </a:lnTo>
                  <a:lnTo>
                    <a:pt x="110413" y="43154"/>
                  </a:lnTo>
                  <a:lnTo>
                    <a:pt x="109397" y="43141"/>
                  </a:lnTo>
                  <a:lnTo>
                    <a:pt x="109321" y="48196"/>
                  </a:lnTo>
                  <a:lnTo>
                    <a:pt x="110439" y="48209"/>
                  </a:lnTo>
                  <a:lnTo>
                    <a:pt x="111556" y="48209"/>
                  </a:lnTo>
                  <a:lnTo>
                    <a:pt x="112674" y="48171"/>
                  </a:lnTo>
                  <a:close/>
                </a:path>
                <a:path w="136525" h="48259">
                  <a:moveTo>
                    <a:pt x="115227" y="14325"/>
                  </a:moveTo>
                  <a:lnTo>
                    <a:pt x="113347" y="8458"/>
                  </a:lnTo>
                  <a:lnTo>
                    <a:pt x="112102" y="8864"/>
                  </a:lnTo>
                  <a:lnTo>
                    <a:pt x="113728" y="14147"/>
                  </a:lnTo>
                  <a:lnTo>
                    <a:pt x="113245" y="14871"/>
                  </a:lnTo>
                  <a:lnTo>
                    <a:pt x="111302" y="15468"/>
                  </a:lnTo>
                  <a:lnTo>
                    <a:pt x="110515" y="15138"/>
                  </a:lnTo>
                  <a:lnTo>
                    <a:pt x="109016" y="9817"/>
                  </a:lnTo>
                  <a:lnTo>
                    <a:pt x="107746" y="10185"/>
                  </a:lnTo>
                  <a:lnTo>
                    <a:pt x="109372" y="16141"/>
                  </a:lnTo>
                  <a:lnTo>
                    <a:pt x="110845" y="16852"/>
                  </a:lnTo>
                  <a:lnTo>
                    <a:pt x="114388" y="15760"/>
                  </a:lnTo>
                  <a:lnTo>
                    <a:pt x="115227" y="14325"/>
                  </a:lnTo>
                  <a:close/>
                </a:path>
                <a:path w="136525" h="48259">
                  <a:moveTo>
                    <a:pt x="117957" y="14414"/>
                  </a:moveTo>
                  <a:lnTo>
                    <a:pt x="115684" y="7658"/>
                  </a:lnTo>
                  <a:lnTo>
                    <a:pt x="114427" y="8102"/>
                  </a:lnTo>
                  <a:lnTo>
                    <a:pt x="116649" y="14871"/>
                  </a:lnTo>
                  <a:lnTo>
                    <a:pt x="117957" y="14414"/>
                  </a:lnTo>
                  <a:close/>
                </a:path>
                <a:path w="136525" h="48259">
                  <a:moveTo>
                    <a:pt x="118262" y="47879"/>
                  </a:moveTo>
                  <a:lnTo>
                    <a:pt x="118198" y="47180"/>
                  </a:lnTo>
                  <a:lnTo>
                    <a:pt x="117030" y="47180"/>
                  </a:lnTo>
                  <a:lnTo>
                    <a:pt x="116814" y="44107"/>
                  </a:lnTo>
                  <a:lnTo>
                    <a:pt x="116725" y="42938"/>
                  </a:lnTo>
                  <a:lnTo>
                    <a:pt x="115912" y="42989"/>
                  </a:lnTo>
                  <a:lnTo>
                    <a:pt x="114693" y="44272"/>
                  </a:lnTo>
                  <a:lnTo>
                    <a:pt x="115277" y="44818"/>
                  </a:lnTo>
                  <a:lnTo>
                    <a:pt x="115785" y="44272"/>
                  </a:lnTo>
                  <a:lnTo>
                    <a:pt x="115900" y="44107"/>
                  </a:lnTo>
                  <a:lnTo>
                    <a:pt x="116090" y="47244"/>
                  </a:lnTo>
                  <a:lnTo>
                    <a:pt x="114922" y="47307"/>
                  </a:lnTo>
                  <a:lnTo>
                    <a:pt x="114973" y="48094"/>
                  </a:lnTo>
                  <a:lnTo>
                    <a:pt x="116065" y="48044"/>
                  </a:lnTo>
                  <a:lnTo>
                    <a:pt x="118262" y="47879"/>
                  </a:lnTo>
                  <a:close/>
                </a:path>
                <a:path w="136525" h="48259">
                  <a:moveTo>
                    <a:pt x="122326" y="46863"/>
                  </a:moveTo>
                  <a:lnTo>
                    <a:pt x="122224" y="45478"/>
                  </a:lnTo>
                  <a:lnTo>
                    <a:pt x="122021" y="45300"/>
                  </a:lnTo>
                  <a:lnTo>
                    <a:pt x="121894" y="45199"/>
                  </a:lnTo>
                  <a:lnTo>
                    <a:pt x="121488" y="45021"/>
                  </a:lnTo>
                  <a:lnTo>
                    <a:pt x="121666" y="44780"/>
                  </a:lnTo>
                  <a:lnTo>
                    <a:pt x="121894" y="44462"/>
                  </a:lnTo>
                  <a:lnTo>
                    <a:pt x="121831" y="43294"/>
                  </a:lnTo>
                  <a:lnTo>
                    <a:pt x="121767" y="42849"/>
                  </a:lnTo>
                  <a:lnTo>
                    <a:pt x="121373" y="42633"/>
                  </a:lnTo>
                  <a:lnTo>
                    <a:pt x="121373" y="46520"/>
                  </a:lnTo>
                  <a:lnTo>
                    <a:pt x="121018" y="46863"/>
                  </a:lnTo>
                  <a:lnTo>
                    <a:pt x="120027" y="46964"/>
                  </a:lnTo>
                  <a:lnTo>
                    <a:pt x="119570" y="46685"/>
                  </a:lnTo>
                  <a:lnTo>
                    <a:pt x="119608" y="45643"/>
                  </a:lnTo>
                  <a:lnTo>
                    <a:pt x="119913" y="45300"/>
                  </a:lnTo>
                  <a:lnTo>
                    <a:pt x="120573" y="45529"/>
                  </a:lnTo>
                  <a:lnTo>
                    <a:pt x="121259" y="45643"/>
                  </a:lnTo>
                  <a:lnTo>
                    <a:pt x="121373" y="46520"/>
                  </a:lnTo>
                  <a:lnTo>
                    <a:pt x="121373" y="42633"/>
                  </a:lnTo>
                  <a:lnTo>
                    <a:pt x="121005" y="42418"/>
                  </a:lnTo>
                  <a:lnTo>
                    <a:pt x="120954" y="44462"/>
                  </a:lnTo>
                  <a:lnTo>
                    <a:pt x="120738" y="44780"/>
                  </a:lnTo>
                  <a:lnTo>
                    <a:pt x="119545" y="44462"/>
                  </a:lnTo>
                  <a:lnTo>
                    <a:pt x="119468" y="43675"/>
                  </a:lnTo>
                  <a:lnTo>
                    <a:pt x="119684" y="43395"/>
                  </a:lnTo>
                  <a:lnTo>
                    <a:pt x="120599" y="43294"/>
                  </a:lnTo>
                  <a:lnTo>
                    <a:pt x="120942" y="43497"/>
                  </a:lnTo>
                  <a:lnTo>
                    <a:pt x="120954" y="44462"/>
                  </a:lnTo>
                  <a:lnTo>
                    <a:pt x="120954" y="42430"/>
                  </a:lnTo>
                  <a:lnTo>
                    <a:pt x="118960" y="42659"/>
                  </a:lnTo>
                  <a:lnTo>
                    <a:pt x="118567" y="43294"/>
                  </a:lnTo>
                  <a:lnTo>
                    <a:pt x="118618" y="44513"/>
                  </a:lnTo>
                  <a:lnTo>
                    <a:pt x="118872" y="44805"/>
                  </a:lnTo>
                  <a:lnTo>
                    <a:pt x="119202" y="44996"/>
                  </a:lnTo>
                  <a:lnTo>
                    <a:pt x="118681" y="45478"/>
                  </a:lnTo>
                  <a:lnTo>
                    <a:pt x="118554" y="46520"/>
                  </a:lnTo>
                  <a:lnTo>
                    <a:pt x="118618" y="47244"/>
                  </a:lnTo>
                  <a:lnTo>
                    <a:pt x="119443" y="47853"/>
                  </a:lnTo>
                  <a:lnTo>
                    <a:pt x="121818" y="47574"/>
                  </a:lnTo>
                  <a:lnTo>
                    <a:pt x="122250" y="46964"/>
                  </a:lnTo>
                  <a:close/>
                </a:path>
                <a:path w="136525" h="48259">
                  <a:moveTo>
                    <a:pt x="124841" y="11785"/>
                  </a:moveTo>
                  <a:lnTo>
                    <a:pt x="124333" y="10515"/>
                  </a:lnTo>
                  <a:lnTo>
                    <a:pt x="122224" y="5156"/>
                  </a:lnTo>
                  <a:lnTo>
                    <a:pt x="121005" y="5651"/>
                  </a:lnTo>
                  <a:lnTo>
                    <a:pt x="122682" y="9994"/>
                  </a:lnTo>
                  <a:lnTo>
                    <a:pt x="122936" y="10502"/>
                  </a:lnTo>
                  <a:lnTo>
                    <a:pt x="122351" y="9994"/>
                  </a:lnTo>
                  <a:lnTo>
                    <a:pt x="120421" y="8686"/>
                  </a:lnTo>
                  <a:lnTo>
                    <a:pt x="117894" y="6858"/>
                  </a:lnTo>
                  <a:lnTo>
                    <a:pt x="116649" y="7315"/>
                  </a:lnTo>
                  <a:lnTo>
                    <a:pt x="118986" y="14046"/>
                  </a:lnTo>
                  <a:lnTo>
                    <a:pt x="120281" y="13563"/>
                  </a:lnTo>
                  <a:lnTo>
                    <a:pt x="118719" y="9220"/>
                  </a:lnTo>
                  <a:lnTo>
                    <a:pt x="118491" y="8686"/>
                  </a:lnTo>
                  <a:lnTo>
                    <a:pt x="119037" y="9220"/>
                  </a:lnTo>
                  <a:lnTo>
                    <a:pt x="120865" y="10515"/>
                  </a:lnTo>
                  <a:lnTo>
                    <a:pt x="123558" y="12306"/>
                  </a:lnTo>
                  <a:lnTo>
                    <a:pt x="124841" y="11785"/>
                  </a:lnTo>
                  <a:close/>
                </a:path>
                <a:path w="136525" h="48259">
                  <a:moveTo>
                    <a:pt x="126568" y="46736"/>
                  </a:moveTo>
                  <a:lnTo>
                    <a:pt x="126504" y="46380"/>
                  </a:lnTo>
                  <a:lnTo>
                    <a:pt x="126428" y="45961"/>
                  </a:lnTo>
                  <a:lnTo>
                    <a:pt x="123964" y="46380"/>
                  </a:lnTo>
                  <a:lnTo>
                    <a:pt x="123837" y="45440"/>
                  </a:lnTo>
                  <a:lnTo>
                    <a:pt x="126123" y="44767"/>
                  </a:lnTo>
                  <a:lnTo>
                    <a:pt x="125755" y="42786"/>
                  </a:lnTo>
                  <a:lnTo>
                    <a:pt x="125653" y="42227"/>
                  </a:lnTo>
                  <a:lnTo>
                    <a:pt x="124802" y="41846"/>
                  </a:lnTo>
                  <a:lnTo>
                    <a:pt x="122720" y="42176"/>
                  </a:lnTo>
                  <a:lnTo>
                    <a:pt x="122402" y="43243"/>
                  </a:lnTo>
                  <a:lnTo>
                    <a:pt x="123151" y="43586"/>
                  </a:lnTo>
                  <a:lnTo>
                    <a:pt x="123380" y="42951"/>
                  </a:lnTo>
                  <a:lnTo>
                    <a:pt x="124409" y="42786"/>
                  </a:lnTo>
                  <a:lnTo>
                    <a:pt x="124802" y="42976"/>
                  </a:lnTo>
                  <a:lnTo>
                    <a:pt x="125056" y="44411"/>
                  </a:lnTo>
                  <a:lnTo>
                    <a:pt x="122669" y="45085"/>
                  </a:lnTo>
                  <a:lnTo>
                    <a:pt x="122910" y="46736"/>
                  </a:lnTo>
                  <a:lnTo>
                    <a:pt x="123024" y="47320"/>
                  </a:lnTo>
                  <a:lnTo>
                    <a:pt x="124218" y="47155"/>
                  </a:lnTo>
                  <a:lnTo>
                    <a:pt x="126568" y="46736"/>
                  </a:lnTo>
                  <a:close/>
                </a:path>
                <a:path w="136525" h="48259">
                  <a:moveTo>
                    <a:pt x="130644" y="44970"/>
                  </a:moveTo>
                  <a:lnTo>
                    <a:pt x="130390" y="43903"/>
                  </a:lnTo>
                  <a:lnTo>
                    <a:pt x="130276" y="43446"/>
                  </a:lnTo>
                  <a:lnTo>
                    <a:pt x="129616" y="43180"/>
                  </a:lnTo>
                  <a:lnTo>
                    <a:pt x="129463" y="43116"/>
                  </a:lnTo>
                  <a:lnTo>
                    <a:pt x="128739" y="43180"/>
                  </a:lnTo>
                  <a:lnTo>
                    <a:pt x="129413" y="41948"/>
                  </a:lnTo>
                  <a:lnTo>
                    <a:pt x="129603" y="41605"/>
                  </a:lnTo>
                  <a:lnTo>
                    <a:pt x="129527" y="40944"/>
                  </a:lnTo>
                  <a:lnTo>
                    <a:pt x="128511" y="41186"/>
                  </a:lnTo>
                  <a:lnTo>
                    <a:pt x="126479" y="41605"/>
                  </a:lnTo>
                  <a:lnTo>
                    <a:pt x="126631" y="42379"/>
                  </a:lnTo>
                  <a:lnTo>
                    <a:pt x="128435" y="42011"/>
                  </a:lnTo>
                  <a:lnTo>
                    <a:pt x="128574" y="41948"/>
                  </a:lnTo>
                  <a:lnTo>
                    <a:pt x="128447" y="42151"/>
                  </a:lnTo>
                  <a:lnTo>
                    <a:pt x="127596" y="43688"/>
                  </a:lnTo>
                  <a:lnTo>
                    <a:pt x="127914" y="44107"/>
                  </a:lnTo>
                  <a:lnTo>
                    <a:pt x="128866" y="43903"/>
                  </a:lnTo>
                  <a:lnTo>
                    <a:pt x="129413" y="44030"/>
                  </a:lnTo>
                  <a:lnTo>
                    <a:pt x="129514" y="45123"/>
                  </a:lnTo>
                  <a:lnTo>
                    <a:pt x="129311" y="45377"/>
                  </a:lnTo>
                  <a:lnTo>
                    <a:pt x="128066" y="45643"/>
                  </a:lnTo>
                  <a:lnTo>
                    <a:pt x="127469" y="45237"/>
                  </a:lnTo>
                  <a:lnTo>
                    <a:pt x="127292" y="45643"/>
                  </a:lnTo>
                  <a:lnTo>
                    <a:pt x="127190" y="46075"/>
                  </a:lnTo>
                  <a:lnTo>
                    <a:pt x="127876" y="46570"/>
                  </a:lnTo>
                  <a:lnTo>
                    <a:pt x="130187" y="46075"/>
                  </a:lnTo>
                  <a:lnTo>
                    <a:pt x="130416" y="45643"/>
                  </a:lnTo>
                  <a:lnTo>
                    <a:pt x="130619" y="45237"/>
                  </a:lnTo>
                  <a:lnTo>
                    <a:pt x="130644" y="44970"/>
                  </a:lnTo>
                  <a:close/>
                </a:path>
                <a:path w="136525" h="48259">
                  <a:moveTo>
                    <a:pt x="131673" y="8763"/>
                  </a:moveTo>
                  <a:lnTo>
                    <a:pt x="130860" y="7975"/>
                  </a:lnTo>
                  <a:lnTo>
                    <a:pt x="129870" y="6997"/>
                  </a:lnTo>
                  <a:lnTo>
                    <a:pt x="128295" y="5384"/>
                  </a:lnTo>
                  <a:lnTo>
                    <a:pt x="128295" y="7150"/>
                  </a:lnTo>
                  <a:lnTo>
                    <a:pt x="126479" y="7962"/>
                  </a:lnTo>
                  <a:lnTo>
                    <a:pt x="126390" y="6477"/>
                  </a:lnTo>
                  <a:lnTo>
                    <a:pt x="126276" y="5194"/>
                  </a:lnTo>
                  <a:lnTo>
                    <a:pt x="126225" y="4787"/>
                  </a:lnTo>
                  <a:lnTo>
                    <a:pt x="126644" y="5359"/>
                  </a:lnTo>
                  <a:lnTo>
                    <a:pt x="128295" y="7150"/>
                  </a:lnTo>
                  <a:lnTo>
                    <a:pt x="128295" y="5384"/>
                  </a:lnTo>
                  <a:lnTo>
                    <a:pt x="127723" y="4787"/>
                  </a:lnTo>
                  <a:lnTo>
                    <a:pt x="126377" y="3365"/>
                  </a:lnTo>
                  <a:lnTo>
                    <a:pt x="125095" y="3937"/>
                  </a:lnTo>
                  <a:lnTo>
                    <a:pt x="125222" y="6477"/>
                  </a:lnTo>
                  <a:lnTo>
                    <a:pt x="125349" y="11569"/>
                  </a:lnTo>
                  <a:lnTo>
                    <a:pt x="126682" y="10998"/>
                  </a:lnTo>
                  <a:lnTo>
                    <a:pt x="126695" y="9017"/>
                  </a:lnTo>
                  <a:lnTo>
                    <a:pt x="127406" y="8712"/>
                  </a:lnTo>
                  <a:lnTo>
                    <a:pt x="129032" y="7975"/>
                  </a:lnTo>
                  <a:lnTo>
                    <a:pt x="130352" y="9372"/>
                  </a:lnTo>
                  <a:lnTo>
                    <a:pt x="131673" y="8763"/>
                  </a:lnTo>
                  <a:close/>
                </a:path>
                <a:path w="136525" h="48259">
                  <a:moveTo>
                    <a:pt x="136499" y="6362"/>
                  </a:moveTo>
                  <a:lnTo>
                    <a:pt x="135991" y="5359"/>
                  </a:lnTo>
                  <a:lnTo>
                    <a:pt x="135001" y="5892"/>
                  </a:lnTo>
                  <a:lnTo>
                    <a:pt x="132969" y="6896"/>
                  </a:lnTo>
                  <a:lnTo>
                    <a:pt x="132156" y="5168"/>
                  </a:lnTo>
                  <a:lnTo>
                    <a:pt x="134442" y="4013"/>
                  </a:lnTo>
                  <a:lnTo>
                    <a:pt x="133959" y="3009"/>
                  </a:lnTo>
                  <a:lnTo>
                    <a:pt x="133210" y="3403"/>
                  </a:lnTo>
                  <a:lnTo>
                    <a:pt x="131686" y="4152"/>
                  </a:lnTo>
                  <a:lnTo>
                    <a:pt x="130898" y="2463"/>
                  </a:lnTo>
                  <a:lnTo>
                    <a:pt x="131826" y="2019"/>
                  </a:lnTo>
                  <a:lnTo>
                    <a:pt x="133667" y="1066"/>
                  </a:lnTo>
                  <a:lnTo>
                    <a:pt x="133172" y="76"/>
                  </a:lnTo>
                  <a:lnTo>
                    <a:pt x="130543" y="1409"/>
                  </a:lnTo>
                  <a:lnTo>
                    <a:pt x="129209" y="2057"/>
                  </a:lnTo>
                  <a:lnTo>
                    <a:pt x="132168" y="8521"/>
                  </a:lnTo>
                  <a:lnTo>
                    <a:pt x="133629" y="7823"/>
                  </a:lnTo>
                  <a:lnTo>
                    <a:pt x="135064" y="7112"/>
                  </a:lnTo>
                  <a:lnTo>
                    <a:pt x="136499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89026" y="6577089"/>
              <a:ext cx="265430" cy="187325"/>
            </a:xfrm>
            <a:custGeom>
              <a:avLst/>
              <a:gdLst/>
              <a:ahLst/>
              <a:cxnLst/>
              <a:rect l="l" t="t" r="r" b="b"/>
              <a:pathLst>
                <a:path w="265429" h="187325">
                  <a:moveTo>
                    <a:pt x="31369" y="160743"/>
                  </a:moveTo>
                  <a:lnTo>
                    <a:pt x="28994" y="161747"/>
                  </a:lnTo>
                  <a:lnTo>
                    <a:pt x="30454" y="161747"/>
                  </a:lnTo>
                  <a:lnTo>
                    <a:pt x="31369" y="160743"/>
                  </a:lnTo>
                  <a:close/>
                </a:path>
                <a:path w="265429" h="187325">
                  <a:moveTo>
                    <a:pt x="31965" y="160477"/>
                  </a:moveTo>
                  <a:lnTo>
                    <a:pt x="31597" y="160477"/>
                  </a:lnTo>
                  <a:lnTo>
                    <a:pt x="31369" y="160743"/>
                  </a:lnTo>
                  <a:lnTo>
                    <a:pt x="31965" y="160477"/>
                  </a:lnTo>
                  <a:close/>
                </a:path>
                <a:path w="265429" h="187325">
                  <a:moveTo>
                    <a:pt x="34823" y="100596"/>
                  </a:moveTo>
                  <a:lnTo>
                    <a:pt x="34645" y="100787"/>
                  </a:lnTo>
                  <a:lnTo>
                    <a:pt x="34823" y="100596"/>
                  </a:lnTo>
                  <a:close/>
                </a:path>
                <a:path w="265429" h="187325">
                  <a:moveTo>
                    <a:pt x="39433" y="98247"/>
                  </a:moveTo>
                  <a:lnTo>
                    <a:pt x="37350" y="98247"/>
                  </a:lnTo>
                  <a:lnTo>
                    <a:pt x="35814" y="99517"/>
                  </a:lnTo>
                  <a:lnTo>
                    <a:pt x="34823" y="100596"/>
                  </a:lnTo>
                  <a:lnTo>
                    <a:pt x="39433" y="98247"/>
                  </a:lnTo>
                  <a:close/>
                </a:path>
                <a:path w="265429" h="187325">
                  <a:moveTo>
                    <a:pt x="42278" y="117297"/>
                  </a:moveTo>
                  <a:lnTo>
                    <a:pt x="38227" y="117297"/>
                  </a:lnTo>
                  <a:lnTo>
                    <a:pt x="38823" y="118567"/>
                  </a:lnTo>
                  <a:lnTo>
                    <a:pt x="40855" y="118567"/>
                  </a:lnTo>
                  <a:lnTo>
                    <a:pt x="42278" y="117297"/>
                  </a:lnTo>
                  <a:close/>
                </a:path>
                <a:path w="265429" h="187325">
                  <a:moveTo>
                    <a:pt x="63792" y="179019"/>
                  </a:moveTo>
                  <a:lnTo>
                    <a:pt x="59918" y="177292"/>
                  </a:lnTo>
                  <a:lnTo>
                    <a:pt x="54800" y="172516"/>
                  </a:lnTo>
                  <a:lnTo>
                    <a:pt x="49085" y="165036"/>
                  </a:lnTo>
                  <a:lnTo>
                    <a:pt x="50698" y="165557"/>
                  </a:lnTo>
                  <a:lnTo>
                    <a:pt x="55613" y="166827"/>
                  </a:lnTo>
                  <a:lnTo>
                    <a:pt x="59055" y="161747"/>
                  </a:lnTo>
                  <a:lnTo>
                    <a:pt x="59918" y="160477"/>
                  </a:lnTo>
                  <a:lnTo>
                    <a:pt x="55372" y="157937"/>
                  </a:lnTo>
                  <a:lnTo>
                    <a:pt x="61861" y="156667"/>
                  </a:lnTo>
                  <a:lnTo>
                    <a:pt x="62598" y="152857"/>
                  </a:lnTo>
                  <a:lnTo>
                    <a:pt x="63106" y="150317"/>
                  </a:lnTo>
                  <a:lnTo>
                    <a:pt x="60731" y="147777"/>
                  </a:lnTo>
                  <a:lnTo>
                    <a:pt x="58356" y="145237"/>
                  </a:lnTo>
                  <a:lnTo>
                    <a:pt x="51435" y="147777"/>
                  </a:lnTo>
                  <a:lnTo>
                    <a:pt x="52285" y="145237"/>
                  </a:lnTo>
                  <a:lnTo>
                    <a:pt x="54114" y="142697"/>
                  </a:lnTo>
                  <a:lnTo>
                    <a:pt x="49885" y="142214"/>
                  </a:lnTo>
                  <a:lnTo>
                    <a:pt x="47764" y="145237"/>
                  </a:lnTo>
                  <a:lnTo>
                    <a:pt x="42456" y="144272"/>
                  </a:lnTo>
                  <a:lnTo>
                    <a:pt x="41389" y="148755"/>
                  </a:lnTo>
                  <a:lnTo>
                    <a:pt x="41389" y="161747"/>
                  </a:lnTo>
                  <a:lnTo>
                    <a:pt x="39878" y="160477"/>
                  </a:lnTo>
                  <a:lnTo>
                    <a:pt x="37553" y="160477"/>
                  </a:lnTo>
                  <a:lnTo>
                    <a:pt x="34899" y="159232"/>
                  </a:lnTo>
                  <a:lnTo>
                    <a:pt x="31965" y="160477"/>
                  </a:lnTo>
                  <a:lnTo>
                    <a:pt x="32550" y="160477"/>
                  </a:lnTo>
                  <a:lnTo>
                    <a:pt x="31292" y="161747"/>
                  </a:lnTo>
                  <a:lnTo>
                    <a:pt x="29438" y="163017"/>
                  </a:lnTo>
                  <a:lnTo>
                    <a:pt x="25908" y="164287"/>
                  </a:lnTo>
                  <a:lnTo>
                    <a:pt x="22237" y="164287"/>
                  </a:lnTo>
                  <a:lnTo>
                    <a:pt x="20231" y="161747"/>
                  </a:lnTo>
                  <a:lnTo>
                    <a:pt x="20116" y="160477"/>
                  </a:lnTo>
                  <a:lnTo>
                    <a:pt x="20040" y="159016"/>
                  </a:lnTo>
                  <a:lnTo>
                    <a:pt x="20548" y="156667"/>
                  </a:lnTo>
                  <a:lnTo>
                    <a:pt x="20281" y="156667"/>
                  </a:lnTo>
                  <a:lnTo>
                    <a:pt x="18605" y="155397"/>
                  </a:lnTo>
                  <a:lnTo>
                    <a:pt x="18503" y="152857"/>
                  </a:lnTo>
                  <a:lnTo>
                    <a:pt x="21602" y="152857"/>
                  </a:lnTo>
                  <a:lnTo>
                    <a:pt x="24955" y="151587"/>
                  </a:lnTo>
                  <a:lnTo>
                    <a:pt x="28232" y="147777"/>
                  </a:lnTo>
                  <a:lnTo>
                    <a:pt x="28422" y="147777"/>
                  </a:lnTo>
                  <a:lnTo>
                    <a:pt x="31076" y="150317"/>
                  </a:lnTo>
                  <a:lnTo>
                    <a:pt x="31978" y="150317"/>
                  </a:lnTo>
                  <a:lnTo>
                    <a:pt x="29184" y="154127"/>
                  </a:lnTo>
                  <a:lnTo>
                    <a:pt x="33451" y="152857"/>
                  </a:lnTo>
                  <a:lnTo>
                    <a:pt x="34036" y="154127"/>
                  </a:lnTo>
                  <a:lnTo>
                    <a:pt x="34912" y="159016"/>
                  </a:lnTo>
                  <a:lnTo>
                    <a:pt x="35217" y="157937"/>
                  </a:lnTo>
                  <a:lnTo>
                    <a:pt x="35775" y="157937"/>
                  </a:lnTo>
                  <a:lnTo>
                    <a:pt x="36055" y="156667"/>
                  </a:lnTo>
                  <a:lnTo>
                    <a:pt x="36258" y="156667"/>
                  </a:lnTo>
                  <a:lnTo>
                    <a:pt x="36347" y="154127"/>
                  </a:lnTo>
                  <a:lnTo>
                    <a:pt x="35382" y="152857"/>
                  </a:lnTo>
                  <a:lnTo>
                    <a:pt x="35331" y="151587"/>
                  </a:lnTo>
                  <a:lnTo>
                    <a:pt x="36131" y="151587"/>
                  </a:lnTo>
                  <a:lnTo>
                    <a:pt x="36372" y="152019"/>
                  </a:lnTo>
                  <a:lnTo>
                    <a:pt x="37668" y="155397"/>
                  </a:lnTo>
                  <a:lnTo>
                    <a:pt x="39395" y="157937"/>
                  </a:lnTo>
                  <a:lnTo>
                    <a:pt x="41389" y="161747"/>
                  </a:lnTo>
                  <a:lnTo>
                    <a:pt x="41389" y="148755"/>
                  </a:lnTo>
                  <a:lnTo>
                    <a:pt x="40805" y="151206"/>
                  </a:lnTo>
                  <a:lnTo>
                    <a:pt x="36741" y="141782"/>
                  </a:lnTo>
                  <a:lnTo>
                    <a:pt x="40754" y="143967"/>
                  </a:lnTo>
                  <a:lnTo>
                    <a:pt x="42456" y="144272"/>
                  </a:lnTo>
                  <a:lnTo>
                    <a:pt x="43129" y="141427"/>
                  </a:lnTo>
                  <a:lnTo>
                    <a:pt x="49885" y="142214"/>
                  </a:lnTo>
                  <a:lnTo>
                    <a:pt x="50431" y="141427"/>
                  </a:lnTo>
                  <a:lnTo>
                    <a:pt x="53111" y="137617"/>
                  </a:lnTo>
                  <a:lnTo>
                    <a:pt x="50431" y="136347"/>
                  </a:lnTo>
                  <a:lnTo>
                    <a:pt x="47891" y="135077"/>
                  </a:lnTo>
                  <a:lnTo>
                    <a:pt x="54952" y="132537"/>
                  </a:lnTo>
                  <a:lnTo>
                    <a:pt x="55892" y="126187"/>
                  </a:lnTo>
                  <a:lnTo>
                    <a:pt x="54495" y="124917"/>
                  </a:lnTo>
                  <a:lnTo>
                    <a:pt x="50279" y="121107"/>
                  </a:lnTo>
                  <a:lnTo>
                    <a:pt x="42799" y="124917"/>
                  </a:lnTo>
                  <a:lnTo>
                    <a:pt x="43522" y="121107"/>
                  </a:lnTo>
                  <a:lnTo>
                    <a:pt x="44462" y="119837"/>
                  </a:lnTo>
                  <a:lnTo>
                    <a:pt x="45402" y="118567"/>
                  </a:lnTo>
                  <a:lnTo>
                    <a:pt x="40855" y="118567"/>
                  </a:lnTo>
                  <a:lnTo>
                    <a:pt x="39433" y="119837"/>
                  </a:lnTo>
                  <a:lnTo>
                    <a:pt x="38823" y="118567"/>
                  </a:lnTo>
                  <a:lnTo>
                    <a:pt x="36601" y="118567"/>
                  </a:lnTo>
                  <a:lnTo>
                    <a:pt x="35077" y="120942"/>
                  </a:lnTo>
                  <a:lnTo>
                    <a:pt x="35077" y="149047"/>
                  </a:lnTo>
                  <a:lnTo>
                    <a:pt x="33959" y="150317"/>
                  </a:lnTo>
                  <a:lnTo>
                    <a:pt x="32245" y="147777"/>
                  </a:lnTo>
                  <a:lnTo>
                    <a:pt x="30708" y="147777"/>
                  </a:lnTo>
                  <a:lnTo>
                    <a:pt x="29337" y="146507"/>
                  </a:lnTo>
                  <a:lnTo>
                    <a:pt x="29984" y="146507"/>
                  </a:lnTo>
                  <a:lnTo>
                    <a:pt x="30645" y="145237"/>
                  </a:lnTo>
                  <a:lnTo>
                    <a:pt x="31280" y="145237"/>
                  </a:lnTo>
                  <a:lnTo>
                    <a:pt x="32600" y="142049"/>
                  </a:lnTo>
                  <a:lnTo>
                    <a:pt x="34950" y="148564"/>
                  </a:lnTo>
                  <a:lnTo>
                    <a:pt x="34899" y="149047"/>
                  </a:lnTo>
                  <a:lnTo>
                    <a:pt x="35077" y="149047"/>
                  </a:lnTo>
                  <a:lnTo>
                    <a:pt x="35077" y="120942"/>
                  </a:lnTo>
                  <a:lnTo>
                    <a:pt x="32893" y="124345"/>
                  </a:lnTo>
                  <a:lnTo>
                    <a:pt x="32270" y="121424"/>
                  </a:lnTo>
                  <a:lnTo>
                    <a:pt x="31699" y="112217"/>
                  </a:lnTo>
                  <a:lnTo>
                    <a:pt x="32372" y="112217"/>
                  </a:lnTo>
                  <a:lnTo>
                    <a:pt x="33718" y="114757"/>
                  </a:lnTo>
                  <a:lnTo>
                    <a:pt x="36385" y="117297"/>
                  </a:lnTo>
                  <a:lnTo>
                    <a:pt x="38227" y="117297"/>
                  </a:lnTo>
                  <a:lnTo>
                    <a:pt x="35814" y="112217"/>
                  </a:lnTo>
                  <a:lnTo>
                    <a:pt x="35204" y="110947"/>
                  </a:lnTo>
                  <a:lnTo>
                    <a:pt x="37922" y="108407"/>
                  </a:lnTo>
                  <a:lnTo>
                    <a:pt x="39293" y="107137"/>
                  </a:lnTo>
                  <a:lnTo>
                    <a:pt x="33388" y="108407"/>
                  </a:lnTo>
                  <a:lnTo>
                    <a:pt x="32245" y="103327"/>
                  </a:lnTo>
                  <a:lnTo>
                    <a:pt x="31965" y="102057"/>
                  </a:lnTo>
                  <a:lnTo>
                    <a:pt x="34759" y="100634"/>
                  </a:lnTo>
                  <a:lnTo>
                    <a:pt x="35521" y="99517"/>
                  </a:lnTo>
                  <a:lnTo>
                    <a:pt x="36652" y="98247"/>
                  </a:lnTo>
                  <a:lnTo>
                    <a:pt x="42024" y="95707"/>
                  </a:lnTo>
                  <a:lnTo>
                    <a:pt x="46088" y="95707"/>
                  </a:lnTo>
                  <a:lnTo>
                    <a:pt x="48094" y="98247"/>
                  </a:lnTo>
                  <a:lnTo>
                    <a:pt x="48679" y="100596"/>
                  </a:lnTo>
                  <a:lnTo>
                    <a:pt x="48666" y="104597"/>
                  </a:lnTo>
                  <a:lnTo>
                    <a:pt x="51777" y="108407"/>
                  </a:lnTo>
                  <a:lnTo>
                    <a:pt x="49961" y="113487"/>
                  </a:lnTo>
                  <a:lnTo>
                    <a:pt x="47929" y="114757"/>
                  </a:lnTo>
                  <a:lnTo>
                    <a:pt x="44450" y="116027"/>
                  </a:lnTo>
                  <a:lnTo>
                    <a:pt x="44081" y="116027"/>
                  </a:lnTo>
                  <a:lnTo>
                    <a:pt x="47447" y="114757"/>
                  </a:lnTo>
                  <a:lnTo>
                    <a:pt x="49390" y="110947"/>
                  </a:lnTo>
                  <a:lnTo>
                    <a:pt x="42278" y="117297"/>
                  </a:lnTo>
                  <a:lnTo>
                    <a:pt x="43675" y="117297"/>
                  </a:lnTo>
                  <a:lnTo>
                    <a:pt x="48628" y="116027"/>
                  </a:lnTo>
                  <a:lnTo>
                    <a:pt x="50952" y="114757"/>
                  </a:lnTo>
                  <a:lnTo>
                    <a:pt x="52057" y="110947"/>
                  </a:lnTo>
                  <a:lnTo>
                    <a:pt x="52082" y="109677"/>
                  </a:lnTo>
                  <a:lnTo>
                    <a:pt x="52959" y="109677"/>
                  </a:lnTo>
                  <a:lnTo>
                    <a:pt x="53860" y="108407"/>
                  </a:lnTo>
                  <a:lnTo>
                    <a:pt x="54965" y="108407"/>
                  </a:lnTo>
                  <a:lnTo>
                    <a:pt x="57658" y="102057"/>
                  </a:lnTo>
                  <a:lnTo>
                    <a:pt x="58216" y="99517"/>
                  </a:lnTo>
                  <a:lnTo>
                    <a:pt x="53721" y="96977"/>
                  </a:lnTo>
                  <a:lnTo>
                    <a:pt x="47967" y="96977"/>
                  </a:lnTo>
                  <a:lnTo>
                    <a:pt x="45466" y="94437"/>
                  </a:lnTo>
                  <a:lnTo>
                    <a:pt x="42621" y="94437"/>
                  </a:lnTo>
                  <a:lnTo>
                    <a:pt x="41300" y="95707"/>
                  </a:lnTo>
                  <a:lnTo>
                    <a:pt x="40119" y="95707"/>
                  </a:lnTo>
                  <a:lnTo>
                    <a:pt x="39509" y="93256"/>
                  </a:lnTo>
                  <a:lnTo>
                    <a:pt x="37134" y="94437"/>
                  </a:lnTo>
                  <a:lnTo>
                    <a:pt x="36791" y="93903"/>
                  </a:lnTo>
                  <a:lnTo>
                    <a:pt x="35369" y="94437"/>
                  </a:lnTo>
                  <a:lnTo>
                    <a:pt x="32651" y="94437"/>
                  </a:lnTo>
                  <a:lnTo>
                    <a:pt x="31457" y="95707"/>
                  </a:lnTo>
                  <a:lnTo>
                    <a:pt x="31153" y="95707"/>
                  </a:lnTo>
                  <a:lnTo>
                    <a:pt x="31788" y="85432"/>
                  </a:lnTo>
                  <a:lnTo>
                    <a:pt x="33096" y="88087"/>
                  </a:lnTo>
                  <a:lnTo>
                    <a:pt x="36791" y="93903"/>
                  </a:lnTo>
                  <a:lnTo>
                    <a:pt x="38773" y="93167"/>
                  </a:lnTo>
                  <a:lnTo>
                    <a:pt x="39497" y="93167"/>
                  </a:lnTo>
                  <a:lnTo>
                    <a:pt x="39687" y="93167"/>
                  </a:lnTo>
                  <a:lnTo>
                    <a:pt x="44780" y="90627"/>
                  </a:lnTo>
                  <a:lnTo>
                    <a:pt x="43726" y="88087"/>
                  </a:lnTo>
                  <a:lnTo>
                    <a:pt x="42214" y="86817"/>
                  </a:lnTo>
                  <a:lnTo>
                    <a:pt x="48285" y="88087"/>
                  </a:lnTo>
                  <a:lnTo>
                    <a:pt x="49199" y="86817"/>
                  </a:lnTo>
                  <a:lnTo>
                    <a:pt x="51015" y="84277"/>
                  </a:lnTo>
                  <a:lnTo>
                    <a:pt x="51930" y="83007"/>
                  </a:lnTo>
                  <a:lnTo>
                    <a:pt x="51015" y="80467"/>
                  </a:lnTo>
                  <a:lnTo>
                    <a:pt x="50088" y="77927"/>
                  </a:lnTo>
                  <a:lnTo>
                    <a:pt x="43434" y="76657"/>
                  </a:lnTo>
                  <a:lnTo>
                    <a:pt x="45504" y="74117"/>
                  </a:lnTo>
                  <a:lnTo>
                    <a:pt x="47866" y="74117"/>
                  </a:lnTo>
                  <a:lnTo>
                    <a:pt x="42405" y="70307"/>
                  </a:lnTo>
                  <a:lnTo>
                    <a:pt x="41021" y="70307"/>
                  </a:lnTo>
                  <a:lnTo>
                    <a:pt x="38430" y="68199"/>
                  </a:lnTo>
                  <a:lnTo>
                    <a:pt x="32842" y="75438"/>
                  </a:lnTo>
                  <a:lnTo>
                    <a:pt x="34340" y="64719"/>
                  </a:lnTo>
                  <a:lnTo>
                    <a:pt x="36347" y="66497"/>
                  </a:lnTo>
                  <a:lnTo>
                    <a:pt x="38430" y="68199"/>
                  </a:lnTo>
                  <a:lnTo>
                    <a:pt x="38760" y="67767"/>
                  </a:lnTo>
                  <a:lnTo>
                    <a:pt x="42405" y="70307"/>
                  </a:lnTo>
                  <a:lnTo>
                    <a:pt x="46786" y="70307"/>
                  </a:lnTo>
                  <a:lnTo>
                    <a:pt x="50863" y="67767"/>
                  </a:lnTo>
                  <a:lnTo>
                    <a:pt x="52908" y="66497"/>
                  </a:lnTo>
                  <a:lnTo>
                    <a:pt x="48437" y="63957"/>
                  </a:lnTo>
                  <a:lnTo>
                    <a:pt x="55143" y="62687"/>
                  </a:lnTo>
                  <a:lnTo>
                    <a:pt x="56718" y="56337"/>
                  </a:lnTo>
                  <a:lnTo>
                    <a:pt x="54457" y="53797"/>
                  </a:lnTo>
                  <a:lnTo>
                    <a:pt x="52171" y="51257"/>
                  </a:lnTo>
                  <a:lnTo>
                    <a:pt x="44996" y="53797"/>
                  </a:lnTo>
                  <a:lnTo>
                    <a:pt x="45796" y="51257"/>
                  </a:lnTo>
                  <a:lnTo>
                    <a:pt x="47307" y="48717"/>
                  </a:lnTo>
                  <a:lnTo>
                    <a:pt x="48374" y="48717"/>
                  </a:lnTo>
                  <a:lnTo>
                    <a:pt x="49479" y="47447"/>
                  </a:lnTo>
                  <a:lnTo>
                    <a:pt x="50647" y="46177"/>
                  </a:lnTo>
                  <a:lnTo>
                    <a:pt x="49288" y="44907"/>
                  </a:lnTo>
                  <a:lnTo>
                    <a:pt x="47764" y="44907"/>
                  </a:lnTo>
                  <a:lnTo>
                    <a:pt x="52844" y="42367"/>
                  </a:lnTo>
                  <a:lnTo>
                    <a:pt x="54825" y="37287"/>
                  </a:lnTo>
                  <a:lnTo>
                    <a:pt x="53936" y="36017"/>
                  </a:lnTo>
                  <a:lnTo>
                    <a:pt x="52146" y="33477"/>
                  </a:lnTo>
                  <a:lnTo>
                    <a:pt x="46659" y="36017"/>
                  </a:lnTo>
                  <a:lnTo>
                    <a:pt x="47840" y="33477"/>
                  </a:lnTo>
                  <a:lnTo>
                    <a:pt x="49542" y="32207"/>
                  </a:lnTo>
                  <a:lnTo>
                    <a:pt x="42659" y="30937"/>
                  </a:lnTo>
                  <a:lnTo>
                    <a:pt x="41300" y="33108"/>
                  </a:lnTo>
                  <a:lnTo>
                    <a:pt x="41300" y="48717"/>
                  </a:lnTo>
                  <a:lnTo>
                    <a:pt x="39179" y="49987"/>
                  </a:lnTo>
                  <a:lnTo>
                    <a:pt x="36969" y="51257"/>
                  </a:lnTo>
                  <a:lnTo>
                    <a:pt x="36588" y="51828"/>
                  </a:lnTo>
                  <a:lnTo>
                    <a:pt x="37655" y="46088"/>
                  </a:lnTo>
                  <a:lnTo>
                    <a:pt x="39192" y="47447"/>
                  </a:lnTo>
                  <a:lnTo>
                    <a:pt x="41300" y="48717"/>
                  </a:lnTo>
                  <a:lnTo>
                    <a:pt x="41300" y="33108"/>
                  </a:lnTo>
                  <a:lnTo>
                    <a:pt x="39827" y="35445"/>
                  </a:lnTo>
                  <a:lnTo>
                    <a:pt x="40754" y="31013"/>
                  </a:lnTo>
                  <a:lnTo>
                    <a:pt x="41757" y="29667"/>
                  </a:lnTo>
                  <a:lnTo>
                    <a:pt x="42405" y="29667"/>
                  </a:lnTo>
                  <a:lnTo>
                    <a:pt x="42976" y="28397"/>
                  </a:lnTo>
                  <a:lnTo>
                    <a:pt x="44475" y="28397"/>
                  </a:lnTo>
                  <a:lnTo>
                    <a:pt x="50914" y="25857"/>
                  </a:lnTo>
                  <a:lnTo>
                    <a:pt x="52387" y="19507"/>
                  </a:lnTo>
                  <a:lnTo>
                    <a:pt x="53454" y="16967"/>
                  </a:lnTo>
                  <a:lnTo>
                    <a:pt x="53594" y="15697"/>
                  </a:lnTo>
                  <a:lnTo>
                    <a:pt x="52768" y="13157"/>
                  </a:lnTo>
                  <a:lnTo>
                    <a:pt x="52552" y="12865"/>
                  </a:lnTo>
                  <a:lnTo>
                    <a:pt x="52552" y="15697"/>
                  </a:lnTo>
                  <a:lnTo>
                    <a:pt x="52019" y="18237"/>
                  </a:lnTo>
                  <a:lnTo>
                    <a:pt x="50228" y="20777"/>
                  </a:lnTo>
                  <a:lnTo>
                    <a:pt x="48920" y="23317"/>
                  </a:lnTo>
                  <a:lnTo>
                    <a:pt x="47383" y="24587"/>
                  </a:lnTo>
                  <a:lnTo>
                    <a:pt x="45300" y="25857"/>
                  </a:lnTo>
                  <a:lnTo>
                    <a:pt x="42557" y="25857"/>
                  </a:lnTo>
                  <a:lnTo>
                    <a:pt x="41783" y="20777"/>
                  </a:lnTo>
                  <a:lnTo>
                    <a:pt x="39395" y="25857"/>
                  </a:lnTo>
                  <a:lnTo>
                    <a:pt x="35991" y="23317"/>
                  </a:lnTo>
                  <a:lnTo>
                    <a:pt x="34048" y="19507"/>
                  </a:lnTo>
                  <a:lnTo>
                    <a:pt x="33883" y="18237"/>
                  </a:lnTo>
                  <a:lnTo>
                    <a:pt x="33731" y="18237"/>
                  </a:lnTo>
                  <a:lnTo>
                    <a:pt x="33642" y="16967"/>
                  </a:lnTo>
                  <a:lnTo>
                    <a:pt x="33362" y="14427"/>
                  </a:lnTo>
                  <a:lnTo>
                    <a:pt x="36410" y="10617"/>
                  </a:lnTo>
                  <a:lnTo>
                    <a:pt x="39446" y="10617"/>
                  </a:lnTo>
                  <a:lnTo>
                    <a:pt x="43865" y="13157"/>
                  </a:lnTo>
                  <a:lnTo>
                    <a:pt x="50876" y="13157"/>
                  </a:lnTo>
                  <a:lnTo>
                    <a:pt x="52552" y="15697"/>
                  </a:lnTo>
                  <a:lnTo>
                    <a:pt x="52552" y="12865"/>
                  </a:lnTo>
                  <a:lnTo>
                    <a:pt x="51866" y="11887"/>
                  </a:lnTo>
                  <a:lnTo>
                    <a:pt x="44030" y="11887"/>
                  </a:lnTo>
                  <a:lnTo>
                    <a:pt x="41567" y="10617"/>
                  </a:lnTo>
                  <a:lnTo>
                    <a:pt x="39458" y="9347"/>
                  </a:lnTo>
                  <a:lnTo>
                    <a:pt x="36144" y="9347"/>
                  </a:lnTo>
                  <a:lnTo>
                    <a:pt x="34886" y="10617"/>
                  </a:lnTo>
                  <a:lnTo>
                    <a:pt x="32092" y="13157"/>
                  </a:lnTo>
                  <a:lnTo>
                    <a:pt x="32550" y="18237"/>
                  </a:lnTo>
                  <a:lnTo>
                    <a:pt x="32727" y="19507"/>
                  </a:lnTo>
                  <a:lnTo>
                    <a:pt x="33020" y="20777"/>
                  </a:lnTo>
                  <a:lnTo>
                    <a:pt x="33210" y="22047"/>
                  </a:lnTo>
                  <a:lnTo>
                    <a:pt x="33502" y="23317"/>
                  </a:lnTo>
                  <a:lnTo>
                    <a:pt x="34886" y="24587"/>
                  </a:lnTo>
                  <a:lnTo>
                    <a:pt x="36004" y="25857"/>
                  </a:lnTo>
                  <a:lnTo>
                    <a:pt x="36855" y="27127"/>
                  </a:lnTo>
                  <a:lnTo>
                    <a:pt x="36398" y="27127"/>
                  </a:lnTo>
                  <a:lnTo>
                    <a:pt x="37477" y="29667"/>
                  </a:lnTo>
                  <a:lnTo>
                    <a:pt x="38049" y="30937"/>
                  </a:lnTo>
                  <a:lnTo>
                    <a:pt x="37973" y="31318"/>
                  </a:lnTo>
                  <a:lnTo>
                    <a:pt x="37033" y="35509"/>
                  </a:lnTo>
                  <a:lnTo>
                    <a:pt x="36474" y="32207"/>
                  </a:lnTo>
                  <a:lnTo>
                    <a:pt x="34112" y="28397"/>
                  </a:lnTo>
                  <a:lnTo>
                    <a:pt x="33782" y="28333"/>
                  </a:lnTo>
                  <a:lnTo>
                    <a:pt x="33782" y="48717"/>
                  </a:lnTo>
                  <a:lnTo>
                    <a:pt x="32816" y="53797"/>
                  </a:lnTo>
                  <a:lnTo>
                    <a:pt x="32118" y="52527"/>
                  </a:lnTo>
                  <a:lnTo>
                    <a:pt x="31597" y="51181"/>
                  </a:lnTo>
                  <a:lnTo>
                    <a:pt x="31597" y="59740"/>
                  </a:lnTo>
                  <a:lnTo>
                    <a:pt x="31343" y="60858"/>
                  </a:lnTo>
                  <a:lnTo>
                    <a:pt x="30645" y="61925"/>
                  </a:lnTo>
                  <a:lnTo>
                    <a:pt x="30645" y="63995"/>
                  </a:lnTo>
                  <a:lnTo>
                    <a:pt x="30568" y="64325"/>
                  </a:lnTo>
                  <a:lnTo>
                    <a:pt x="29959" y="68300"/>
                  </a:lnTo>
                  <a:lnTo>
                    <a:pt x="29692" y="69811"/>
                  </a:lnTo>
                  <a:lnTo>
                    <a:pt x="29692" y="130556"/>
                  </a:lnTo>
                  <a:lnTo>
                    <a:pt x="29464" y="129997"/>
                  </a:lnTo>
                  <a:lnTo>
                    <a:pt x="28930" y="128727"/>
                  </a:lnTo>
                  <a:lnTo>
                    <a:pt x="26517" y="126187"/>
                  </a:lnTo>
                  <a:lnTo>
                    <a:pt x="22834" y="123647"/>
                  </a:lnTo>
                  <a:lnTo>
                    <a:pt x="25120" y="122377"/>
                  </a:lnTo>
                  <a:lnTo>
                    <a:pt x="27266" y="121107"/>
                  </a:lnTo>
                  <a:lnTo>
                    <a:pt x="27762" y="119926"/>
                  </a:lnTo>
                  <a:lnTo>
                    <a:pt x="29692" y="130556"/>
                  </a:lnTo>
                  <a:lnTo>
                    <a:pt x="29692" y="69811"/>
                  </a:lnTo>
                  <a:lnTo>
                    <a:pt x="29603" y="70307"/>
                  </a:lnTo>
                  <a:lnTo>
                    <a:pt x="29273" y="69037"/>
                  </a:lnTo>
                  <a:lnTo>
                    <a:pt x="28689" y="67767"/>
                  </a:lnTo>
                  <a:lnTo>
                    <a:pt x="28168" y="66497"/>
                  </a:lnTo>
                  <a:lnTo>
                    <a:pt x="28067" y="66243"/>
                  </a:lnTo>
                  <a:lnTo>
                    <a:pt x="28067" y="80784"/>
                  </a:lnTo>
                  <a:lnTo>
                    <a:pt x="27444" y="84823"/>
                  </a:lnTo>
                  <a:lnTo>
                    <a:pt x="27101" y="84277"/>
                  </a:lnTo>
                  <a:lnTo>
                    <a:pt x="26797" y="84277"/>
                  </a:lnTo>
                  <a:lnTo>
                    <a:pt x="26797" y="95516"/>
                  </a:lnTo>
                  <a:lnTo>
                    <a:pt x="26593" y="102260"/>
                  </a:lnTo>
                  <a:lnTo>
                    <a:pt x="26352" y="102057"/>
                  </a:lnTo>
                  <a:lnTo>
                    <a:pt x="24142" y="99517"/>
                  </a:lnTo>
                  <a:lnTo>
                    <a:pt x="21551" y="98247"/>
                  </a:lnTo>
                  <a:lnTo>
                    <a:pt x="23444" y="98247"/>
                  </a:lnTo>
                  <a:lnTo>
                    <a:pt x="25704" y="96977"/>
                  </a:lnTo>
                  <a:lnTo>
                    <a:pt x="26797" y="95516"/>
                  </a:lnTo>
                  <a:lnTo>
                    <a:pt x="26797" y="84277"/>
                  </a:lnTo>
                  <a:lnTo>
                    <a:pt x="25933" y="84277"/>
                  </a:lnTo>
                  <a:lnTo>
                    <a:pt x="24726" y="83007"/>
                  </a:lnTo>
                  <a:lnTo>
                    <a:pt x="25501" y="83007"/>
                  </a:lnTo>
                  <a:lnTo>
                    <a:pt x="26301" y="81737"/>
                  </a:lnTo>
                  <a:lnTo>
                    <a:pt x="27127" y="81737"/>
                  </a:lnTo>
                  <a:lnTo>
                    <a:pt x="28067" y="80784"/>
                  </a:lnTo>
                  <a:lnTo>
                    <a:pt x="28067" y="66243"/>
                  </a:lnTo>
                  <a:lnTo>
                    <a:pt x="27660" y="65227"/>
                  </a:lnTo>
                  <a:lnTo>
                    <a:pt x="28854" y="65227"/>
                  </a:lnTo>
                  <a:lnTo>
                    <a:pt x="30645" y="63995"/>
                  </a:lnTo>
                  <a:lnTo>
                    <a:pt x="30645" y="61925"/>
                  </a:lnTo>
                  <a:lnTo>
                    <a:pt x="29311" y="63957"/>
                  </a:lnTo>
                  <a:lnTo>
                    <a:pt x="27089" y="65227"/>
                  </a:lnTo>
                  <a:lnTo>
                    <a:pt x="24536" y="66179"/>
                  </a:lnTo>
                  <a:lnTo>
                    <a:pt x="24536" y="86817"/>
                  </a:lnTo>
                  <a:lnTo>
                    <a:pt x="24460" y="90627"/>
                  </a:lnTo>
                  <a:lnTo>
                    <a:pt x="20853" y="91897"/>
                  </a:lnTo>
                  <a:lnTo>
                    <a:pt x="23990" y="93167"/>
                  </a:lnTo>
                  <a:lnTo>
                    <a:pt x="22491" y="95707"/>
                  </a:lnTo>
                  <a:lnTo>
                    <a:pt x="19240" y="96977"/>
                  </a:lnTo>
                  <a:lnTo>
                    <a:pt x="10731" y="96977"/>
                  </a:lnTo>
                  <a:lnTo>
                    <a:pt x="9550" y="94437"/>
                  </a:lnTo>
                  <a:lnTo>
                    <a:pt x="10007" y="91897"/>
                  </a:lnTo>
                  <a:lnTo>
                    <a:pt x="11087" y="90627"/>
                  </a:lnTo>
                  <a:lnTo>
                    <a:pt x="13512" y="89357"/>
                  </a:lnTo>
                  <a:lnTo>
                    <a:pt x="12242" y="85547"/>
                  </a:lnTo>
                  <a:lnTo>
                    <a:pt x="13296" y="84277"/>
                  </a:lnTo>
                  <a:lnTo>
                    <a:pt x="15786" y="84277"/>
                  </a:lnTo>
                  <a:lnTo>
                    <a:pt x="18948" y="85547"/>
                  </a:lnTo>
                  <a:lnTo>
                    <a:pt x="22720" y="84277"/>
                  </a:lnTo>
                  <a:lnTo>
                    <a:pt x="23660" y="85547"/>
                  </a:lnTo>
                  <a:lnTo>
                    <a:pt x="24536" y="86817"/>
                  </a:lnTo>
                  <a:lnTo>
                    <a:pt x="24536" y="66179"/>
                  </a:lnTo>
                  <a:lnTo>
                    <a:pt x="23660" y="66497"/>
                  </a:lnTo>
                  <a:lnTo>
                    <a:pt x="13322" y="66497"/>
                  </a:lnTo>
                  <a:lnTo>
                    <a:pt x="11671" y="62687"/>
                  </a:lnTo>
                  <a:lnTo>
                    <a:pt x="10629" y="60147"/>
                  </a:lnTo>
                  <a:lnTo>
                    <a:pt x="11455" y="57607"/>
                  </a:lnTo>
                  <a:lnTo>
                    <a:pt x="14300" y="53797"/>
                  </a:lnTo>
                  <a:lnTo>
                    <a:pt x="13131" y="49987"/>
                  </a:lnTo>
                  <a:lnTo>
                    <a:pt x="15163" y="47447"/>
                  </a:lnTo>
                  <a:lnTo>
                    <a:pt x="15316" y="47447"/>
                  </a:lnTo>
                  <a:lnTo>
                    <a:pt x="18097" y="49987"/>
                  </a:lnTo>
                  <a:lnTo>
                    <a:pt x="22745" y="52527"/>
                  </a:lnTo>
                  <a:lnTo>
                    <a:pt x="29959" y="49987"/>
                  </a:lnTo>
                  <a:lnTo>
                    <a:pt x="30949" y="52527"/>
                  </a:lnTo>
                  <a:lnTo>
                    <a:pt x="31381" y="53797"/>
                  </a:lnTo>
                  <a:lnTo>
                    <a:pt x="31470" y="55067"/>
                  </a:lnTo>
                  <a:lnTo>
                    <a:pt x="31140" y="56337"/>
                  </a:lnTo>
                  <a:lnTo>
                    <a:pt x="29819" y="56337"/>
                  </a:lnTo>
                  <a:lnTo>
                    <a:pt x="31597" y="59740"/>
                  </a:lnTo>
                  <a:lnTo>
                    <a:pt x="31597" y="51181"/>
                  </a:lnTo>
                  <a:lnTo>
                    <a:pt x="31140" y="49987"/>
                  </a:lnTo>
                  <a:lnTo>
                    <a:pt x="31991" y="49987"/>
                  </a:lnTo>
                  <a:lnTo>
                    <a:pt x="33782" y="48717"/>
                  </a:lnTo>
                  <a:lnTo>
                    <a:pt x="33782" y="28333"/>
                  </a:lnTo>
                  <a:lnTo>
                    <a:pt x="28092" y="27127"/>
                  </a:lnTo>
                  <a:lnTo>
                    <a:pt x="27254" y="29667"/>
                  </a:lnTo>
                  <a:lnTo>
                    <a:pt x="27571" y="32207"/>
                  </a:lnTo>
                  <a:lnTo>
                    <a:pt x="22377" y="27127"/>
                  </a:lnTo>
                  <a:lnTo>
                    <a:pt x="15252" y="28397"/>
                  </a:lnTo>
                  <a:lnTo>
                    <a:pt x="12661" y="36017"/>
                  </a:lnTo>
                  <a:lnTo>
                    <a:pt x="18681" y="41097"/>
                  </a:lnTo>
                  <a:lnTo>
                    <a:pt x="14859" y="42367"/>
                  </a:lnTo>
                  <a:lnTo>
                    <a:pt x="11772" y="41097"/>
                  </a:lnTo>
                  <a:lnTo>
                    <a:pt x="12573" y="43637"/>
                  </a:lnTo>
                  <a:lnTo>
                    <a:pt x="14528" y="46177"/>
                  </a:lnTo>
                  <a:lnTo>
                    <a:pt x="14236" y="46177"/>
                  </a:lnTo>
                  <a:lnTo>
                    <a:pt x="12115" y="48717"/>
                  </a:lnTo>
                  <a:lnTo>
                    <a:pt x="12725" y="52527"/>
                  </a:lnTo>
                  <a:lnTo>
                    <a:pt x="12966" y="53797"/>
                  </a:lnTo>
                  <a:lnTo>
                    <a:pt x="10160" y="57607"/>
                  </a:lnTo>
                  <a:lnTo>
                    <a:pt x="9359" y="60147"/>
                  </a:lnTo>
                  <a:lnTo>
                    <a:pt x="10845" y="63957"/>
                  </a:lnTo>
                  <a:lnTo>
                    <a:pt x="11214" y="63957"/>
                  </a:lnTo>
                  <a:lnTo>
                    <a:pt x="11633" y="65227"/>
                  </a:lnTo>
                  <a:lnTo>
                    <a:pt x="7239" y="65227"/>
                  </a:lnTo>
                  <a:lnTo>
                    <a:pt x="6426" y="72847"/>
                  </a:lnTo>
                  <a:lnTo>
                    <a:pt x="13169" y="76657"/>
                  </a:lnTo>
                  <a:lnTo>
                    <a:pt x="9842" y="77927"/>
                  </a:lnTo>
                  <a:lnTo>
                    <a:pt x="6845" y="77927"/>
                  </a:lnTo>
                  <a:lnTo>
                    <a:pt x="8712" y="81737"/>
                  </a:lnTo>
                  <a:lnTo>
                    <a:pt x="12192" y="83007"/>
                  </a:lnTo>
                  <a:lnTo>
                    <a:pt x="11874" y="84277"/>
                  </a:lnTo>
                  <a:lnTo>
                    <a:pt x="11709" y="84277"/>
                  </a:lnTo>
                  <a:lnTo>
                    <a:pt x="11645" y="85547"/>
                  </a:lnTo>
                  <a:lnTo>
                    <a:pt x="6667" y="86817"/>
                  </a:lnTo>
                  <a:lnTo>
                    <a:pt x="3632" y="90627"/>
                  </a:lnTo>
                  <a:lnTo>
                    <a:pt x="6350" y="93167"/>
                  </a:lnTo>
                  <a:lnTo>
                    <a:pt x="7797" y="95707"/>
                  </a:lnTo>
                  <a:lnTo>
                    <a:pt x="8610" y="95707"/>
                  </a:lnTo>
                  <a:lnTo>
                    <a:pt x="9347" y="96977"/>
                  </a:lnTo>
                  <a:lnTo>
                    <a:pt x="9994" y="96977"/>
                  </a:lnTo>
                  <a:lnTo>
                    <a:pt x="10325" y="98247"/>
                  </a:lnTo>
                  <a:lnTo>
                    <a:pt x="8699" y="98247"/>
                  </a:lnTo>
                  <a:lnTo>
                    <a:pt x="7073" y="99517"/>
                  </a:lnTo>
                  <a:lnTo>
                    <a:pt x="5435" y="102057"/>
                  </a:lnTo>
                  <a:lnTo>
                    <a:pt x="8229" y="104597"/>
                  </a:lnTo>
                  <a:lnTo>
                    <a:pt x="11087" y="105867"/>
                  </a:lnTo>
                  <a:lnTo>
                    <a:pt x="2362" y="107137"/>
                  </a:lnTo>
                  <a:lnTo>
                    <a:pt x="0" y="114757"/>
                  </a:lnTo>
                  <a:lnTo>
                    <a:pt x="5664" y="122377"/>
                  </a:lnTo>
                  <a:lnTo>
                    <a:pt x="14998" y="119837"/>
                  </a:lnTo>
                  <a:lnTo>
                    <a:pt x="14173" y="121107"/>
                  </a:lnTo>
                  <a:lnTo>
                    <a:pt x="12674" y="123647"/>
                  </a:lnTo>
                  <a:lnTo>
                    <a:pt x="12103" y="123647"/>
                  </a:lnTo>
                  <a:lnTo>
                    <a:pt x="12242" y="124917"/>
                  </a:lnTo>
                  <a:lnTo>
                    <a:pt x="11379" y="124917"/>
                  </a:lnTo>
                  <a:lnTo>
                    <a:pt x="10871" y="126187"/>
                  </a:lnTo>
                  <a:lnTo>
                    <a:pt x="13017" y="126187"/>
                  </a:lnTo>
                  <a:lnTo>
                    <a:pt x="13589" y="127457"/>
                  </a:lnTo>
                  <a:lnTo>
                    <a:pt x="14427" y="128727"/>
                  </a:lnTo>
                  <a:lnTo>
                    <a:pt x="15455" y="129997"/>
                  </a:lnTo>
                  <a:lnTo>
                    <a:pt x="6464" y="127457"/>
                  </a:lnTo>
                  <a:lnTo>
                    <a:pt x="381" y="133807"/>
                  </a:lnTo>
                  <a:lnTo>
                    <a:pt x="2463" y="142697"/>
                  </a:lnTo>
                  <a:lnTo>
                    <a:pt x="12369" y="145237"/>
                  </a:lnTo>
                  <a:lnTo>
                    <a:pt x="8966" y="147777"/>
                  </a:lnTo>
                  <a:lnTo>
                    <a:pt x="5295" y="149047"/>
                  </a:lnTo>
                  <a:lnTo>
                    <a:pt x="10528" y="152857"/>
                  </a:lnTo>
                  <a:lnTo>
                    <a:pt x="17284" y="152857"/>
                  </a:lnTo>
                  <a:lnTo>
                    <a:pt x="17399" y="155397"/>
                  </a:lnTo>
                  <a:lnTo>
                    <a:pt x="18681" y="156667"/>
                  </a:lnTo>
                  <a:lnTo>
                    <a:pt x="19240" y="157937"/>
                  </a:lnTo>
                  <a:lnTo>
                    <a:pt x="18796" y="159232"/>
                  </a:lnTo>
                  <a:lnTo>
                    <a:pt x="19088" y="161747"/>
                  </a:lnTo>
                  <a:lnTo>
                    <a:pt x="20015" y="163017"/>
                  </a:lnTo>
                  <a:lnTo>
                    <a:pt x="19062" y="164287"/>
                  </a:lnTo>
                  <a:lnTo>
                    <a:pt x="18186" y="165557"/>
                  </a:lnTo>
                  <a:lnTo>
                    <a:pt x="17475" y="166827"/>
                  </a:lnTo>
                  <a:lnTo>
                    <a:pt x="21031" y="168097"/>
                  </a:lnTo>
                  <a:lnTo>
                    <a:pt x="24117" y="168097"/>
                  </a:lnTo>
                  <a:lnTo>
                    <a:pt x="16751" y="173177"/>
                  </a:lnTo>
                  <a:lnTo>
                    <a:pt x="17538" y="182067"/>
                  </a:lnTo>
                  <a:lnTo>
                    <a:pt x="25247" y="185877"/>
                  </a:lnTo>
                  <a:lnTo>
                    <a:pt x="32893" y="179527"/>
                  </a:lnTo>
                  <a:lnTo>
                    <a:pt x="33045" y="184607"/>
                  </a:lnTo>
                  <a:lnTo>
                    <a:pt x="31559" y="187147"/>
                  </a:lnTo>
                  <a:lnTo>
                    <a:pt x="34124" y="187147"/>
                  </a:lnTo>
                  <a:lnTo>
                    <a:pt x="39497" y="183337"/>
                  </a:lnTo>
                  <a:lnTo>
                    <a:pt x="42278" y="179527"/>
                  </a:lnTo>
                  <a:lnTo>
                    <a:pt x="44132" y="176987"/>
                  </a:lnTo>
                  <a:lnTo>
                    <a:pt x="44551" y="166827"/>
                  </a:lnTo>
                  <a:lnTo>
                    <a:pt x="47917" y="171907"/>
                  </a:lnTo>
                  <a:lnTo>
                    <a:pt x="51930" y="175717"/>
                  </a:lnTo>
                  <a:lnTo>
                    <a:pt x="56769" y="179527"/>
                  </a:lnTo>
                  <a:lnTo>
                    <a:pt x="58470" y="180797"/>
                  </a:lnTo>
                  <a:lnTo>
                    <a:pt x="60274" y="182067"/>
                  </a:lnTo>
                  <a:lnTo>
                    <a:pt x="62179" y="182067"/>
                  </a:lnTo>
                  <a:lnTo>
                    <a:pt x="63665" y="179527"/>
                  </a:lnTo>
                  <a:lnTo>
                    <a:pt x="63474" y="179527"/>
                  </a:lnTo>
                  <a:lnTo>
                    <a:pt x="63792" y="179019"/>
                  </a:lnTo>
                  <a:close/>
                </a:path>
                <a:path w="265429" h="187325">
                  <a:moveTo>
                    <a:pt x="96088" y="32969"/>
                  </a:moveTo>
                  <a:lnTo>
                    <a:pt x="96075" y="32842"/>
                  </a:lnTo>
                  <a:lnTo>
                    <a:pt x="96050" y="32969"/>
                  </a:lnTo>
                  <a:close/>
                </a:path>
                <a:path w="265429" h="187325">
                  <a:moveTo>
                    <a:pt x="98679" y="29806"/>
                  </a:moveTo>
                  <a:lnTo>
                    <a:pt x="98501" y="30937"/>
                  </a:lnTo>
                  <a:lnTo>
                    <a:pt x="98679" y="29806"/>
                  </a:lnTo>
                  <a:close/>
                </a:path>
                <a:path w="265429" h="187325">
                  <a:moveTo>
                    <a:pt x="101219" y="27063"/>
                  </a:moveTo>
                  <a:close/>
                </a:path>
                <a:path w="265429" h="187325">
                  <a:moveTo>
                    <a:pt x="105498" y="46812"/>
                  </a:moveTo>
                  <a:lnTo>
                    <a:pt x="105473" y="46685"/>
                  </a:lnTo>
                  <a:lnTo>
                    <a:pt x="105498" y="46812"/>
                  </a:lnTo>
                  <a:close/>
                </a:path>
                <a:path w="265429" h="187325">
                  <a:moveTo>
                    <a:pt x="105829" y="48971"/>
                  </a:moveTo>
                  <a:lnTo>
                    <a:pt x="105600" y="48844"/>
                  </a:lnTo>
                  <a:lnTo>
                    <a:pt x="105371" y="48844"/>
                  </a:lnTo>
                  <a:lnTo>
                    <a:pt x="105829" y="48971"/>
                  </a:lnTo>
                  <a:close/>
                </a:path>
                <a:path w="265429" h="187325">
                  <a:moveTo>
                    <a:pt x="108546" y="43903"/>
                  </a:moveTo>
                  <a:close/>
                </a:path>
                <a:path w="265429" h="187325">
                  <a:moveTo>
                    <a:pt x="115849" y="37211"/>
                  </a:moveTo>
                  <a:lnTo>
                    <a:pt x="114896" y="37528"/>
                  </a:lnTo>
                  <a:lnTo>
                    <a:pt x="115379" y="37401"/>
                  </a:lnTo>
                  <a:lnTo>
                    <a:pt x="115849" y="37211"/>
                  </a:lnTo>
                  <a:close/>
                </a:path>
                <a:path w="265429" h="187325">
                  <a:moveTo>
                    <a:pt x="117246" y="28765"/>
                  </a:moveTo>
                  <a:lnTo>
                    <a:pt x="116840" y="28765"/>
                  </a:lnTo>
                  <a:lnTo>
                    <a:pt x="117246" y="28765"/>
                  </a:lnTo>
                  <a:close/>
                </a:path>
                <a:path w="265429" h="187325">
                  <a:moveTo>
                    <a:pt x="117716" y="27051"/>
                  </a:moveTo>
                  <a:close/>
                </a:path>
                <a:path w="265429" h="187325">
                  <a:moveTo>
                    <a:pt x="117779" y="35382"/>
                  </a:moveTo>
                  <a:lnTo>
                    <a:pt x="114871" y="36004"/>
                  </a:lnTo>
                  <a:lnTo>
                    <a:pt x="116471" y="35750"/>
                  </a:lnTo>
                  <a:lnTo>
                    <a:pt x="117779" y="35382"/>
                  </a:lnTo>
                  <a:close/>
                </a:path>
                <a:path w="265429" h="187325">
                  <a:moveTo>
                    <a:pt x="117957" y="31445"/>
                  </a:moveTo>
                  <a:lnTo>
                    <a:pt x="115011" y="30670"/>
                  </a:lnTo>
                  <a:lnTo>
                    <a:pt x="116776" y="31178"/>
                  </a:lnTo>
                  <a:lnTo>
                    <a:pt x="117957" y="31445"/>
                  </a:lnTo>
                  <a:close/>
                </a:path>
                <a:path w="265429" h="187325">
                  <a:moveTo>
                    <a:pt x="119049" y="31686"/>
                  </a:moveTo>
                  <a:lnTo>
                    <a:pt x="117957" y="31445"/>
                  </a:lnTo>
                  <a:lnTo>
                    <a:pt x="118821" y="31673"/>
                  </a:lnTo>
                  <a:lnTo>
                    <a:pt x="119049" y="31686"/>
                  </a:lnTo>
                  <a:close/>
                </a:path>
                <a:path w="265429" h="187325">
                  <a:moveTo>
                    <a:pt x="119888" y="38569"/>
                  </a:moveTo>
                  <a:close/>
                </a:path>
                <a:path w="265429" h="187325">
                  <a:moveTo>
                    <a:pt x="119926" y="38531"/>
                  </a:moveTo>
                  <a:close/>
                </a:path>
                <a:path w="265429" h="187325">
                  <a:moveTo>
                    <a:pt x="120472" y="22974"/>
                  </a:moveTo>
                  <a:lnTo>
                    <a:pt x="120256" y="22999"/>
                  </a:lnTo>
                  <a:lnTo>
                    <a:pt x="120472" y="22974"/>
                  </a:lnTo>
                  <a:close/>
                </a:path>
                <a:path w="265429" h="187325">
                  <a:moveTo>
                    <a:pt x="120904" y="39433"/>
                  </a:moveTo>
                  <a:lnTo>
                    <a:pt x="118630" y="41465"/>
                  </a:lnTo>
                  <a:lnTo>
                    <a:pt x="120802" y="39573"/>
                  </a:lnTo>
                  <a:lnTo>
                    <a:pt x="120904" y="39433"/>
                  </a:lnTo>
                  <a:close/>
                </a:path>
                <a:path w="265429" h="187325">
                  <a:moveTo>
                    <a:pt x="121069" y="29362"/>
                  </a:moveTo>
                  <a:close/>
                </a:path>
                <a:path w="265429" h="187325">
                  <a:moveTo>
                    <a:pt x="124434" y="39878"/>
                  </a:moveTo>
                  <a:close/>
                </a:path>
                <a:path w="265429" h="187325">
                  <a:moveTo>
                    <a:pt x="127088" y="20878"/>
                  </a:moveTo>
                  <a:lnTo>
                    <a:pt x="126174" y="19367"/>
                  </a:lnTo>
                  <a:lnTo>
                    <a:pt x="125247" y="18605"/>
                  </a:lnTo>
                  <a:lnTo>
                    <a:pt x="127088" y="20878"/>
                  </a:lnTo>
                  <a:close/>
                </a:path>
                <a:path w="265429" h="187325">
                  <a:moveTo>
                    <a:pt x="129527" y="43637"/>
                  </a:moveTo>
                  <a:lnTo>
                    <a:pt x="128981" y="44792"/>
                  </a:lnTo>
                  <a:lnTo>
                    <a:pt x="128993" y="44919"/>
                  </a:lnTo>
                  <a:lnTo>
                    <a:pt x="129527" y="43637"/>
                  </a:lnTo>
                  <a:close/>
                </a:path>
                <a:path w="265429" h="187325">
                  <a:moveTo>
                    <a:pt x="130048" y="16446"/>
                  </a:moveTo>
                  <a:lnTo>
                    <a:pt x="129895" y="16192"/>
                  </a:lnTo>
                  <a:lnTo>
                    <a:pt x="130022" y="16446"/>
                  </a:lnTo>
                  <a:close/>
                </a:path>
                <a:path w="265429" h="187325">
                  <a:moveTo>
                    <a:pt x="133388" y="18097"/>
                  </a:moveTo>
                  <a:lnTo>
                    <a:pt x="133286" y="18859"/>
                  </a:lnTo>
                  <a:lnTo>
                    <a:pt x="133388" y="18097"/>
                  </a:lnTo>
                  <a:close/>
                </a:path>
                <a:path w="265429" h="187325">
                  <a:moveTo>
                    <a:pt x="133718" y="19113"/>
                  </a:moveTo>
                  <a:lnTo>
                    <a:pt x="133680" y="18986"/>
                  </a:lnTo>
                  <a:lnTo>
                    <a:pt x="133692" y="19113"/>
                  </a:lnTo>
                  <a:close/>
                </a:path>
                <a:path w="265429" h="187325">
                  <a:moveTo>
                    <a:pt x="136220" y="37782"/>
                  </a:moveTo>
                  <a:close/>
                </a:path>
                <a:path w="265429" h="187325">
                  <a:moveTo>
                    <a:pt x="136359" y="17589"/>
                  </a:moveTo>
                  <a:lnTo>
                    <a:pt x="136258" y="14922"/>
                  </a:lnTo>
                  <a:lnTo>
                    <a:pt x="136309" y="17589"/>
                  </a:lnTo>
                  <a:close/>
                </a:path>
                <a:path w="265429" h="187325">
                  <a:moveTo>
                    <a:pt x="136867" y="15684"/>
                  </a:moveTo>
                  <a:lnTo>
                    <a:pt x="136740" y="16573"/>
                  </a:lnTo>
                  <a:lnTo>
                    <a:pt x="136867" y="15684"/>
                  </a:lnTo>
                  <a:close/>
                </a:path>
                <a:path w="265429" h="187325">
                  <a:moveTo>
                    <a:pt x="137109" y="15303"/>
                  </a:moveTo>
                  <a:lnTo>
                    <a:pt x="136740" y="17081"/>
                  </a:lnTo>
                  <a:lnTo>
                    <a:pt x="137109" y="15303"/>
                  </a:lnTo>
                  <a:close/>
                </a:path>
                <a:path w="265429" h="187325">
                  <a:moveTo>
                    <a:pt x="137896" y="14795"/>
                  </a:moveTo>
                  <a:lnTo>
                    <a:pt x="137096" y="17208"/>
                  </a:lnTo>
                  <a:lnTo>
                    <a:pt x="137477" y="16192"/>
                  </a:lnTo>
                  <a:lnTo>
                    <a:pt x="137896" y="14795"/>
                  </a:lnTo>
                  <a:close/>
                </a:path>
                <a:path w="265429" h="187325">
                  <a:moveTo>
                    <a:pt x="138963" y="41338"/>
                  </a:moveTo>
                  <a:close/>
                </a:path>
                <a:path w="265429" h="187325">
                  <a:moveTo>
                    <a:pt x="139179" y="19900"/>
                  </a:moveTo>
                  <a:close/>
                </a:path>
                <a:path w="265429" h="187325">
                  <a:moveTo>
                    <a:pt x="141770" y="20002"/>
                  </a:moveTo>
                  <a:lnTo>
                    <a:pt x="141605" y="20116"/>
                  </a:lnTo>
                  <a:lnTo>
                    <a:pt x="141770" y="20002"/>
                  </a:lnTo>
                  <a:close/>
                </a:path>
                <a:path w="265429" h="187325">
                  <a:moveTo>
                    <a:pt x="143332" y="44767"/>
                  </a:moveTo>
                  <a:lnTo>
                    <a:pt x="142976" y="44005"/>
                  </a:lnTo>
                  <a:lnTo>
                    <a:pt x="143332" y="44767"/>
                  </a:lnTo>
                  <a:close/>
                </a:path>
                <a:path w="265429" h="187325">
                  <a:moveTo>
                    <a:pt x="145529" y="44488"/>
                  </a:moveTo>
                  <a:close/>
                </a:path>
                <a:path w="265429" h="187325">
                  <a:moveTo>
                    <a:pt x="145719" y="29781"/>
                  </a:moveTo>
                  <a:lnTo>
                    <a:pt x="145376" y="30035"/>
                  </a:lnTo>
                  <a:lnTo>
                    <a:pt x="145719" y="29781"/>
                  </a:lnTo>
                  <a:close/>
                </a:path>
                <a:path w="265429" h="187325">
                  <a:moveTo>
                    <a:pt x="146418" y="36639"/>
                  </a:moveTo>
                  <a:close/>
                </a:path>
                <a:path w="265429" h="187325">
                  <a:moveTo>
                    <a:pt x="147104" y="38392"/>
                  </a:moveTo>
                  <a:close/>
                </a:path>
                <a:path w="265429" h="187325">
                  <a:moveTo>
                    <a:pt x="148653" y="40703"/>
                  </a:moveTo>
                  <a:lnTo>
                    <a:pt x="148221" y="39687"/>
                  </a:lnTo>
                  <a:lnTo>
                    <a:pt x="148094" y="39433"/>
                  </a:lnTo>
                  <a:lnTo>
                    <a:pt x="148653" y="40703"/>
                  </a:lnTo>
                  <a:close/>
                </a:path>
                <a:path w="265429" h="187325">
                  <a:moveTo>
                    <a:pt x="149402" y="32321"/>
                  </a:moveTo>
                  <a:lnTo>
                    <a:pt x="149250" y="31940"/>
                  </a:lnTo>
                  <a:lnTo>
                    <a:pt x="149402" y="32321"/>
                  </a:lnTo>
                  <a:close/>
                </a:path>
                <a:path w="265429" h="187325">
                  <a:moveTo>
                    <a:pt x="151180" y="40995"/>
                  </a:moveTo>
                  <a:lnTo>
                    <a:pt x="151091" y="40855"/>
                  </a:lnTo>
                  <a:lnTo>
                    <a:pt x="151180" y="40995"/>
                  </a:lnTo>
                  <a:close/>
                </a:path>
                <a:path w="265429" h="187325">
                  <a:moveTo>
                    <a:pt x="152107" y="32829"/>
                  </a:moveTo>
                  <a:lnTo>
                    <a:pt x="152031" y="32689"/>
                  </a:lnTo>
                  <a:lnTo>
                    <a:pt x="152107" y="32829"/>
                  </a:lnTo>
                  <a:close/>
                </a:path>
                <a:path w="265429" h="187325">
                  <a:moveTo>
                    <a:pt x="156349" y="25844"/>
                  </a:moveTo>
                  <a:lnTo>
                    <a:pt x="149225" y="25590"/>
                  </a:lnTo>
                  <a:lnTo>
                    <a:pt x="148005" y="25844"/>
                  </a:lnTo>
                  <a:lnTo>
                    <a:pt x="148056" y="25717"/>
                  </a:lnTo>
                  <a:lnTo>
                    <a:pt x="148221" y="25590"/>
                  </a:lnTo>
                  <a:lnTo>
                    <a:pt x="150431" y="25336"/>
                  </a:lnTo>
                  <a:lnTo>
                    <a:pt x="153758" y="24955"/>
                  </a:lnTo>
                  <a:lnTo>
                    <a:pt x="148463" y="25336"/>
                  </a:lnTo>
                  <a:lnTo>
                    <a:pt x="149656" y="25082"/>
                  </a:lnTo>
                  <a:lnTo>
                    <a:pt x="153250" y="24320"/>
                  </a:lnTo>
                  <a:lnTo>
                    <a:pt x="148424" y="25082"/>
                  </a:lnTo>
                  <a:lnTo>
                    <a:pt x="149072" y="24955"/>
                  </a:lnTo>
                  <a:lnTo>
                    <a:pt x="153543" y="24066"/>
                  </a:lnTo>
                  <a:lnTo>
                    <a:pt x="151917" y="23939"/>
                  </a:lnTo>
                  <a:lnTo>
                    <a:pt x="148297" y="24955"/>
                  </a:lnTo>
                  <a:lnTo>
                    <a:pt x="148399" y="24828"/>
                  </a:lnTo>
                  <a:lnTo>
                    <a:pt x="152057" y="23050"/>
                  </a:lnTo>
                  <a:lnTo>
                    <a:pt x="147802" y="24955"/>
                  </a:lnTo>
                  <a:lnTo>
                    <a:pt x="147980" y="24701"/>
                  </a:lnTo>
                  <a:lnTo>
                    <a:pt x="150114" y="21653"/>
                  </a:lnTo>
                  <a:lnTo>
                    <a:pt x="147662" y="24701"/>
                  </a:lnTo>
                  <a:lnTo>
                    <a:pt x="149364" y="21145"/>
                  </a:lnTo>
                  <a:lnTo>
                    <a:pt x="149364" y="20637"/>
                  </a:lnTo>
                  <a:lnTo>
                    <a:pt x="148170" y="22923"/>
                  </a:lnTo>
                  <a:lnTo>
                    <a:pt x="147320" y="24955"/>
                  </a:lnTo>
                  <a:lnTo>
                    <a:pt x="147955" y="23177"/>
                  </a:lnTo>
                  <a:lnTo>
                    <a:pt x="148907" y="20434"/>
                  </a:lnTo>
                  <a:lnTo>
                    <a:pt x="147688" y="23177"/>
                  </a:lnTo>
                  <a:lnTo>
                    <a:pt x="148005" y="22288"/>
                  </a:lnTo>
                  <a:lnTo>
                    <a:pt x="148755" y="20129"/>
                  </a:lnTo>
                  <a:lnTo>
                    <a:pt x="147726" y="22288"/>
                  </a:lnTo>
                  <a:lnTo>
                    <a:pt x="148463" y="19875"/>
                  </a:lnTo>
                  <a:lnTo>
                    <a:pt x="147548" y="22161"/>
                  </a:lnTo>
                  <a:lnTo>
                    <a:pt x="147002" y="23939"/>
                  </a:lnTo>
                  <a:lnTo>
                    <a:pt x="146570" y="25971"/>
                  </a:lnTo>
                  <a:lnTo>
                    <a:pt x="152158" y="25971"/>
                  </a:lnTo>
                  <a:lnTo>
                    <a:pt x="156349" y="25844"/>
                  </a:lnTo>
                  <a:close/>
                </a:path>
                <a:path w="265429" h="187325">
                  <a:moveTo>
                    <a:pt x="162814" y="46228"/>
                  </a:moveTo>
                  <a:close/>
                </a:path>
                <a:path w="265429" h="187325">
                  <a:moveTo>
                    <a:pt x="168973" y="57772"/>
                  </a:moveTo>
                  <a:lnTo>
                    <a:pt x="168783" y="57988"/>
                  </a:lnTo>
                  <a:lnTo>
                    <a:pt x="168922" y="57861"/>
                  </a:lnTo>
                  <a:close/>
                </a:path>
                <a:path w="265429" h="187325">
                  <a:moveTo>
                    <a:pt x="169481" y="31826"/>
                  </a:moveTo>
                  <a:lnTo>
                    <a:pt x="169341" y="31953"/>
                  </a:lnTo>
                  <a:lnTo>
                    <a:pt x="169481" y="31826"/>
                  </a:lnTo>
                  <a:close/>
                </a:path>
                <a:path w="265429" h="187325">
                  <a:moveTo>
                    <a:pt x="169494" y="31775"/>
                  </a:moveTo>
                  <a:close/>
                </a:path>
                <a:path w="265429" h="187325">
                  <a:moveTo>
                    <a:pt x="169900" y="63931"/>
                  </a:moveTo>
                  <a:close/>
                </a:path>
                <a:path w="265429" h="187325">
                  <a:moveTo>
                    <a:pt x="176263" y="54813"/>
                  </a:moveTo>
                  <a:close/>
                </a:path>
                <a:path w="265429" h="187325">
                  <a:moveTo>
                    <a:pt x="194373" y="96012"/>
                  </a:moveTo>
                  <a:lnTo>
                    <a:pt x="191008" y="93014"/>
                  </a:lnTo>
                  <a:lnTo>
                    <a:pt x="182867" y="90906"/>
                  </a:lnTo>
                  <a:lnTo>
                    <a:pt x="173037" y="90906"/>
                  </a:lnTo>
                  <a:lnTo>
                    <a:pt x="172923" y="89103"/>
                  </a:lnTo>
                  <a:lnTo>
                    <a:pt x="172745" y="84023"/>
                  </a:lnTo>
                  <a:lnTo>
                    <a:pt x="172618" y="76530"/>
                  </a:lnTo>
                  <a:lnTo>
                    <a:pt x="172529" y="65100"/>
                  </a:lnTo>
                  <a:lnTo>
                    <a:pt x="172516" y="63830"/>
                  </a:lnTo>
                  <a:lnTo>
                    <a:pt x="172516" y="63195"/>
                  </a:lnTo>
                  <a:lnTo>
                    <a:pt x="172504" y="62433"/>
                  </a:lnTo>
                  <a:lnTo>
                    <a:pt x="172504" y="61925"/>
                  </a:lnTo>
                  <a:lnTo>
                    <a:pt x="172720" y="61671"/>
                  </a:lnTo>
                  <a:lnTo>
                    <a:pt x="172847" y="61163"/>
                  </a:lnTo>
                  <a:lnTo>
                    <a:pt x="172745" y="60401"/>
                  </a:lnTo>
                  <a:lnTo>
                    <a:pt x="172720" y="60147"/>
                  </a:lnTo>
                  <a:lnTo>
                    <a:pt x="172897" y="60274"/>
                  </a:lnTo>
                  <a:lnTo>
                    <a:pt x="172961" y="60147"/>
                  </a:lnTo>
                  <a:lnTo>
                    <a:pt x="173088" y="59893"/>
                  </a:lnTo>
                  <a:lnTo>
                    <a:pt x="173126" y="60274"/>
                  </a:lnTo>
                  <a:lnTo>
                    <a:pt x="173393" y="60401"/>
                  </a:lnTo>
                  <a:lnTo>
                    <a:pt x="173443" y="59893"/>
                  </a:lnTo>
                  <a:lnTo>
                    <a:pt x="173177" y="59893"/>
                  </a:lnTo>
                  <a:lnTo>
                    <a:pt x="172897" y="59512"/>
                  </a:lnTo>
                  <a:lnTo>
                    <a:pt x="173037" y="59385"/>
                  </a:lnTo>
                  <a:lnTo>
                    <a:pt x="173494" y="59258"/>
                  </a:lnTo>
                  <a:lnTo>
                    <a:pt x="173443" y="59131"/>
                  </a:lnTo>
                  <a:lnTo>
                    <a:pt x="173380" y="58877"/>
                  </a:lnTo>
                  <a:lnTo>
                    <a:pt x="173316" y="58496"/>
                  </a:lnTo>
                  <a:lnTo>
                    <a:pt x="173037" y="58369"/>
                  </a:lnTo>
                  <a:lnTo>
                    <a:pt x="172859" y="58115"/>
                  </a:lnTo>
                  <a:lnTo>
                    <a:pt x="173355" y="58369"/>
                  </a:lnTo>
                  <a:lnTo>
                    <a:pt x="173443" y="58115"/>
                  </a:lnTo>
                  <a:lnTo>
                    <a:pt x="173456" y="57607"/>
                  </a:lnTo>
                  <a:lnTo>
                    <a:pt x="173583" y="57353"/>
                  </a:lnTo>
                  <a:lnTo>
                    <a:pt x="173583" y="57226"/>
                  </a:lnTo>
                  <a:lnTo>
                    <a:pt x="173545" y="56972"/>
                  </a:lnTo>
                  <a:lnTo>
                    <a:pt x="173520" y="56845"/>
                  </a:lnTo>
                  <a:lnTo>
                    <a:pt x="173507" y="56718"/>
                  </a:lnTo>
                  <a:lnTo>
                    <a:pt x="173431" y="56464"/>
                  </a:lnTo>
                  <a:lnTo>
                    <a:pt x="173431" y="56718"/>
                  </a:lnTo>
                  <a:lnTo>
                    <a:pt x="173240" y="56718"/>
                  </a:lnTo>
                  <a:lnTo>
                    <a:pt x="173316" y="56464"/>
                  </a:lnTo>
                  <a:lnTo>
                    <a:pt x="173431" y="56718"/>
                  </a:lnTo>
                  <a:lnTo>
                    <a:pt x="173431" y="56464"/>
                  </a:lnTo>
                  <a:lnTo>
                    <a:pt x="173583" y="56464"/>
                  </a:lnTo>
                  <a:lnTo>
                    <a:pt x="173532" y="56337"/>
                  </a:lnTo>
                  <a:lnTo>
                    <a:pt x="173482" y="56210"/>
                  </a:lnTo>
                  <a:lnTo>
                    <a:pt x="173342" y="56083"/>
                  </a:lnTo>
                  <a:lnTo>
                    <a:pt x="173266" y="55702"/>
                  </a:lnTo>
                  <a:lnTo>
                    <a:pt x="173672" y="56337"/>
                  </a:lnTo>
                  <a:lnTo>
                    <a:pt x="173456" y="55702"/>
                  </a:lnTo>
                  <a:lnTo>
                    <a:pt x="173634" y="55448"/>
                  </a:lnTo>
                  <a:lnTo>
                    <a:pt x="173901" y="55829"/>
                  </a:lnTo>
                  <a:lnTo>
                    <a:pt x="173736" y="55448"/>
                  </a:lnTo>
                  <a:lnTo>
                    <a:pt x="173685" y="55321"/>
                  </a:lnTo>
                  <a:lnTo>
                    <a:pt x="173545" y="54940"/>
                  </a:lnTo>
                  <a:lnTo>
                    <a:pt x="173507" y="54813"/>
                  </a:lnTo>
                  <a:lnTo>
                    <a:pt x="173583" y="54686"/>
                  </a:lnTo>
                  <a:lnTo>
                    <a:pt x="173697" y="54813"/>
                  </a:lnTo>
                  <a:lnTo>
                    <a:pt x="173812" y="54940"/>
                  </a:lnTo>
                  <a:lnTo>
                    <a:pt x="173761" y="54813"/>
                  </a:lnTo>
                  <a:lnTo>
                    <a:pt x="173824" y="54686"/>
                  </a:lnTo>
                  <a:lnTo>
                    <a:pt x="173723" y="54559"/>
                  </a:lnTo>
                  <a:lnTo>
                    <a:pt x="173621" y="54432"/>
                  </a:lnTo>
                  <a:lnTo>
                    <a:pt x="173570" y="54305"/>
                  </a:lnTo>
                  <a:lnTo>
                    <a:pt x="173774" y="54559"/>
                  </a:lnTo>
                  <a:lnTo>
                    <a:pt x="173850" y="54305"/>
                  </a:lnTo>
                  <a:lnTo>
                    <a:pt x="173888" y="54178"/>
                  </a:lnTo>
                  <a:lnTo>
                    <a:pt x="173901" y="54051"/>
                  </a:lnTo>
                  <a:lnTo>
                    <a:pt x="173736" y="54051"/>
                  </a:lnTo>
                  <a:lnTo>
                    <a:pt x="173583" y="53924"/>
                  </a:lnTo>
                  <a:lnTo>
                    <a:pt x="173532" y="53797"/>
                  </a:lnTo>
                  <a:lnTo>
                    <a:pt x="173634" y="53479"/>
                  </a:lnTo>
                  <a:lnTo>
                    <a:pt x="173634" y="53924"/>
                  </a:lnTo>
                  <a:lnTo>
                    <a:pt x="173977" y="53162"/>
                  </a:lnTo>
                  <a:lnTo>
                    <a:pt x="173901" y="54051"/>
                  </a:lnTo>
                  <a:lnTo>
                    <a:pt x="173888" y="54178"/>
                  </a:lnTo>
                  <a:lnTo>
                    <a:pt x="173875" y="54432"/>
                  </a:lnTo>
                  <a:lnTo>
                    <a:pt x="173990" y="54051"/>
                  </a:lnTo>
                  <a:lnTo>
                    <a:pt x="174155" y="53543"/>
                  </a:lnTo>
                  <a:lnTo>
                    <a:pt x="174193" y="54686"/>
                  </a:lnTo>
                  <a:lnTo>
                    <a:pt x="174371" y="53543"/>
                  </a:lnTo>
                  <a:lnTo>
                    <a:pt x="174459" y="54813"/>
                  </a:lnTo>
                  <a:lnTo>
                    <a:pt x="174485" y="53797"/>
                  </a:lnTo>
                  <a:lnTo>
                    <a:pt x="175069" y="55194"/>
                  </a:lnTo>
                  <a:lnTo>
                    <a:pt x="175183" y="54940"/>
                  </a:lnTo>
                  <a:lnTo>
                    <a:pt x="175425" y="55575"/>
                  </a:lnTo>
                  <a:lnTo>
                    <a:pt x="175564" y="55194"/>
                  </a:lnTo>
                  <a:lnTo>
                    <a:pt x="175945" y="55575"/>
                  </a:lnTo>
                  <a:lnTo>
                    <a:pt x="175869" y="55194"/>
                  </a:lnTo>
                  <a:lnTo>
                    <a:pt x="175844" y="55067"/>
                  </a:lnTo>
                  <a:lnTo>
                    <a:pt x="176555" y="55702"/>
                  </a:lnTo>
                  <a:lnTo>
                    <a:pt x="176110" y="55067"/>
                  </a:lnTo>
                  <a:lnTo>
                    <a:pt x="176022" y="54940"/>
                  </a:lnTo>
                  <a:lnTo>
                    <a:pt x="175844" y="54686"/>
                  </a:lnTo>
                  <a:lnTo>
                    <a:pt x="176212" y="54800"/>
                  </a:lnTo>
                  <a:lnTo>
                    <a:pt x="176085" y="54686"/>
                  </a:lnTo>
                  <a:lnTo>
                    <a:pt x="175793" y="54432"/>
                  </a:lnTo>
                  <a:lnTo>
                    <a:pt x="176326" y="54432"/>
                  </a:lnTo>
                  <a:lnTo>
                    <a:pt x="175526" y="53924"/>
                  </a:lnTo>
                  <a:lnTo>
                    <a:pt x="175996" y="53924"/>
                  </a:lnTo>
                  <a:lnTo>
                    <a:pt x="175666" y="53797"/>
                  </a:lnTo>
                  <a:lnTo>
                    <a:pt x="175933" y="53670"/>
                  </a:lnTo>
                  <a:lnTo>
                    <a:pt x="176453" y="53416"/>
                  </a:lnTo>
                  <a:lnTo>
                    <a:pt x="176491" y="53670"/>
                  </a:lnTo>
                  <a:lnTo>
                    <a:pt x="176568" y="53416"/>
                  </a:lnTo>
                  <a:lnTo>
                    <a:pt x="176606" y="53289"/>
                  </a:lnTo>
                  <a:lnTo>
                    <a:pt x="176720" y="53162"/>
                  </a:lnTo>
                  <a:lnTo>
                    <a:pt x="176796" y="53924"/>
                  </a:lnTo>
                  <a:lnTo>
                    <a:pt x="176961" y="53289"/>
                  </a:lnTo>
                  <a:lnTo>
                    <a:pt x="176999" y="53555"/>
                  </a:lnTo>
                  <a:lnTo>
                    <a:pt x="176822" y="53924"/>
                  </a:lnTo>
                  <a:lnTo>
                    <a:pt x="176237" y="54800"/>
                  </a:lnTo>
                  <a:lnTo>
                    <a:pt x="177050" y="53797"/>
                  </a:lnTo>
                  <a:lnTo>
                    <a:pt x="177101" y="54178"/>
                  </a:lnTo>
                  <a:lnTo>
                    <a:pt x="177203" y="53797"/>
                  </a:lnTo>
                  <a:lnTo>
                    <a:pt x="177330" y="53543"/>
                  </a:lnTo>
                  <a:lnTo>
                    <a:pt x="177393" y="55956"/>
                  </a:lnTo>
                  <a:lnTo>
                    <a:pt x="177761" y="54432"/>
                  </a:lnTo>
                  <a:lnTo>
                    <a:pt x="177800" y="54559"/>
                  </a:lnTo>
                  <a:lnTo>
                    <a:pt x="177812" y="54432"/>
                  </a:lnTo>
                  <a:lnTo>
                    <a:pt x="177863" y="54051"/>
                  </a:lnTo>
                  <a:lnTo>
                    <a:pt x="178092" y="54940"/>
                  </a:lnTo>
                  <a:lnTo>
                    <a:pt x="178117" y="54813"/>
                  </a:lnTo>
                  <a:lnTo>
                    <a:pt x="178231" y="55702"/>
                  </a:lnTo>
                  <a:lnTo>
                    <a:pt x="178422" y="54813"/>
                  </a:lnTo>
                  <a:lnTo>
                    <a:pt x="178536" y="55194"/>
                  </a:lnTo>
                  <a:lnTo>
                    <a:pt x="178485" y="54813"/>
                  </a:lnTo>
                  <a:lnTo>
                    <a:pt x="178511" y="54432"/>
                  </a:lnTo>
                  <a:lnTo>
                    <a:pt x="178917" y="54813"/>
                  </a:lnTo>
                  <a:lnTo>
                    <a:pt x="178638" y="54432"/>
                  </a:lnTo>
                  <a:lnTo>
                    <a:pt x="178574" y="54178"/>
                  </a:lnTo>
                  <a:lnTo>
                    <a:pt x="179197" y="54432"/>
                  </a:lnTo>
                  <a:lnTo>
                    <a:pt x="178790" y="54178"/>
                  </a:lnTo>
                  <a:lnTo>
                    <a:pt x="178600" y="54051"/>
                  </a:lnTo>
                  <a:lnTo>
                    <a:pt x="178650" y="53797"/>
                  </a:lnTo>
                  <a:lnTo>
                    <a:pt x="179006" y="53797"/>
                  </a:lnTo>
                  <a:lnTo>
                    <a:pt x="178676" y="53670"/>
                  </a:lnTo>
                  <a:lnTo>
                    <a:pt x="178701" y="53543"/>
                  </a:lnTo>
                  <a:lnTo>
                    <a:pt x="178790" y="53289"/>
                  </a:lnTo>
                  <a:lnTo>
                    <a:pt x="178917" y="53035"/>
                  </a:lnTo>
                  <a:lnTo>
                    <a:pt x="178968" y="52400"/>
                  </a:lnTo>
                  <a:lnTo>
                    <a:pt x="178955" y="52019"/>
                  </a:lnTo>
                  <a:lnTo>
                    <a:pt x="178968" y="51892"/>
                  </a:lnTo>
                  <a:lnTo>
                    <a:pt x="178981" y="51765"/>
                  </a:lnTo>
                  <a:lnTo>
                    <a:pt x="179882" y="51638"/>
                  </a:lnTo>
                  <a:lnTo>
                    <a:pt x="179438" y="51511"/>
                  </a:lnTo>
                  <a:lnTo>
                    <a:pt x="178993" y="51384"/>
                  </a:lnTo>
                  <a:lnTo>
                    <a:pt x="178981" y="51257"/>
                  </a:lnTo>
                  <a:lnTo>
                    <a:pt x="179768" y="51130"/>
                  </a:lnTo>
                  <a:lnTo>
                    <a:pt x="179527" y="51066"/>
                  </a:lnTo>
                  <a:lnTo>
                    <a:pt x="179260" y="51003"/>
                  </a:lnTo>
                  <a:lnTo>
                    <a:pt x="178930" y="51130"/>
                  </a:lnTo>
                  <a:lnTo>
                    <a:pt x="178879" y="50876"/>
                  </a:lnTo>
                  <a:lnTo>
                    <a:pt x="179082" y="50749"/>
                  </a:lnTo>
                  <a:lnTo>
                    <a:pt x="179489" y="50495"/>
                  </a:lnTo>
                  <a:lnTo>
                    <a:pt x="178854" y="50749"/>
                  </a:lnTo>
                  <a:lnTo>
                    <a:pt x="178866" y="50241"/>
                  </a:lnTo>
                  <a:lnTo>
                    <a:pt x="179120" y="49860"/>
                  </a:lnTo>
                  <a:lnTo>
                    <a:pt x="178765" y="50241"/>
                  </a:lnTo>
                  <a:lnTo>
                    <a:pt x="178752" y="49860"/>
                  </a:lnTo>
                  <a:lnTo>
                    <a:pt x="178638" y="49606"/>
                  </a:lnTo>
                  <a:lnTo>
                    <a:pt x="179425" y="49860"/>
                  </a:lnTo>
                  <a:lnTo>
                    <a:pt x="179705" y="49987"/>
                  </a:lnTo>
                  <a:lnTo>
                    <a:pt x="179527" y="51066"/>
                  </a:lnTo>
                  <a:lnTo>
                    <a:pt x="179946" y="49987"/>
                  </a:lnTo>
                  <a:lnTo>
                    <a:pt x="179768" y="51130"/>
                  </a:lnTo>
                  <a:lnTo>
                    <a:pt x="179705" y="51511"/>
                  </a:lnTo>
                  <a:lnTo>
                    <a:pt x="179908" y="51130"/>
                  </a:lnTo>
                  <a:lnTo>
                    <a:pt x="180276" y="50495"/>
                  </a:lnTo>
                  <a:lnTo>
                    <a:pt x="180543" y="50622"/>
                  </a:lnTo>
                  <a:lnTo>
                    <a:pt x="180492" y="50749"/>
                  </a:lnTo>
                  <a:lnTo>
                    <a:pt x="180390" y="52908"/>
                  </a:lnTo>
                  <a:lnTo>
                    <a:pt x="180873" y="51384"/>
                  </a:lnTo>
                  <a:lnTo>
                    <a:pt x="180975" y="52908"/>
                  </a:lnTo>
                  <a:lnTo>
                    <a:pt x="181229" y="51638"/>
                  </a:lnTo>
                  <a:lnTo>
                    <a:pt x="181851" y="53924"/>
                  </a:lnTo>
                  <a:lnTo>
                    <a:pt x="182079" y="52527"/>
                  </a:lnTo>
                  <a:lnTo>
                    <a:pt x="182333" y="54559"/>
                  </a:lnTo>
                  <a:lnTo>
                    <a:pt x="182562" y="53035"/>
                  </a:lnTo>
                  <a:lnTo>
                    <a:pt x="183527" y="54940"/>
                  </a:lnTo>
                  <a:lnTo>
                    <a:pt x="183032" y="53289"/>
                  </a:lnTo>
                  <a:lnTo>
                    <a:pt x="184315" y="54559"/>
                  </a:lnTo>
                  <a:lnTo>
                    <a:pt x="183642" y="53543"/>
                  </a:lnTo>
                  <a:lnTo>
                    <a:pt x="184962" y="53924"/>
                  </a:lnTo>
                  <a:lnTo>
                    <a:pt x="184302" y="53543"/>
                  </a:lnTo>
                  <a:lnTo>
                    <a:pt x="183857" y="53289"/>
                  </a:lnTo>
                  <a:lnTo>
                    <a:pt x="183642" y="53162"/>
                  </a:lnTo>
                  <a:lnTo>
                    <a:pt x="184632" y="53035"/>
                  </a:lnTo>
                  <a:lnTo>
                    <a:pt x="183362" y="52527"/>
                  </a:lnTo>
                  <a:lnTo>
                    <a:pt x="183045" y="52400"/>
                  </a:lnTo>
                  <a:lnTo>
                    <a:pt x="183997" y="52400"/>
                  </a:lnTo>
                  <a:lnTo>
                    <a:pt x="182245" y="51765"/>
                  </a:lnTo>
                  <a:lnTo>
                    <a:pt x="183451" y="51765"/>
                  </a:lnTo>
                  <a:lnTo>
                    <a:pt x="183108" y="51638"/>
                  </a:lnTo>
                  <a:lnTo>
                    <a:pt x="182435" y="51384"/>
                  </a:lnTo>
                  <a:lnTo>
                    <a:pt x="182092" y="51257"/>
                  </a:lnTo>
                  <a:lnTo>
                    <a:pt x="183438" y="51003"/>
                  </a:lnTo>
                  <a:lnTo>
                    <a:pt x="181876" y="50622"/>
                  </a:lnTo>
                  <a:lnTo>
                    <a:pt x="182460" y="50495"/>
                  </a:lnTo>
                  <a:lnTo>
                    <a:pt x="183045" y="50368"/>
                  </a:lnTo>
                  <a:lnTo>
                    <a:pt x="181394" y="49987"/>
                  </a:lnTo>
                  <a:lnTo>
                    <a:pt x="182702" y="49733"/>
                  </a:lnTo>
                  <a:lnTo>
                    <a:pt x="182092" y="49606"/>
                  </a:lnTo>
                  <a:lnTo>
                    <a:pt x="180276" y="49225"/>
                  </a:lnTo>
                  <a:lnTo>
                    <a:pt x="181851" y="49225"/>
                  </a:lnTo>
                  <a:lnTo>
                    <a:pt x="180555" y="48971"/>
                  </a:lnTo>
                  <a:lnTo>
                    <a:pt x="179895" y="48844"/>
                  </a:lnTo>
                  <a:lnTo>
                    <a:pt x="181838" y="48590"/>
                  </a:lnTo>
                  <a:lnTo>
                    <a:pt x="179603" y="48463"/>
                  </a:lnTo>
                  <a:lnTo>
                    <a:pt x="180848" y="48209"/>
                  </a:lnTo>
                  <a:lnTo>
                    <a:pt x="181470" y="48082"/>
                  </a:lnTo>
                  <a:lnTo>
                    <a:pt x="179171" y="47955"/>
                  </a:lnTo>
                  <a:lnTo>
                    <a:pt x="181051" y="47828"/>
                  </a:lnTo>
                  <a:lnTo>
                    <a:pt x="178638" y="47574"/>
                  </a:lnTo>
                  <a:lnTo>
                    <a:pt x="179933" y="47320"/>
                  </a:lnTo>
                  <a:lnTo>
                    <a:pt x="180581" y="47193"/>
                  </a:lnTo>
                  <a:lnTo>
                    <a:pt x="178422" y="46812"/>
                  </a:lnTo>
                  <a:lnTo>
                    <a:pt x="179489" y="46558"/>
                  </a:lnTo>
                  <a:lnTo>
                    <a:pt x="178041" y="46431"/>
                  </a:lnTo>
                  <a:lnTo>
                    <a:pt x="178308" y="46304"/>
                  </a:lnTo>
                  <a:lnTo>
                    <a:pt x="180073" y="46304"/>
                  </a:lnTo>
                  <a:lnTo>
                    <a:pt x="180543" y="46177"/>
                  </a:lnTo>
                  <a:lnTo>
                    <a:pt x="182041" y="47701"/>
                  </a:lnTo>
                  <a:lnTo>
                    <a:pt x="181267" y="46177"/>
                  </a:lnTo>
                  <a:lnTo>
                    <a:pt x="181140" y="45923"/>
                  </a:lnTo>
                  <a:lnTo>
                    <a:pt x="181076" y="45796"/>
                  </a:lnTo>
                  <a:lnTo>
                    <a:pt x="181013" y="45669"/>
                  </a:lnTo>
                  <a:lnTo>
                    <a:pt x="182549" y="46558"/>
                  </a:lnTo>
                  <a:lnTo>
                    <a:pt x="182308" y="45542"/>
                  </a:lnTo>
                  <a:lnTo>
                    <a:pt x="182245" y="45288"/>
                  </a:lnTo>
                  <a:lnTo>
                    <a:pt x="183984" y="46685"/>
                  </a:lnTo>
                  <a:lnTo>
                    <a:pt x="182968" y="45288"/>
                  </a:lnTo>
                  <a:lnTo>
                    <a:pt x="182880" y="45161"/>
                  </a:lnTo>
                  <a:lnTo>
                    <a:pt x="184670" y="46304"/>
                  </a:lnTo>
                  <a:lnTo>
                    <a:pt x="183311" y="44907"/>
                  </a:lnTo>
                  <a:lnTo>
                    <a:pt x="184721" y="45542"/>
                  </a:lnTo>
                  <a:lnTo>
                    <a:pt x="186385" y="46558"/>
                  </a:lnTo>
                  <a:lnTo>
                    <a:pt x="185991" y="45796"/>
                  </a:lnTo>
                  <a:lnTo>
                    <a:pt x="184594" y="44907"/>
                  </a:lnTo>
                  <a:lnTo>
                    <a:pt x="185648" y="45034"/>
                  </a:lnTo>
                  <a:lnTo>
                    <a:pt x="187274" y="46304"/>
                  </a:lnTo>
                  <a:lnTo>
                    <a:pt x="187528" y="47574"/>
                  </a:lnTo>
                  <a:lnTo>
                    <a:pt x="187439" y="46177"/>
                  </a:lnTo>
                  <a:lnTo>
                    <a:pt x="186029" y="44907"/>
                  </a:lnTo>
                  <a:lnTo>
                    <a:pt x="184670" y="44272"/>
                  </a:lnTo>
                  <a:lnTo>
                    <a:pt x="183730" y="44018"/>
                  </a:lnTo>
                  <a:lnTo>
                    <a:pt x="183261" y="43891"/>
                  </a:lnTo>
                  <a:lnTo>
                    <a:pt x="184124" y="43764"/>
                  </a:lnTo>
                  <a:lnTo>
                    <a:pt x="187528" y="43764"/>
                  </a:lnTo>
                  <a:lnTo>
                    <a:pt x="186931" y="43510"/>
                  </a:lnTo>
                  <a:lnTo>
                    <a:pt x="186334" y="43256"/>
                  </a:lnTo>
                  <a:lnTo>
                    <a:pt x="188201" y="43002"/>
                  </a:lnTo>
                  <a:lnTo>
                    <a:pt x="185864" y="43002"/>
                  </a:lnTo>
                  <a:lnTo>
                    <a:pt x="186105" y="42875"/>
                  </a:lnTo>
                  <a:lnTo>
                    <a:pt x="186334" y="42748"/>
                  </a:lnTo>
                  <a:lnTo>
                    <a:pt x="187477" y="42113"/>
                  </a:lnTo>
                  <a:lnTo>
                    <a:pt x="185610" y="42748"/>
                  </a:lnTo>
                  <a:lnTo>
                    <a:pt x="186639" y="41732"/>
                  </a:lnTo>
                  <a:lnTo>
                    <a:pt x="184759" y="42748"/>
                  </a:lnTo>
                  <a:lnTo>
                    <a:pt x="185991" y="41732"/>
                  </a:lnTo>
                  <a:lnTo>
                    <a:pt x="184200" y="42748"/>
                  </a:lnTo>
                  <a:lnTo>
                    <a:pt x="185483" y="41605"/>
                  </a:lnTo>
                  <a:lnTo>
                    <a:pt x="183349" y="42875"/>
                  </a:lnTo>
                  <a:lnTo>
                    <a:pt x="184467" y="41859"/>
                  </a:lnTo>
                  <a:lnTo>
                    <a:pt x="182372" y="43002"/>
                  </a:lnTo>
                  <a:lnTo>
                    <a:pt x="183527" y="42113"/>
                  </a:lnTo>
                  <a:lnTo>
                    <a:pt x="181317" y="43002"/>
                  </a:lnTo>
                  <a:lnTo>
                    <a:pt x="179743" y="43510"/>
                  </a:lnTo>
                  <a:lnTo>
                    <a:pt x="180327" y="43129"/>
                  </a:lnTo>
                  <a:lnTo>
                    <a:pt x="180924" y="42748"/>
                  </a:lnTo>
                  <a:lnTo>
                    <a:pt x="182880" y="42113"/>
                  </a:lnTo>
                  <a:lnTo>
                    <a:pt x="181914" y="42113"/>
                  </a:lnTo>
                  <a:lnTo>
                    <a:pt x="182549" y="41986"/>
                  </a:lnTo>
                  <a:lnTo>
                    <a:pt x="183819" y="41732"/>
                  </a:lnTo>
                  <a:lnTo>
                    <a:pt x="182753" y="41478"/>
                  </a:lnTo>
                  <a:lnTo>
                    <a:pt x="184670" y="41478"/>
                  </a:lnTo>
                  <a:lnTo>
                    <a:pt x="184188" y="41097"/>
                  </a:lnTo>
                  <a:lnTo>
                    <a:pt x="183870" y="40843"/>
                  </a:lnTo>
                  <a:lnTo>
                    <a:pt x="185826" y="41224"/>
                  </a:lnTo>
                  <a:lnTo>
                    <a:pt x="184988" y="40843"/>
                  </a:lnTo>
                  <a:lnTo>
                    <a:pt x="184721" y="40716"/>
                  </a:lnTo>
                  <a:lnTo>
                    <a:pt x="185826" y="40335"/>
                  </a:lnTo>
                  <a:lnTo>
                    <a:pt x="187604" y="41478"/>
                  </a:lnTo>
                  <a:lnTo>
                    <a:pt x="187858" y="41351"/>
                  </a:lnTo>
                  <a:lnTo>
                    <a:pt x="186575" y="40335"/>
                  </a:lnTo>
                  <a:lnTo>
                    <a:pt x="186423" y="40208"/>
                  </a:lnTo>
                  <a:lnTo>
                    <a:pt x="188506" y="41224"/>
                  </a:lnTo>
                  <a:lnTo>
                    <a:pt x="186766" y="39954"/>
                  </a:lnTo>
                  <a:lnTo>
                    <a:pt x="188722" y="40462"/>
                  </a:lnTo>
                  <a:lnTo>
                    <a:pt x="187579" y="39954"/>
                  </a:lnTo>
                  <a:lnTo>
                    <a:pt x="187007" y="39700"/>
                  </a:lnTo>
                  <a:lnTo>
                    <a:pt x="186715" y="39573"/>
                  </a:lnTo>
                  <a:lnTo>
                    <a:pt x="188887" y="39827"/>
                  </a:lnTo>
                  <a:lnTo>
                    <a:pt x="188379" y="39573"/>
                  </a:lnTo>
                  <a:lnTo>
                    <a:pt x="188125" y="39446"/>
                  </a:lnTo>
                  <a:lnTo>
                    <a:pt x="187858" y="39319"/>
                  </a:lnTo>
                  <a:lnTo>
                    <a:pt x="186245" y="39192"/>
                  </a:lnTo>
                  <a:lnTo>
                    <a:pt x="188722" y="38811"/>
                  </a:lnTo>
                  <a:lnTo>
                    <a:pt x="186296" y="38684"/>
                  </a:lnTo>
                  <a:lnTo>
                    <a:pt x="184467" y="39192"/>
                  </a:lnTo>
                  <a:lnTo>
                    <a:pt x="183349" y="38938"/>
                  </a:lnTo>
                  <a:lnTo>
                    <a:pt x="184023" y="38811"/>
                  </a:lnTo>
                  <a:lnTo>
                    <a:pt x="185356" y="38557"/>
                  </a:lnTo>
                  <a:lnTo>
                    <a:pt x="184289" y="38303"/>
                  </a:lnTo>
                  <a:lnTo>
                    <a:pt x="185775" y="38176"/>
                  </a:lnTo>
                  <a:lnTo>
                    <a:pt x="184251" y="38049"/>
                  </a:lnTo>
                  <a:lnTo>
                    <a:pt x="184442" y="37922"/>
                  </a:lnTo>
                  <a:lnTo>
                    <a:pt x="185648" y="37160"/>
                  </a:lnTo>
                  <a:lnTo>
                    <a:pt x="183972" y="37795"/>
                  </a:lnTo>
                  <a:lnTo>
                    <a:pt x="183730" y="37922"/>
                  </a:lnTo>
                  <a:lnTo>
                    <a:pt x="183896" y="37795"/>
                  </a:lnTo>
                  <a:lnTo>
                    <a:pt x="185013" y="36906"/>
                  </a:lnTo>
                  <a:lnTo>
                    <a:pt x="183388" y="37795"/>
                  </a:lnTo>
                  <a:lnTo>
                    <a:pt x="184200" y="36525"/>
                  </a:lnTo>
                  <a:lnTo>
                    <a:pt x="182880" y="37795"/>
                  </a:lnTo>
                  <a:lnTo>
                    <a:pt x="183603" y="36525"/>
                  </a:lnTo>
                  <a:lnTo>
                    <a:pt x="182372" y="38049"/>
                  </a:lnTo>
                  <a:lnTo>
                    <a:pt x="183095" y="36652"/>
                  </a:lnTo>
                  <a:lnTo>
                    <a:pt x="181927" y="37884"/>
                  </a:lnTo>
                  <a:lnTo>
                    <a:pt x="182295" y="36906"/>
                  </a:lnTo>
                  <a:lnTo>
                    <a:pt x="181051" y="38557"/>
                  </a:lnTo>
                  <a:lnTo>
                    <a:pt x="181432" y="36906"/>
                  </a:lnTo>
                  <a:lnTo>
                    <a:pt x="180416" y="38811"/>
                  </a:lnTo>
                  <a:lnTo>
                    <a:pt x="180581" y="37287"/>
                  </a:lnTo>
                  <a:lnTo>
                    <a:pt x="179743" y="39446"/>
                  </a:lnTo>
                  <a:lnTo>
                    <a:pt x="179997" y="37795"/>
                  </a:lnTo>
                  <a:lnTo>
                    <a:pt x="179184" y="39700"/>
                  </a:lnTo>
                  <a:lnTo>
                    <a:pt x="179438" y="38049"/>
                  </a:lnTo>
                  <a:lnTo>
                    <a:pt x="178536" y="40208"/>
                  </a:lnTo>
                  <a:lnTo>
                    <a:pt x="178841" y="38557"/>
                  </a:lnTo>
                  <a:lnTo>
                    <a:pt x="178117" y="40208"/>
                  </a:lnTo>
                  <a:lnTo>
                    <a:pt x="178130" y="40081"/>
                  </a:lnTo>
                  <a:lnTo>
                    <a:pt x="178155" y="39827"/>
                  </a:lnTo>
                  <a:lnTo>
                    <a:pt x="178282" y="38684"/>
                  </a:lnTo>
                  <a:lnTo>
                    <a:pt x="177355" y="39827"/>
                  </a:lnTo>
                  <a:lnTo>
                    <a:pt x="178028" y="38557"/>
                  </a:lnTo>
                  <a:lnTo>
                    <a:pt x="176428" y="39890"/>
                  </a:lnTo>
                  <a:lnTo>
                    <a:pt x="176428" y="53035"/>
                  </a:lnTo>
                  <a:lnTo>
                    <a:pt x="176250" y="53162"/>
                  </a:lnTo>
                  <a:lnTo>
                    <a:pt x="175920" y="53289"/>
                  </a:lnTo>
                  <a:lnTo>
                    <a:pt x="175679" y="53517"/>
                  </a:lnTo>
                  <a:lnTo>
                    <a:pt x="175526" y="53670"/>
                  </a:lnTo>
                  <a:lnTo>
                    <a:pt x="175272" y="53670"/>
                  </a:lnTo>
                  <a:lnTo>
                    <a:pt x="175653" y="53555"/>
                  </a:lnTo>
                  <a:lnTo>
                    <a:pt x="175323" y="53289"/>
                  </a:lnTo>
                  <a:lnTo>
                    <a:pt x="174917" y="53289"/>
                  </a:lnTo>
                  <a:lnTo>
                    <a:pt x="174802" y="53162"/>
                  </a:lnTo>
                  <a:lnTo>
                    <a:pt x="174688" y="53035"/>
                  </a:lnTo>
                  <a:lnTo>
                    <a:pt x="175044" y="53035"/>
                  </a:lnTo>
                  <a:lnTo>
                    <a:pt x="174536" y="52654"/>
                  </a:lnTo>
                  <a:lnTo>
                    <a:pt x="174980" y="52781"/>
                  </a:lnTo>
                  <a:lnTo>
                    <a:pt x="174866" y="52654"/>
                  </a:lnTo>
                  <a:lnTo>
                    <a:pt x="174650" y="52400"/>
                  </a:lnTo>
                  <a:lnTo>
                    <a:pt x="174536" y="52273"/>
                  </a:lnTo>
                  <a:lnTo>
                    <a:pt x="174421" y="52146"/>
                  </a:lnTo>
                  <a:lnTo>
                    <a:pt x="175044" y="52527"/>
                  </a:lnTo>
                  <a:lnTo>
                    <a:pt x="174726" y="52146"/>
                  </a:lnTo>
                  <a:lnTo>
                    <a:pt x="174625" y="52019"/>
                  </a:lnTo>
                  <a:lnTo>
                    <a:pt x="174409" y="51765"/>
                  </a:lnTo>
                  <a:lnTo>
                    <a:pt x="174307" y="51638"/>
                  </a:lnTo>
                  <a:lnTo>
                    <a:pt x="174802" y="51892"/>
                  </a:lnTo>
                  <a:lnTo>
                    <a:pt x="174523" y="51638"/>
                  </a:lnTo>
                  <a:lnTo>
                    <a:pt x="174244" y="51384"/>
                  </a:lnTo>
                  <a:lnTo>
                    <a:pt x="174104" y="51257"/>
                  </a:lnTo>
                  <a:lnTo>
                    <a:pt x="174510" y="51384"/>
                  </a:lnTo>
                  <a:lnTo>
                    <a:pt x="174383" y="51257"/>
                  </a:lnTo>
                  <a:lnTo>
                    <a:pt x="173736" y="50622"/>
                  </a:lnTo>
                  <a:lnTo>
                    <a:pt x="174256" y="50749"/>
                  </a:lnTo>
                  <a:lnTo>
                    <a:pt x="174091" y="50622"/>
                  </a:lnTo>
                  <a:lnTo>
                    <a:pt x="173609" y="50241"/>
                  </a:lnTo>
                  <a:lnTo>
                    <a:pt x="174040" y="50114"/>
                  </a:lnTo>
                  <a:lnTo>
                    <a:pt x="173520" y="50114"/>
                  </a:lnTo>
                  <a:lnTo>
                    <a:pt x="173583" y="49733"/>
                  </a:lnTo>
                  <a:lnTo>
                    <a:pt x="173672" y="49225"/>
                  </a:lnTo>
                  <a:lnTo>
                    <a:pt x="173494" y="49441"/>
                  </a:lnTo>
                  <a:lnTo>
                    <a:pt x="173494" y="53924"/>
                  </a:lnTo>
                  <a:lnTo>
                    <a:pt x="173405" y="53797"/>
                  </a:lnTo>
                  <a:lnTo>
                    <a:pt x="173494" y="53924"/>
                  </a:lnTo>
                  <a:lnTo>
                    <a:pt x="173494" y="49441"/>
                  </a:lnTo>
                  <a:lnTo>
                    <a:pt x="173355" y="49606"/>
                  </a:lnTo>
                  <a:lnTo>
                    <a:pt x="173367" y="49352"/>
                  </a:lnTo>
                  <a:lnTo>
                    <a:pt x="173418" y="48590"/>
                  </a:lnTo>
                  <a:lnTo>
                    <a:pt x="173545" y="48463"/>
                  </a:lnTo>
                  <a:lnTo>
                    <a:pt x="173482" y="48590"/>
                  </a:lnTo>
                  <a:lnTo>
                    <a:pt x="173672" y="48971"/>
                  </a:lnTo>
                  <a:lnTo>
                    <a:pt x="173774" y="49098"/>
                  </a:lnTo>
                  <a:lnTo>
                    <a:pt x="173901" y="49352"/>
                  </a:lnTo>
                  <a:lnTo>
                    <a:pt x="174015" y="49987"/>
                  </a:lnTo>
                  <a:lnTo>
                    <a:pt x="174193" y="49733"/>
                  </a:lnTo>
                  <a:lnTo>
                    <a:pt x="174256" y="50749"/>
                  </a:lnTo>
                  <a:lnTo>
                    <a:pt x="174256" y="50876"/>
                  </a:lnTo>
                  <a:lnTo>
                    <a:pt x="174269" y="50749"/>
                  </a:lnTo>
                  <a:lnTo>
                    <a:pt x="174421" y="50876"/>
                  </a:lnTo>
                  <a:lnTo>
                    <a:pt x="174294" y="50749"/>
                  </a:lnTo>
                  <a:lnTo>
                    <a:pt x="174510" y="50241"/>
                  </a:lnTo>
                  <a:lnTo>
                    <a:pt x="174599" y="51511"/>
                  </a:lnTo>
                  <a:lnTo>
                    <a:pt x="174980" y="50876"/>
                  </a:lnTo>
                  <a:lnTo>
                    <a:pt x="174955" y="51765"/>
                  </a:lnTo>
                  <a:lnTo>
                    <a:pt x="175145" y="51257"/>
                  </a:lnTo>
                  <a:lnTo>
                    <a:pt x="175158" y="51511"/>
                  </a:lnTo>
                  <a:lnTo>
                    <a:pt x="175031" y="51638"/>
                  </a:lnTo>
                  <a:lnTo>
                    <a:pt x="175158" y="51638"/>
                  </a:lnTo>
                  <a:lnTo>
                    <a:pt x="175196" y="52273"/>
                  </a:lnTo>
                  <a:lnTo>
                    <a:pt x="175209" y="52400"/>
                  </a:lnTo>
                  <a:lnTo>
                    <a:pt x="175247" y="52273"/>
                  </a:lnTo>
                  <a:lnTo>
                    <a:pt x="175501" y="51511"/>
                  </a:lnTo>
                  <a:lnTo>
                    <a:pt x="175526" y="52019"/>
                  </a:lnTo>
                  <a:lnTo>
                    <a:pt x="175247" y="52273"/>
                  </a:lnTo>
                  <a:lnTo>
                    <a:pt x="175526" y="52273"/>
                  </a:lnTo>
                  <a:lnTo>
                    <a:pt x="175526" y="52654"/>
                  </a:lnTo>
                  <a:lnTo>
                    <a:pt x="175374" y="52654"/>
                  </a:lnTo>
                  <a:lnTo>
                    <a:pt x="174993" y="52781"/>
                  </a:lnTo>
                  <a:lnTo>
                    <a:pt x="175336" y="52908"/>
                  </a:lnTo>
                  <a:lnTo>
                    <a:pt x="175920" y="52908"/>
                  </a:lnTo>
                  <a:lnTo>
                    <a:pt x="175907" y="53162"/>
                  </a:lnTo>
                  <a:lnTo>
                    <a:pt x="175971" y="52908"/>
                  </a:lnTo>
                  <a:lnTo>
                    <a:pt x="176225" y="52908"/>
                  </a:lnTo>
                  <a:lnTo>
                    <a:pt x="176237" y="53162"/>
                  </a:lnTo>
                  <a:lnTo>
                    <a:pt x="176288" y="52908"/>
                  </a:lnTo>
                  <a:lnTo>
                    <a:pt x="176415" y="52908"/>
                  </a:lnTo>
                  <a:lnTo>
                    <a:pt x="176428" y="53035"/>
                  </a:lnTo>
                  <a:lnTo>
                    <a:pt x="176428" y="39890"/>
                  </a:lnTo>
                  <a:lnTo>
                    <a:pt x="176339" y="49606"/>
                  </a:lnTo>
                  <a:lnTo>
                    <a:pt x="176225" y="49860"/>
                  </a:lnTo>
                  <a:lnTo>
                    <a:pt x="175958" y="49860"/>
                  </a:lnTo>
                  <a:lnTo>
                    <a:pt x="175958" y="52019"/>
                  </a:lnTo>
                  <a:lnTo>
                    <a:pt x="175844" y="52400"/>
                  </a:lnTo>
                  <a:lnTo>
                    <a:pt x="175907" y="52146"/>
                  </a:lnTo>
                  <a:lnTo>
                    <a:pt x="175933" y="52019"/>
                  </a:lnTo>
                  <a:lnTo>
                    <a:pt x="175958" y="49860"/>
                  </a:lnTo>
                  <a:lnTo>
                    <a:pt x="176212" y="49733"/>
                  </a:lnTo>
                  <a:lnTo>
                    <a:pt x="176339" y="49606"/>
                  </a:lnTo>
                  <a:lnTo>
                    <a:pt x="176339" y="39966"/>
                  </a:lnTo>
                  <a:lnTo>
                    <a:pt x="176199" y="40081"/>
                  </a:lnTo>
                  <a:lnTo>
                    <a:pt x="177609" y="38684"/>
                  </a:lnTo>
                  <a:lnTo>
                    <a:pt x="175717" y="39751"/>
                  </a:lnTo>
                  <a:lnTo>
                    <a:pt x="175717" y="52146"/>
                  </a:lnTo>
                  <a:lnTo>
                    <a:pt x="175704" y="52527"/>
                  </a:lnTo>
                  <a:lnTo>
                    <a:pt x="175539" y="52654"/>
                  </a:lnTo>
                  <a:lnTo>
                    <a:pt x="175628" y="52146"/>
                  </a:lnTo>
                  <a:lnTo>
                    <a:pt x="175717" y="39751"/>
                  </a:lnTo>
                  <a:lnTo>
                    <a:pt x="175590" y="39814"/>
                  </a:lnTo>
                  <a:lnTo>
                    <a:pt x="175590" y="48590"/>
                  </a:lnTo>
                  <a:lnTo>
                    <a:pt x="175133" y="48971"/>
                  </a:lnTo>
                  <a:lnTo>
                    <a:pt x="175094" y="48717"/>
                  </a:lnTo>
                  <a:lnTo>
                    <a:pt x="175209" y="48590"/>
                  </a:lnTo>
                  <a:lnTo>
                    <a:pt x="175590" y="48590"/>
                  </a:lnTo>
                  <a:lnTo>
                    <a:pt x="175590" y="39814"/>
                  </a:lnTo>
                  <a:lnTo>
                    <a:pt x="174967" y="40208"/>
                  </a:lnTo>
                  <a:lnTo>
                    <a:pt x="174929" y="48463"/>
                  </a:lnTo>
                  <a:lnTo>
                    <a:pt x="174713" y="48717"/>
                  </a:lnTo>
                  <a:lnTo>
                    <a:pt x="174828" y="48463"/>
                  </a:lnTo>
                  <a:lnTo>
                    <a:pt x="174929" y="40246"/>
                  </a:lnTo>
                  <a:lnTo>
                    <a:pt x="173990" y="41033"/>
                  </a:lnTo>
                  <a:lnTo>
                    <a:pt x="173990" y="41986"/>
                  </a:lnTo>
                  <a:lnTo>
                    <a:pt x="173342" y="43129"/>
                  </a:lnTo>
                  <a:lnTo>
                    <a:pt x="173278" y="51765"/>
                  </a:lnTo>
                  <a:lnTo>
                    <a:pt x="173075" y="51384"/>
                  </a:lnTo>
                  <a:lnTo>
                    <a:pt x="173240" y="51511"/>
                  </a:lnTo>
                  <a:lnTo>
                    <a:pt x="173278" y="51765"/>
                  </a:lnTo>
                  <a:lnTo>
                    <a:pt x="173278" y="43103"/>
                  </a:lnTo>
                  <a:lnTo>
                    <a:pt x="173101" y="43002"/>
                  </a:lnTo>
                  <a:lnTo>
                    <a:pt x="173609" y="42240"/>
                  </a:lnTo>
                  <a:lnTo>
                    <a:pt x="173990" y="41986"/>
                  </a:lnTo>
                  <a:lnTo>
                    <a:pt x="173990" y="41033"/>
                  </a:lnTo>
                  <a:lnTo>
                    <a:pt x="174434" y="40462"/>
                  </a:lnTo>
                  <a:lnTo>
                    <a:pt x="175437" y="39319"/>
                  </a:lnTo>
                  <a:lnTo>
                    <a:pt x="175780" y="38938"/>
                  </a:lnTo>
                  <a:lnTo>
                    <a:pt x="176034" y="38938"/>
                  </a:lnTo>
                  <a:lnTo>
                    <a:pt x="176555" y="38684"/>
                  </a:lnTo>
                  <a:lnTo>
                    <a:pt x="177863" y="38049"/>
                  </a:lnTo>
                  <a:lnTo>
                    <a:pt x="176326" y="37922"/>
                  </a:lnTo>
                  <a:lnTo>
                    <a:pt x="177736" y="37414"/>
                  </a:lnTo>
                  <a:lnTo>
                    <a:pt x="176669" y="37160"/>
                  </a:lnTo>
                  <a:lnTo>
                    <a:pt x="179184" y="36906"/>
                  </a:lnTo>
                  <a:lnTo>
                    <a:pt x="177050" y="36525"/>
                  </a:lnTo>
                  <a:lnTo>
                    <a:pt x="179870" y="36271"/>
                  </a:lnTo>
                  <a:lnTo>
                    <a:pt x="180975" y="36144"/>
                  </a:lnTo>
                  <a:lnTo>
                    <a:pt x="180708" y="36144"/>
                  </a:lnTo>
                  <a:lnTo>
                    <a:pt x="178676" y="35763"/>
                  </a:lnTo>
                  <a:lnTo>
                    <a:pt x="177393" y="35636"/>
                  </a:lnTo>
                  <a:lnTo>
                    <a:pt x="178244" y="35255"/>
                  </a:lnTo>
                  <a:lnTo>
                    <a:pt x="178587" y="35255"/>
                  </a:lnTo>
                  <a:lnTo>
                    <a:pt x="179781" y="35128"/>
                  </a:lnTo>
                  <a:lnTo>
                    <a:pt x="180759" y="35382"/>
                  </a:lnTo>
                  <a:lnTo>
                    <a:pt x="180454" y="35128"/>
                  </a:lnTo>
                  <a:lnTo>
                    <a:pt x="180149" y="34874"/>
                  </a:lnTo>
                  <a:lnTo>
                    <a:pt x="179997" y="34747"/>
                  </a:lnTo>
                  <a:lnTo>
                    <a:pt x="178714" y="34874"/>
                  </a:lnTo>
                  <a:lnTo>
                    <a:pt x="179108" y="34747"/>
                  </a:lnTo>
                  <a:lnTo>
                    <a:pt x="179895" y="34493"/>
                  </a:lnTo>
                  <a:lnTo>
                    <a:pt x="180670" y="34239"/>
                  </a:lnTo>
                  <a:lnTo>
                    <a:pt x="179057" y="34493"/>
                  </a:lnTo>
                  <a:lnTo>
                    <a:pt x="179222" y="34366"/>
                  </a:lnTo>
                  <a:lnTo>
                    <a:pt x="179387" y="34239"/>
                  </a:lnTo>
                  <a:lnTo>
                    <a:pt x="180047" y="33731"/>
                  </a:lnTo>
                  <a:lnTo>
                    <a:pt x="181051" y="32969"/>
                  </a:lnTo>
                  <a:lnTo>
                    <a:pt x="179273" y="33731"/>
                  </a:lnTo>
                  <a:lnTo>
                    <a:pt x="180581" y="32461"/>
                  </a:lnTo>
                  <a:lnTo>
                    <a:pt x="178282" y="34239"/>
                  </a:lnTo>
                  <a:lnTo>
                    <a:pt x="179489" y="32588"/>
                  </a:lnTo>
                  <a:lnTo>
                    <a:pt x="177774" y="34366"/>
                  </a:lnTo>
                  <a:lnTo>
                    <a:pt x="178841" y="32588"/>
                  </a:lnTo>
                  <a:lnTo>
                    <a:pt x="177050" y="34747"/>
                  </a:lnTo>
                  <a:lnTo>
                    <a:pt x="178117" y="32842"/>
                  </a:lnTo>
                  <a:lnTo>
                    <a:pt x="176758" y="34239"/>
                  </a:lnTo>
                  <a:lnTo>
                    <a:pt x="176580" y="34493"/>
                  </a:lnTo>
                  <a:lnTo>
                    <a:pt x="174155" y="36779"/>
                  </a:lnTo>
                  <a:lnTo>
                    <a:pt x="172859" y="38595"/>
                  </a:lnTo>
                  <a:lnTo>
                    <a:pt x="172859" y="44018"/>
                  </a:lnTo>
                  <a:lnTo>
                    <a:pt x="172250" y="45161"/>
                  </a:lnTo>
                  <a:lnTo>
                    <a:pt x="172339" y="44780"/>
                  </a:lnTo>
                  <a:lnTo>
                    <a:pt x="172491" y="44399"/>
                  </a:lnTo>
                  <a:lnTo>
                    <a:pt x="172643" y="44018"/>
                  </a:lnTo>
                  <a:lnTo>
                    <a:pt x="172859" y="44018"/>
                  </a:lnTo>
                  <a:lnTo>
                    <a:pt x="172859" y="38595"/>
                  </a:lnTo>
                  <a:lnTo>
                    <a:pt x="173024" y="38303"/>
                  </a:lnTo>
                  <a:lnTo>
                    <a:pt x="173634" y="37287"/>
                  </a:lnTo>
                  <a:lnTo>
                    <a:pt x="174015" y="36652"/>
                  </a:lnTo>
                  <a:lnTo>
                    <a:pt x="174244" y="36271"/>
                  </a:lnTo>
                  <a:lnTo>
                    <a:pt x="175056" y="35509"/>
                  </a:lnTo>
                  <a:lnTo>
                    <a:pt x="175183" y="35382"/>
                  </a:lnTo>
                  <a:lnTo>
                    <a:pt x="175869" y="34747"/>
                  </a:lnTo>
                  <a:lnTo>
                    <a:pt x="174586" y="35382"/>
                  </a:lnTo>
                  <a:lnTo>
                    <a:pt x="175564" y="34493"/>
                  </a:lnTo>
                  <a:lnTo>
                    <a:pt x="176123" y="33985"/>
                  </a:lnTo>
                  <a:lnTo>
                    <a:pt x="174840" y="34493"/>
                  </a:lnTo>
                  <a:lnTo>
                    <a:pt x="175526" y="33985"/>
                  </a:lnTo>
                  <a:lnTo>
                    <a:pt x="176199" y="33477"/>
                  </a:lnTo>
                  <a:lnTo>
                    <a:pt x="174675" y="33985"/>
                  </a:lnTo>
                  <a:lnTo>
                    <a:pt x="175348" y="33477"/>
                  </a:lnTo>
                  <a:lnTo>
                    <a:pt x="175691" y="33223"/>
                  </a:lnTo>
                  <a:lnTo>
                    <a:pt x="176199" y="32842"/>
                  </a:lnTo>
                  <a:lnTo>
                    <a:pt x="174752" y="33223"/>
                  </a:lnTo>
                  <a:lnTo>
                    <a:pt x="175361" y="32715"/>
                  </a:lnTo>
                  <a:lnTo>
                    <a:pt x="175818" y="32334"/>
                  </a:lnTo>
                  <a:lnTo>
                    <a:pt x="176123" y="32080"/>
                  </a:lnTo>
                  <a:lnTo>
                    <a:pt x="174840" y="32334"/>
                  </a:lnTo>
                  <a:lnTo>
                    <a:pt x="175171" y="32080"/>
                  </a:lnTo>
                  <a:lnTo>
                    <a:pt x="175501" y="31826"/>
                  </a:lnTo>
                  <a:lnTo>
                    <a:pt x="175983" y="31445"/>
                  </a:lnTo>
                  <a:lnTo>
                    <a:pt x="174752" y="31826"/>
                  </a:lnTo>
                  <a:lnTo>
                    <a:pt x="175171" y="31318"/>
                  </a:lnTo>
                  <a:lnTo>
                    <a:pt x="175983" y="30302"/>
                  </a:lnTo>
                  <a:lnTo>
                    <a:pt x="174536" y="31318"/>
                  </a:lnTo>
                  <a:lnTo>
                    <a:pt x="174625" y="31191"/>
                  </a:lnTo>
                  <a:lnTo>
                    <a:pt x="174790" y="30937"/>
                  </a:lnTo>
                  <a:lnTo>
                    <a:pt x="175983" y="29159"/>
                  </a:lnTo>
                  <a:lnTo>
                    <a:pt x="174498" y="30937"/>
                  </a:lnTo>
                  <a:lnTo>
                    <a:pt x="175107" y="28778"/>
                  </a:lnTo>
                  <a:lnTo>
                    <a:pt x="174320" y="30683"/>
                  </a:lnTo>
                  <a:lnTo>
                    <a:pt x="174142" y="31191"/>
                  </a:lnTo>
                  <a:lnTo>
                    <a:pt x="174256" y="30302"/>
                  </a:lnTo>
                  <a:lnTo>
                    <a:pt x="174332" y="29540"/>
                  </a:lnTo>
                  <a:lnTo>
                    <a:pt x="173609" y="32080"/>
                  </a:lnTo>
                  <a:lnTo>
                    <a:pt x="173697" y="30175"/>
                  </a:lnTo>
                  <a:lnTo>
                    <a:pt x="173189" y="32715"/>
                  </a:lnTo>
                  <a:lnTo>
                    <a:pt x="173189" y="31064"/>
                  </a:lnTo>
                  <a:lnTo>
                    <a:pt x="172758" y="33477"/>
                  </a:lnTo>
                  <a:lnTo>
                    <a:pt x="172720" y="31445"/>
                  </a:lnTo>
                  <a:lnTo>
                    <a:pt x="172542" y="33096"/>
                  </a:lnTo>
                  <a:lnTo>
                    <a:pt x="172415" y="34493"/>
                  </a:lnTo>
                  <a:lnTo>
                    <a:pt x="172199" y="32715"/>
                  </a:lnTo>
                  <a:lnTo>
                    <a:pt x="172072" y="35509"/>
                  </a:lnTo>
                  <a:lnTo>
                    <a:pt x="171907" y="34112"/>
                  </a:lnTo>
                  <a:lnTo>
                    <a:pt x="171653" y="36652"/>
                  </a:lnTo>
                  <a:lnTo>
                    <a:pt x="171526" y="35509"/>
                  </a:lnTo>
                  <a:lnTo>
                    <a:pt x="171488" y="35826"/>
                  </a:lnTo>
                  <a:lnTo>
                    <a:pt x="171488" y="48590"/>
                  </a:lnTo>
                  <a:lnTo>
                    <a:pt x="171475" y="48717"/>
                  </a:lnTo>
                  <a:lnTo>
                    <a:pt x="171475" y="49098"/>
                  </a:lnTo>
                  <a:lnTo>
                    <a:pt x="171462" y="48971"/>
                  </a:lnTo>
                  <a:lnTo>
                    <a:pt x="171475" y="48717"/>
                  </a:lnTo>
                  <a:lnTo>
                    <a:pt x="171475" y="48590"/>
                  </a:lnTo>
                  <a:lnTo>
                    <a:pt x="171488" y="35826"/>
                  </a:lnTo>
                  <a:lnTo>
                    <a:pt x="171310" y="37287"/>
                  </a:lnTo>
                  <a:lnTo>
                    <a:pt x="171094" y="35509"/>
                  </a:lnTo>
                  <a:lnTo>
                    <a:pt x="171018" y="38303"/>
                  </a:lnTo>
                  <a:lnTo>
                    <a:pt x="170713" y="36271"/>
                  </a:lnTo>
                  <a:lnTo>
                    <a:pt x="170891" y="39319"/>
                  </a:lnTo>
                  <a:lnTo>
                    <a:pt x="170637" y="38303"/>
                  </a:lnTo>
                  <a:lnTo>
                    <a:pt x="170586" y="40462"/>
                  </a:lnTo>
                  <a:lnTo>
                    <a:pt x="170370" y="39573"/>
                  </a:lnTo>
                  <a:lnTo>
                    <a:pt x="170256" y="40970"/>
                  </a:lnTo>
                  <a:lnTo>
                    <a:pt x="170180" y="48590"/>
                  </a:lnTo>
                  <a:lnTo>
                    <a:pt x="170116" y="48717"/>
                  </a:lnTo>
                  <a:lnTo>
                    <a:pt x="170091" y="48590"/>
                  </a:lnTo>
                  <a:lnTo>
                    <a:pt x="170180" y="40906"/>
                  </a:lnTo>
                  <a:lnTo>
                    <a:pt x="170078" y="43002"/>
                  </a:lnTo>
                  <a:lnTo>
                    <a:pt x="170078" y="44399"/>
                  </a:lnTo>
                  <a:lnTo>
                    <a:pt x="170078" y="45796"/>
                  </a:lnTo>
                  <a:lnTo>
                    <a:pt x="170078" y="45923"/>
                  </a:lnTo>
                  <a:lnTo>
                    <a:pt x="169951" y="45796"/>
                  </a:lnTo>
                  <a:lnTo>
                    <a:pt x="170078" y="45796"/>
                  </a:lnTo>
                  <a:lnTo>
                    <a:pt x="170078" y="44399"/>
                  </a:lnTo>
                  <a:lnTo>
                    <a:pt x="170078" y="43002"/>
                  </a:lnTo>
                  <a:lnTo>
                    <a:pt x="170078" y="40805"/>
                  </a:lnTo>
                  <a:lnTo>
                    <a:pt x="169887" y="40462"/>
                  </a:lnTo>
                  <a:lnTo>
                    <a:pt x="169964" y="39954"/>
                  </a:lnTo>
                  <a:lnTo>
                    <a:pt x="170116" y="39573"/>
                  </a:lnTo>
                  <a:lnTo>
                    <a:pt x="170370" y="38938"/>
                  </a:lnTo>
                  <a:lnTo>
                    <a:pt x="169684" y="39573"/>
                  </a:lnTo>
                  <a:lnTo>
                    <a:pt x="170154" y="38557"/>
                  </a:lnTo>
                  <a:lnTo>
                    <a:pt x="170459" y="37922"/>
                  </a:lnTo>
                  <a:lnTo>
                    <a:pt x="169976" y="38303"/>
                  </a:lnTo>
                  <a:lnTo>
                    <a:pt x="169760" y="38557"/>
                  </a:lnTo>
                  <a:lnTo>
                    <a:pt x="170192" y="37668"/>
                  </a:lnTo>
                  <a:lnTo>
                    <a:pt x="170637" y="36779"/>
                  </a:lnTo>
                  <a:lnTo>
                    <a:pt x="169862" y="37668"/>
                  </a:lnTo>
                  <a:lnTo>
                    <a:pt x="169913" y="37541"/>
                  </a:lnTo>
                  <a:lnTo>
                    <a:pt x="170675" y="35763"/>
                  </a:lnTo>
                  <a:lnTo>
                    <a:pt x="169227" y="37541"/>
                  </a:lnTo>
                  <a:lnTo>
                    <a:pt x="169659" y="36779"/>
                  </a:lnTo>
                  <a:lnTo>
                    <a:pt x="170586" y="35128"/>
                  </a:lnTo>
                  <a:lnTo>
                    <a:pt x="169100" y="36779"/>
                  </a:lnTo>
                  <a:lnTo>
                    <a:pt x="169379" y="36271"/>
                  </a:lnTo>
                  <a:lnTo>
                    <a:pt x="170243" y="34747"/>
                  </a:lnTo>
                  <a:lnTo>
                    <a:pt x="168757" y="36271"/>
                  </a:lnTo>
                  <a:lnTo>
                    <a:pt x="169138" y="35636"/>
                  </a:lnTo>
                  <a:lnTo>
                    <a:pt x="169456" y="35128"/>
                  </a:lnTo>
                  <a:lnTo>
                    <a:pt x="170154" y="33985"/>
                  </a:lnTo>
                  <a:lnTo>
                    <a:pt x="168846" y="35128"/>
                  </a:lnTo>
                  <a:lnTo>
                    <a:pt x="169265" y="34493"/>
                  </a:lnTo>
                  <a:lnTo>
                    <a:pt x="170294" y="32969"/>
                  </a:lnTo>
                  <a:lnTo>
                    <a:pt x="168592" y="34493"/>
                  </a:lnTo>
                  <a:lnTo>
                    <a:pt x="169037" y="33731"/>
                  </a:lnTo>
                  <a:lnTo>
                    <a:pt x="169646" y="32715"/>
                  </a:lnTo>
                  <a:lnTo>
                    <a:pt x="168592" y="33731"/>
                  </a:lnTo>
                  <a:lnTo>
                    <a:pt x="168859" y="33096"/>
                  </a:lnTo>
                  <a:lnTo>
                    <a:pt x="169329" y="31991"/>
                  </a:lnTo>
                  <a:lnTo>
                    <a:pt x="168338" y="33096"/>
                  </a:lnTo>
                  <a:lnTo>
                    <a:pt x="168668" y="32461"/>
                  </a:lnTo>
                  <a:lnTo>
                    <a:pt x="169354" y="31191"/>
                  </a:lnTo>
                  <a:lnTo>
                    <a:pt x="167944" y="32461"/>
                  </a:lnTo>
                  <a:lnTo>
                    <a:pt x="168338" y="31826"/>
                  </a:lnTo>
                  <a:lnTo>
                    <a:pt x="169049" y="30683"/>
                  </a:lnTo>
                  <a:lnTo>
                    <a:pt x="167728" y="31826"/>
                  </a:lnTo>
                  <a:lnTo>
                    <a:pt x="168046" y="31191"/>
                  </a:lnTo>
                  <a:lnTo>
                    <a:pt x="168884" y="29540"/>
                  </a:lnTo>
                  <a:lnTo>
                    <a:pt x="167728" y="31191"/>
                  </a:lnTo>
                  <a:lnTo>
                    <a:pt x="167855" y="30556"/>
                  </a:lnTo>
                  <a:lnTo>
                    <a:pt x="168160" y="28905"/>
                  </a:lnTo>
                  <a:lnTo>
                    <a:pt x="167601" y="30556"/>
                  </a:lnTo>
                  <a:lnTo>
                    <a:pt x="167601" y="29921"/>
                  </a:lnTo>
                  <a:lnTo>
                    <a:pt x="167563" y="27635"/>
                  </a:lnTo>
                  <a:lnTo>
                    <a:pt x="167563" y="42367"/>
                  </a:lnTo>
                  <a:lnTo>
                    <a:pt x="167233" y="40589"/>
                  </a:lnTo>
                  <a:lnTo>
                    <a:pt x="166928" y="39446"/>
                  </a:lnTo>
                  <a:lnTo>
                    <a:pt x="166878" y="39268"/>
                  </a:lnTo>
                  <a:lnTo>
                    <a:pt x="166878" y="45542"/>
                  </a:lnTo>
                  <a:lnTo>
                    <a:pt x="166535" y="45542"/>
                  </a:lnTo>
                  <a:lnTo>
                    <a:pt x="166433" y="45288"/>
                  </a:lnTo>
                  <a:lnTo>
                    <a:pt x="166484" y="45034"/>
                  </a:lnTo>
                  <a:lnTo>
                    <a:pt x="166370" y="45288"/>
                  </a:lnTo>
                  <a:lnTo>
                    <a:pt x="166319" y="45161"/>
                  </a:lnTo>
                  <a:lnTo>
                    <a:pt x="166331" y="45034"/>
                  </a:lnTo>
                  <a:lnTo>
                    <a:pt x="166370" y="44780"/>
                  </a:lnTo>
                  <a:lnTo>
                    <a:pt x="166268" y="45008"/>
                  </a:lnTo>
                  <a:lnTo>
                    <a:pt x="166268" y="49098"/>
                  </a:lnTo>
                  <a:lnTo>
                    <a:pt x="166141" y="49225"/>
                  </a:lnTo>
                  <a:lnTo>
                    <a:pt x="166116" y="49098"/>
                  </a:lnTo>
                  <a:lnTo>
                    <a:pt x="166268" y="49098"/>
                  </a:lnTo>
                  <a:lnTo>
                    <a:pt x="166268" y="45008"/>
                  </a:lnTo>
                  <a:lnTo>
                    <a:pt x="166116" y="44526"/>
                  </a:lnTo>
                  <a:lnTo>
                    <a:pt x="166014" y="44145"/>
                  </a:lnTo>
                  <a:lnTo>
                    <a:pt x="166014" y="44018"/>
                  </a:lnTo>
                  <a:lnTo>
                    <a:pt x="166001" y="44145"/>
                  </a:lnTo>
                  <a:lnTo>
                    <a:pt x="165900" y="43637"/>
                  </a:lnTo>
                  <a:lnTo>
                    <a:pt x="165735" y="43472"/>
                  </a:lnTo>
                  <a:lnTo>
                    <a:pt x="165735" y="49479"/>
                  </a:lnTo>
                  <a:lnTo>
                    <a:pt x="165315" y="49606"/>
                  </a:lnTo>
                  <a:lnTo>
                    <a:pt x="165315" y="49479"/>
                  </a:lnTo>
                  <a:lnTo>
                    <a:pt x="165608" y="49352"/>
                  </a:lnTo>
                  <a:lnTo>
                    <a:pt x="165735" y="49479"/>
                  </a:lnTo>
                  <a:lnTo>
                    <a:pt x="165735" y="43472"/>
                  </a:lnTo>
                  <a:lnTo>
                    <a:pt x="165519" y="43256"/>
                  </a:lnTo>
                  <a:lnTo>
                    <a:pt x="165481" y="43002"/>
                  </a:lnTo>
                  <a:lnTo>
                    <a:pt x="165404" y="42621"/>
                  </a:lnTo>
                  <a:lnTo>
                    <a:pt x="165341" y="42240"/>
                  </a:lnTo>
                  <a:lnTo>
                    <a:pt x="165303" y="42049"/>
                  </a:lnTo>
                  <a:lnTo>
                    <a:pt x="165303" y="45542"/>
                  </a:lnTo>
                  <a:lnTo>
                    <a:pt x="165290" y="45669"/>
                  </a:lnTo>
                  <a:lnTo>
                    <a:pt x="164795" y="45669"/>
                  </a:lnTo>
                  <a:lnTo>
                    <a:pt x="165239" y="45796"/>
                  </a:lnTo>
                  <a:lnTo>
                    <a:pt x="165163" y="46050"/>
                  </a:lnTo>
                  <a:lnTo>
                    <a:pt x="164960" y="46037"/>
                  </a:lnTo>
                  <a:lnTo>
                    <a:pt x="164960" y="52019"/>
                  </a:lnTo>
                  <a:lnTo>
                    <a:pt x="164807" y="52273"/>
                  </a:lnTo>
                  <a:lnTo>
                    <a:pt x="164858" y="52146"/>
                  </a:lnTo>
                  <a:lnTo>
                    <a:pt x="164960" y="52019"/>
                  </a:lnTo>
                  <a:lnTo>
                    <a:pt x="164960" y="46037"/>
                  </a:lnTo>
                  <a:lnTo>
                    <a:pt x="163969" y="45923"/>
                  </a:lnTo>
                  <a:lnTo>
                    <a:pt x="164630" y="45161"/>
                  </a:lnTo>
                  <a:lnTo>
                    <a:pt x="165239" y="45288"/>
                  </a:lnTo>
                  <a:lnTo>
                    <a:pt x="164604" y="45415"/>
                  </a:lnTo>
                  <a:lnTo>
                    <a:pt x="165303" y="45542"/>
                  </a:lnTo>
                  <a:lnTo>
                    <a:pt x="165303" y="42049"/>
                  </a:lnTo>
                  <a:lnTo>
                    <a:pt x="165265" y="41859"/>
                  </a:lnTo>
                  <a:lnTo>
                    <a:pt x="165112" y="42037"/>
                  </a:lnTo>
                  <a:lnTo>
                    <a:pt x="165112" y="44907"/>
                  </a:lnTo>
                  <a:lnTo>
                    <a:pt x="164731" y="45034"/>
                  </a:lnTo>
                  <a:lnTo>
                    <a:pt x="164858" y="44907"/>
                  </a:lnTo>
                  <a:lnTo>
                    <a:pt x="165112" y="44907"/>
                  </a:lnTo>
                  <a:lnTo>
                    <a:pt x="165112" y="42037"/>
                  </a:lnTo>
                  <a:lnTo>
                    <a:pt x="164922" y="42240"/>
                  </a:lnTo>
                  <a:lnTo>
                    <a:pt x="164909" y="41986"/>
                  </a:lnTo>
                  <a:lnTo>
                    <a:pt x="164896" y="41859"/>
                  </a:lnTo>
                  <a:lnTo>
                    <a:pt x="164871" y="41351"/>
                  </a:lnTo>
                  <a:lnTo>
                    <a:pt x="164807" y="40335"/>
                  </a:lnTo>
                  <a:lnTo>
                    <a:pt x="166039" y="41224"/>
                  </a:lnTo>
                  <a:lnTo>
                    <a:pt x="165227" y="41478"/>
                  </a:lnTo>
                  <a:lnTo>
                    <a:pt x="166204" y="41605"/>
                  </a:lnTo>
                  <a:lnTo>
                    <a:pt x="165900" y="43129"/>
                  </a:lnTo>
                  <a:lnTo>
                    <a:pt x="166509" y="42367"/>
                  </a:lnTo>
                  <a:lnTo>
                    <a:pt x="166408" y="44653"/>
                  </a:lnTo>
                  <a:lnTo>
                    <a:pt x="166535" y="45034"/>
                  </a:lnTo>
                  <a:lnTo>
                    <a:pt x="166865" y="45415"/>
                  </a:lnTo>
                  <a:lnTo>
                    <a:pt x="166878" y="45542"/>
                  </a:lnTo>
                  <a:lnTo>
                    <a:pt x="166878" y="39268"/>
                  </a:lnTo>
                  <a:lnTo>
                    <a:pt x="166674" y="38557"/>
                  </a:lnTo>
                  <a:lnTo>
                    <a:pt x="166649" y="37795"/>
                  </a:lnTo>
                  <a:lnTo>
                    <a:pt x="166624" y="36398"/>
                  </a:lnTo>
                  <a:lnTo>
                    <a:pt x="166116" y="37795"/>
                  </a:lnTo>
                  <a:lnTo>
                    <a:pt x="166128" y="37668"/>
                  </a:lnTo>
                  <a:lnTo>
                    <a:pt x="166166" y="37287"/>
                  </a:lnTo>
                  <a:lnTo>
                    <a:pt x="166357" y="35204"/>
                  </a:lnTo>
                  <a:lnTo>
                    <a:pt x="166776" y="36525"/>
                  </a:lnTo>
                  <a:lnTo>
                    <a:pt x="166903" y="37414"/>
                  </a:lnTo>
                  <a:lnTo>
                    <a:pt x="167030" y="39192"/>
                  </a:lnTo>
                  <a:lnTo>
                    <a:pt x="167563" y="42367"/>
                  </a:lnTo>
                  <a:lnTo>
                    <a:pt x="167563" y="27635"/>
                  </a:lnTo>
                  <a:lnTo>
                    <a:pt x="167220" y="29921"/>
                  </a:lnTo>
                  <a:lnTo>
                    <a:pt x="166712" y="27762"/>
                  </a:lnTo>
                  <a:lnTo>
                    <a:pt x="167093" y="30556"/>
                  </a:lnTo>
                  <a:lnTo>
                    <a:pt x="166154" y="28524"/>
                  </a:lnTo>
                  <a:lnTo>
                    <a:pt x="166751" y="31191"/>
                  </a:lnTo>
                  <a:lnTo>
                    <a:pt x="165900" y="29667"/>
                  </a:lnTo>
                  <a:lnTo>
                    <a:pt x="166878" y="32461"/>
                  </a:lnTo>
                  <a:lnTo>
                    <a:pt x="165481" y="30810"/>
                  </a:lnTo>
                  <a:lnTo>
                    <a:pt x="166751" y="33731"/>
                  </a:lnTo>
                  <a:lnTo>
                    <a:pt x="165646" y="32461"/>
                  </a:lnTo>
                  <a:lnTo>
                    <a:pt x="166966" y="35636"/>
                  </a:lnTo>
                  <a:lnTo>
                    <a:pt x="165862" y="33604"/>
                  </a:lnTo>
                  <a:lnTo>
                    <a:pt x="166357" y="35191"/>
                  </a:lnTo>
                  <a:lnTo>
                    <a:pt x="165938" y="37287"/>
                  </a:lnTo>
                  <a:lnTo>
                    <a:pt x="165887" y="36779"/>
                  </a:lnTo>
                  <a:lnTo>
                    <a:pt x="165823" y="36017"/>
                  </a:lnTo>
                  <a:lnTo>
                    <a:pt x="165862" y="35636"/>
                  </a:lnTo>
                  <a:lnTo>
                    <a:pt x="165989" y="34366"/>
                  </a:lnTo>
                  <a:lnTo>
                    <a:pt x="165354" y="35636"/>
                  </a:lnTo>
                  <a:lnTo>
                    <a:pt x="165404" y="35001"/>
                  </a:lnTo>
                  <a:lnTo>
                    <a:pt x="165519" y="33350"/>
                  </a:lnTo>
                  <a:lnTo>
                    <a:pt x="165011" y="35001"/>
                  </a:lnTo>
                  <a:lnTo>
                    <a:pt x="165011" y="34874"/>
                  </a:lnTo>
                  <a:lnTo>
                    <a:pt x="164922" y="32715"/>
                  </a:lnTo>
                  <a:lnTo>
                    <a:pt x="164592" y="34874"/>
                  </a:lnTo>
                  <a:lnTo>
                    <a:pt x="164566" y="34620"/>
                  </a:lnTo>
                  <a:lnTo>
                    <a:pt x="164414" y="32715"/>
                  </a:lnTo>
                  <a:lnTo>
                    <a:pt x="164376" y="34620"/>
                  </a:lnTo>
                  <a:lnTo>
                    <a:pt x="164287" y="34239"/>
                  </a:lnTo>
                  <a:lnTo>
                    <a:pt x="163918" y="33477"/>
                  </a:lnTo>
                  <a:lnTo>
                    <a:pt x="163690" y="32969"/>
                  </a:lnTo>
                  <a:lnTo>
                    <a:pt x="163499" y="32461"/>
                  </a:lnTo>
                  <a:lnTo>
                    <a:pt x="163271" y="31826"/>
                  </a:lnTo>
                  <a:lnTo>
                    <a:pt x="163055" y="32461"/>
                  </a:lnTo>
                  <a:lnTo>
                    <a:pt x="162915" y="32080"/>
                  </a:lnTo>
                  <a:lnTo>
                    <a:pt x="162826" y="31826"/>
                  </a:lnTo>
                  <a:lnTo>
                    <a:pt x="162585" y="31191"/>
                  </a:lnTo>
                  <a:lnTo>
                    <a:pt x="162331" y="31826"/>
                  </a:lnTo>
                  <a:lnTo>
                    <a:pt x="161607" y="31064"/>
                  </a:lnTo>
                  <a:lnTo>
                    <a:pt x="161823" y="32080"/>
                  </a:lnTo>
                  <a:lnTo>
                    <a:pt x="160451" y="30937"/>
                  </a:lnTo>
                  <a:lnTo>
                    <a:pt x="161823" y="32969"/>
                  </a:lnTo>
                  <a:lnTo>
                    <a:pt x="161010" y="32588"/>
                  </a:lnTo>
                  <a:lnTo>
                    <a:pt x="161899" y="33477"/>
                  </a:lnTo>
                  <a:lnTo>
                    <a:pt x="160883" y="33350"/>
                  </a:lnTo>
                  <a:lnTo>
                    <a:pt x="162420" y="34239"/>
                  </a:lnTo>
                  <a:lnTo>
                    <a:pt x="161518" y="34366"/>
                  </a:lnTo>
                  <a:lnTo>
                    <a:pt x="162877" y="34874"/>
                  </a:lnTo>
                  <a:lnTo>
                    <a:pt x="162077" y="35001"/>
                  </a:lnTo>
                  <a:lnTo>
                    <a:pt x="162801" y="35382"/>
                  </a:lnTo>
                  <a:lnTo>
                    <a:pt x="163563" y="35509"/>
                  </a:lnTo>
                  <a:lnTo>
                    <a:pt x="163995" y="36017"/>
                  </a:lnTo>
                  <a:lnTo>
                    <a:pt x="163309" y="35890"/>
                  </a:lnTo>
                  <a:lnTo>
                    <a:pt x="164287" y="36779"/>
                  </a:lnTo>
                  <a:lnTo>
                    <a:pt x="163436" y="36525"/>
                  </a:lnTo>
                  <a:lnTo>
                    <a:pt x="164503" y="37668"/>
                  </a:lnTo>
                  <a:lnTo>
                    <a:pt x="163309" y="37033"/>
                  </a:lnTo>
                  <a:lnTo>
                    <a:pt x="164719" y="38557"/>
                  </a:lnTo>
                  <a:lnTo>
                    <a:pt x="163779" y="38049"/>
                  </a:lnTo>
                  <a:lnTo>
                    <a:pt x="165100" y="39446"/>
                  </a:lnTo>
                  <a:lnTo>
                    <a:pt x="164338" y="39192"/>
                  </a:lnTo>
                  <a:lnTo>
                    <a:pt x="165773" y="40589"/>
                  </a:lnTo>
                  <a:lnTo>
                    <a:pt x="165125" y="40335"/>
                  </a:lnTo>
                  <a:lnTo>
                    <a:pt x="164807" y="40208"/>
                  </a:lnTo>
                  <a:lnTo>
                    <a:pt x="164795" y="40081"/>
                  </a:lnTo>
                  <a:lnTo>
                    <a:pt x="164769" y="40208"/>
                  </a:lnTo>
                  <a:lnTo>
                    <a:pt x="164338" y="41351"/>
                  </a:lnTo>
                  <a:lnTo>
                    <a:pt x="164274" y="40843"/>
                  </a:lnTo>
                  <a:lnTo>
                    <a:pt x="164160" y="39827"/>
                  </a:lnTo>
                  <a:lnTo>
                    <a:pt x="164160" y="38811"/>
                  </a:lnTo>
                  <a:lnTo>
                    <a:pt x="163436" y="40081"/>
                  </a:lnTo>
                  <a:lnTo>
                    <a:pt x="163449" y="39700"/>
                  </a:lnTo>
                  <a:lnTo>
                    <a:pt x="163449" y="39573"/>
                  </a:lnTo>
                  <a:lnTo>
                    <a:pt x="163449" y="39446"/>
                  </a:lnTo>
                  <a:lnTo>
                    <a:pt x="163487" y="38430"/>
                  </a:lnTo>
                  <a:lnTo>
                    <a:pt x="163131" y="39446"/>
                  </a:lnTo>
                  <a:lnTo>
                    <a:pt x="163118" y="39192"/>
                  </a:lnTo>
                  <a:lnTo>
                    <a:pt x="163004" y="37160"/>
                  </a:lnTo>
                  <a:lnTo>
                    <a:pt x="162420" y="39192"/>
                  </a:lnTo>
                  <a:lnTo>
                    <a:pt x="162420" y="38938"/>
                  </a:lnTo>
                  <a:lnTo>
                    <a:pt x="162420" y="38557"/>
                  </a:lnTo>
                  <a:lnTo>
                    <a:pt x="162420" y="36652"/>
                  </a:lnTo>
                  <a:lnTo>
                    <a:pt x="161988" y="38557"/>
                  </a:lnTo>
                  <a:lnTo>
                    <a:pt x="162013" y="38049"/>
                  </a:lnTo>
                  <a:lnTo>
                    <a:pt x="162115" y="36144"/>
                  </a:lnTo>
                  <a:lnTo>
                    <a:pt x="161556" y="38049"/>
                  </a:lnTo>
                  <a:lnTo>
                    <a:pt x="161582" y="37795"/>
                  </a:lnTo>
                  <a:lnTo>
                    <a:pt x="161582" y="37668"/>
                  </a:lnTo>
                  <a:lnTo>
                    <a:pt x="161696" y="35763"/>
                  </a:lnTo>
                  <a:lnTo>
                    <a:pt x="161175" y="37668"/>
                  </a:lnTo>
                  <a:lnTo>
                    <a:pt x="161175" y="37541"/>
                  </a:lnTo>
                  <a:lnTo>
                    <a:pt x="161150" y="37287"/>
                  </a:lnTo>
                  <a:lnTo>
                    <a:pt x="161048" y="35636"/>
                  </a:lnTo>
                  <a:lnTo>
                    <a:pt x="160832" y="37287"/>
                  </a:lnTo>
                  <a:lnTo>
                    <a:pt x="160705" y="36017"/>
                  </a:lnTo>
                  <a:lnTo>
                    <a:pt x="160578" y="34747"/>
                  </a:lnTo>
                  <a:lnTo>
                    <a:pt x="160197" y="36017"/>
                  </a:lnTo>
                  <a:lnTo>
                    <a:pt x="160134" y="35509"/>
                  </a:lnTo>
                  <a:lnTo>
                    <a:pt x="159994" y="34366"/>
                  </a:lnTo>
                  <a:lnTo>
                    <a:pt x="159689" y="35509"/>
                  </a:lnTo>
                  <a:lnTo>
                    <a:pt x="159651" y="35255"/>
                  </a:lnTo>
                  <a:lnTo>
                    <a:pt x="159435" y="33858"/>
                  </a:lnTo>
                  <a:lnTo>
                    <a:pt x="159054" y="35255"/>
                  </a:lnTo>
                  <a:lnTo>
                    <a:pt x="158991" y="35001"/>
                  </a:lnTo>
                  <a:lnTo>
                    <a:pt x="158711" y="33731"/>
                  </a:lnTo>
                  <a:lnTo>
                    <a:pt x="158534" y="35001"/>
                  </a:lnTo>
                  <a:lnTo>
                    <a:pt x="158343" y="34112"/>
                  </a:lnTo>
                  <a:lnTo>
                    <a:pt x="158115" y="33096"/>
                  </a:lnTo>
                  <a:lnTo>
                    <a:pt x="157988" y="34112"/>
                  </a:lnTo>
                  <a:lnTo>
                    <a:pt x="157949" y="33985"/>
                  </a:lnTo>
                  <a:lnTo>
                    <a:pt x="157822" y="33477"/>
                  </a:lnTo>
                  <a:lnTo>
                    <a:pt x="157568" y="32461"/>
                  </a:lnTo>
                  <a:lnTo>
                    <a:pt x="157353" y="33477"/>
                  </a:lnTo>
                  <a:lnTo>
                    <a:pt x="157302" y="33350"/>
                  </a:lnTo>
                  <a:lnTo>
                    <a:pt x="156705" y="31953"/>
                  </a:lnTo>
                  <a:lnTo>
                    <a:pt x="156921" y="33350"/>
                  </a:lnTo>
                  <a:lnTo>
                    <a:pt x="155994" y="32588"/>
                  </a:lnTo>
                  <a:lnTo>
                    <a:pt x="157048" y="33985"/>
                  </a:lnTo>
                  <a:lnTo>
                    <a:pt x="155486" y="33350"/>
                  </a:lnTo>
                  <a:lnTo>
                    <a:pt x="157302" y="34493"/>
                  </a:lnTo>
                  <a:lnTo>
                    <a:pt x="155816" y="34620"/>
                  </a:lnTo>
                  <a:lnTo>
                    <a:pt x="157734" y="35128"/>
                  </a:lnTo>
                  <a:lnTo>
                    <a:pt x="156324" y="35128"/>
                  </a:lnTo>
                  <a:lnTo>
                    <a:pt x="158534" y="36017"/>
                  </a:lnTo>
                  <a:lnTo>
                    <a:pt x="157264" y="36144"/>
                  </a:lnTo>
                  <a:lnTo>
                    <a:pt x="158750" y="36398"/>
                  </a:lnTo>
                  <a:lnTo>
                    <a:pt x="157226" y="36779"/>
                  </a:lnTo>
                  <a:lnTo>
                    <a:pt x="159219" y="36906"/>
                  </a:lnTo>
                  <a:lnTo>
                    <a:pt x="159486" y="36906"/>
                  </a:lnTo>
                  <a:lnTo>
                    <a:pt x="159651" y="37160"/>
                  </a:lnTo>
                  <a:lnTo>
                    <a:pt x="158496" y="37668"/>
                  </a:lnTo>
                  <a:lnTo>
                    <a:pt x="160070" y="37541"/>
                  </a:lnTo>
                  <a:lnTo>
                    <a:pt x="158965" y="37922"/>
                  </a:lnTo>
                  <a:lnTo>
                    <a:pt x="160070" y="37795"/>
                  </a:lnTo>
                  <a:lnTo>
                    <a:pt x="160197" y="38049"/>
                  </a:lnTo>
                  <a:lnTo>
                    <a:pt x="160286" y="38938"/>
                  </a:lnTo>
                  <a:lnTo>
                    <a:pt x="160121" y="38811"/>
                  </a:lnTo>
                  <a:lnTo>
                    <a:pt x="159346" y="38684"/>
                  </a:lnTo>
                  <a:lnTo>
                    <a:pt x="159131" y="38557"/>
                  </a:lnTo>
                  <a:lnTo>
                    <a:pt x="158800" y="38430"/>
                  </a:lnTo>
                  <a:lnTo>
                    <a:pt x="158457" y="38303"/>
                  </a:lnTo>
                  <a:lnTo>
                    <a:pt x="158280" y="38430"/>
                  </a:lnTo>
                  <a:lnTo>
                    <a:pt x="157010" y="38176"/>
                  </a:lnTo>
                  <a:lnTo>
                    <a:pt x="156489" y="38430"/>
                  </a:lnTo>
                  <a:lnTo>
                    <a:pt x="154152" y="38684"/>
                  </a:lnTo>
                  <a:lnTo>
                    <a:pt x="156375" y="39192"/>
                  </a:lnTo>
                  <a:lnTo>
                    <a:pt x="153860" y="39573"/>
                  </a:lnTo>
                  <a:lnTo>
                    <a:pt x="155346" y="39700"/>
                  </a:lnTo>
                  <a:lnTo>
                    <a:pt x="156578" y="39573"/>
                  </a:lnTo>
                  <a:lnTo>
                    <a:pt x="154927" y="40843"/>
                  </a:lnTo>
                  <a:lnTo>
                    <a:pt x="157010" y="39700"/>
                  </a:lnTo>
                  <a:lnTo>
                    <a:pt x="155600" y="41986"/>
                  </a:lnTo>
                  <a:lnTo>
                    <a:pt x="156324" y="41351"/>
                  </a:lnTo>
                  <a:lnTo>
                    <a:pt x="157226" y="40081"/>
                  </a:lnTo>
                  <a:lnTo>
                    <a:pt x="156883" y="40589"/>
                  </a:lnTo>
                  <a:lnTo>
                    <a:pt x="156705" y="41986"/>
                  </a:lnTo>
                  <a:lnTo>
                    <a:pt x="156794" y="42367"/>
                  </a:lnTo>
                  <a:lnTo>
                    <a:pt x="157022" y="41605"/>
                  </a:lnTo>
                  <a:lnTo>
                    <a:pt x="157581" y="41275"/>
                  </a:lnTo>
                  <a:lnTo>
                    <a:pt x="157264" y="42113"/>
                  </a:lnTo>
                  <a:lnTo>
                    <a:pt x="158584" y="41097"/>
                  </a:lnTo>
                  <a:lnTo>
                    <a:pt x="158407" y="41351"/>
                  </a:lnTo>
                  <a:lnTo>
                    <a:pt x="157949" y="42367"/>
                  </a:lnTo>
                  <a:lnTo>
                    <a:pt x="159258" y="41097"/>
                  </a:lnTo>
                  <a:lnTo>
                    <a:pt x="159397" y="40970"/>
                  </a:lnTo>
                  <a:lnTo>
                    <a:pt x="159054" y="41732"/>
                  </a:lnTo>
                  <a:lnTo>
                    <a:pt x="158838" y="42621"/>
                  </a:lnTo>
                  <a:lnTo>
                    <a:pt x="159981" y="40970"/>
                  </a:lnTo>
                  <a:lnTo>
                    <a:pt x="160070" y="40843"/>
                  </a:lnTo>
                  <a:lnTo>
                    <a:pt x="159981" y="41351"/>
                  </a:lnTo>
                  <a:lnTo>
                    <a:pt x="159270" y="42621"/>
                  </a:lnTo>
                  <a:lnTo>
                    <a:pt x="160540" y="41859"/>
                  </a:lnTo>
                  <a:lnTo>
                    <a:pt x="160248" y="43129"/>
                  </a:lnTo>
                  <a:lnTo>
                    <a:pt x="161137" y="41986"/>
                  </a:lnTo>
                  <a:lnTo>
                    <a:pt x="161823" y="41986"/>
                  </a:lnTo>
                  <a:lnTo>
                    <a:pt x="160756" y="43637"/>
                  </a:lnTo>
                  <a:lnTo>
                    <a:pt x="161988" y="42621"/>
                  </a:lnTo>
                  <a:lnTo>
                    <a:pt x="161302" y="44653"/>
                  </a:lnTo>
                  <a:lnTo>
                    <a:pt x="162966" y="43002"/>
                  </a:lnTo>
                  <a:lnTo>
                    <a:pt x="163017" y="43256"/>
                  </a:lnTo>
                  <a:lnTo>
                    <a:pt x="163131" y="44145"/>
                  </a:lnTo>
                  <a:lnTo>
                    <a:pt x="161988" y="45796"/>
                  </a:lnTo>
                  <a:lnTo>
                    <a:pt x="163944" y="44145"/>
                  </a:lnTo>
                  <a:lnTo>
                    <a:pt x="162750" y="46177"/>
                  </a:lnTo>
                  <a:lnTo>
                    <a:pt x="164553" y="44526"/>
                  </a:lnTo>
                  <a:lnTo>
                    <a:pt x="164490" y="44653"/>
                  </a:lnTo>
                  <a:lnTo>
                    <a:pt x="164401" y="44907"/>
                  </a:lnTo>
                  <a:lnTo>
                    <a:pt x="163817" y="45923"/>
                  </a:lnTo>
                  <a:lnTo>
                    <a:pt x="163563" y="46431"/>
                  </a:lnTo>
                  <a:lnTo>
                    <a:pt x="163906" y="46050"/>
                  </a:lnTo>
                  <a:lnTo>
                    <a:pt x="164884" y="46431"/>
                  </a:lnTo>
                  <a:lnTo>
                    <a:pt x="164858" y="46558"/>
                  </a:lnTo>
                  <a:lnTo>
                    <a:pt x="164223" y="46558"/>
                  </a:lnTo>
                  <a:lnTo>
                    <a:pt x="164223" y="52400"/>
                  </a:lnTo>
                  <a:lnTo>
                    <a:pt x="164147" y="52273"/>
                  </a:lnTo>
                  <a:lnTo>
                    <a:pt x="164223" y="52400"/>
                  </a:lnTo>
                  <a:lnTo>
                    <a:pt x="164223" y="46558"/>
                  </a:lnTo>
                  <a:lnTo>
                    <a:pt x="162661" y="46558"/>
                  </a:lnTo>
                  <a:lnTo>
                    <a:pt x="162433" y="46431"/>
                  </a:lnTo>
                  <a:lnTo>
                    <a:pt x="162598" y="46558"/>
                  </a:lnTo>
                  <a:lnTo>
                    <a:pt x="163626" y="47320"/>
                  </a:lnTo>
                  <a:lnTo>
                    <a:pt x="162953" y="47193"/>
                  </a:lnTo>
                  <a:lnTo>
                    <a:pt x="162890" y="47574"/>
                  </a:lnTo>
                  <a:lnTo>
                    <a:pt x="162356" y="47447"/>
                  </a:lnTo>
                  <a:lnTo>
                    <a:pt x="162306" y="47193"/>
                  </a:lnTo>
                  <a:lnTo>
                    <a:pt x="162877" y="47447"/>
                  </a:lnTo>
                  <a:lnTo>
                    <a:pt x="162890" y="47574"/>
                  </a:lnTo>
                  <a:lnTo>
                    <a:pt x="162890" y="47193"/>
                  </a:lnTo>
                  <a:lnTo>
                    <a:pt x="162280" y="47066"/>
                  </a:lnTo>
                  <a:lnTo>
                    <a:pt x="162242" y="46939"/>
                  </a:lnTo>
                  <a:lnTo>
                    <a:pt x="162255" y="47066"/>
                  </a:lnTo>
                  <a:lnTo>
                    <a:pt x="161899" y="47066"/>
                  </a:lnTo>
                  <a:lnTo>
                    <a:pt x="162255" y="47193"/>
                  </a:lnTo>
                  <a:lnTo>
                    <a:pt x="162280" y="47447"/>
                  </a:lnTo>
                  <a:lnTo>
                    <a:pt x="160667" y="47447"/>
                  </a:lnTo>
                  <a:lnTo>
                    <a:pt x="162547" y="48209"/>
                  </a:lnTo>
                  <a:lnTo>
                    <a:pt x="160045" y="47955"/>
                  </a:lnTo>
                  <a:lnTo>
                    <a:pt x="161912" y="48590"/>
                  </a:lnTo>
                  <a:lnTo>
                    <a:pt x="159550" y="48209"/>
                  </a:lnTo>
                  <a:lnTo>
                    <a:pt x="161366" y="48971"/>
                  </a:lnTo>
                  <a:lnTo>
                    <a:pt x="159092" y="48590"/>
                  </a:lnTo>
                  <a:lnTo>
                    <a:pt x="160985" y="49225"/>
                  </a:lnTo>
                  <a:lnTo>
                    <a:pt x="158940" y="49225"/>
                  </a:lnTo>
                  <a:lnTo>
                    <a:pt x="160528" y="49606"/>
                  </a:lnTo>
                  <a:lnTo>
                    <a:pt x="157962" y="49606"/>
                  </a:lnTo>
                  <a:lnTo>
                    <a:pt x="159232" y="50114"/>
                  </a:lnTo>
                  <a:lnTo>
                    <a:pt x="157467" y="50114"/>
                  </a:lnTo>
                  <a:lnTo>
                    <a:pt x="158623" y="50495"/>
                  </a:lnTo>
                  <a:lnTo>
                    <a:pt x="156946" y="50622"/>
                  </a:lnTo>
                  <a:lnTo>
                    <a:pt x="158267" y="51130"/>
                  </a:lnTo>
                  <a:lnTo>
                    <a:pt x="156794" y="51257"/>
                  </a:lnTo>
                  <a:lnTo>
                    <a:pt x="158000" y="51638"/>
                  </a:lnTo>
                  <a:lnTo>
                    <a:pt x="156095" y="51892"/>
                  </a:lnTo>
                  <a:lnTo>
                    <a:pt x="157048" y="52019"/>
                  </a:lnTo>
                  <a:lnTo>
                    <a:pt x="155321" y="52273"/>
                  </a:lnTo>
                  <a:lnTo>
                    <a:pt x="156311" y="52654"/>
                  </a:lnTo>
                  <a:lnTo>
                    <a:pt x="154813" y="53162"/>
                  </a:lnTo>
                  <a:lnTo>
                    <a:pt x="156222" y="53035"/>
                  </a:lnTo>
                  <a:lnTo>
                    <a:pt x="155321" y="53924"/>
                  </a:lnTo>
                  <a:lnTo>
                    <a:pt x="156870" y="53035"/>
                  </a:lnTo>
                  <a:lnTo>
                    <a:pt x="156032" y="54432"/>
                  </a:lnTo>
                  <a:lnTo>
                    <a:pt x="157200" y="53035"/>
                  </a:lnTo>
                  <a:lnTo>
                    <a:pt x="157403" y="52781"/>
                  </a:lnTo>
                  <a:lnTo>
                    <a:pt x="157340" y="54305"/>
                  </a:lnTo>
                  <a:lnTo>
                    <a:pt x="157873" y="52781"/>
                  </a:lnTo>
                  <a:lnTo>
                    <a:pt x="158000" y="52400"/>
                  </a:lnTo>
                  <a:lnTo>
                    <a:pt x="157937" y="53797"/>
                  </a:lnTo>
                  <a:lnTo>
                    <a:pt x="158711" y="52400"/>
                  </a:lnTo>
                  <a:lnTo>
                    <a:pt x="159067" y="51765"/>
                  </a:lnTo>
                  <a:lnTo>
                    <a:pt x="159054" y="53035"/>
                  </a:lnTo>
                  <a:lnTo>
                    <a:pt x="159397" y="51765"/>
                  </a:lnTo>
                  <a:lnTo>
                    <a:pt x="159461" y="51511"/>
                  </a:lnTo>
                  <a:lnTo>
                    <a:pt x="159651" y="53162"/>
                  </a:lnTo>
                  <a:lnTo>
                    <a:pt x="159943" y="51511"/>
                  </a:lnTo>
                  <a:lnTo>
                    <a:pt x="159969" y="50876"/>
                  </a:lnTo>
                  <a:lnTo>
                    <a:pt x="160274" y="50749"/>
                  </a:lnTo>
                  <a:lnTo>
                    <a:pt x="160616" y="51892"/>
                  </a:lnTo>
                  <a:lnTo>
                    <a:pt x="160680" y="50749"/>
                  </a:lnTo>
                  <a:lnTo>
                    <a:pt x="160705" y="50368"/>
                  </a:lnTo>
                  <a:lnTo>
                    <a:pt x="160921" y="51511"/>
                  </a:lnTo>
                  <a:lnTo>
                    <a:pt x="160947" y="50368"/>
                  </a:lnTo>
                  <a:lnTo>
                    <a:pt x="161264" y="50241"/>
                  </a:lnTo>
                  <a:lnTo>
                    <a:pt x="161759" y="50241"/>
                  </a:lnTo>
                  <a:lnTo>
                    <a:pt x="161886" y="50317"/>
                  </a:lnTo>
                  <a:lnTo>
                    <a:pt x="161874" y="50749"/>
                  </a:lnTo>
                  <a:lnTo>
                    <a:pt x="161772" y="51003"/>
                  </a:lnTo>
                  <a:lnTo>
                    <a:pt x="161518" y="51003"/>
                  </a:lnTo>
                  <a:lnTo>
                    <a:pt x="161671" y="51257"/>
                  </a:lnTo>
                  <a:lnTo>
                    <a:pt x="161353" y="51892"/>
                  </a:lnTo>
                  <a:lnTo>
                    <a:pt x="161137" y="53670"/>
                  </a:lnTo>
                  <a:lnTo>
                    <a:pt x="161239" y="56337"/>
                  </a:lnTo>
                  <a:lnTo>
                    <a:pt x="161963" y="54178"/>
                  </a:lnTo>
                  <a:lnTo>
                    <a:pt x="162052" y="56718"/>
                  </a:lnTo>
                  <a:lnTo>
                    <a:pt x="162293" y="55702"/>
                  </a:lnTo>
                  <a:lnTo>
                    <a:pt x="162420" y="54178"/>
                  </a:lnTo>
                  <a:lnTo>
                    <a:pt x="162420" y="54051"/>
                  </a:lnTo>
                  <a:lnTo>
                    <a:pt x="163474" y="55829"/>
                  </a:lnTo>
                  <a:lnTo>
                    <a:pt x="162737" y="54051"/>
                  </a:lnTo>
                  <a:lnTo>
                    <a:pt x="162585" y="53670"/>
                  </a:lnTo>
                  <a:lnTo>
                    <a:pt x="164642" y="55194"/>
                  </a:lnTo>
                  <a:lnTo>
                    <a:pt x="164084" y="54432"/>
                  </a:lnTo>
                  <a:lnTo>
                    <a:pt x="163652" y="54051"/>
                  </a:lnTo>
                  <a:lnTo>
                    <a:pt x="163918" y="53924"/>
                  </a:lnTo>
                  <a:lnTo>
                    <a:pt x="164668" y="54178"/>
                  </a:lnTo>
                  <a:lnTo>
                    <a:pt x="165188" y="54051"/>
                  </a:lnTo>
                  <a:lnTo>
                    <a:pt x="164833" y="53924"/>
                  </a:lnTo>
                  <a:lnTo>
                    <a:pt x="164465" y="53797"/>
                  </a:lnTo>
                  <a:lnTo>
                    <a:pt x="164261" y="53416"/>
                  </a:lnTo>
                  <a:lnTo>
                    <a:pt x="163995" y="52908"/>
                  </a:lnTo>
                  <a:lnTo>
                    <a:pt x="164147" y="53162"/>
                  </a:lnTo>
                  <a:lnTo>
                    <a:pt x="164985" y="53543"/>
                  </a:lnTo>
                  <a:lnTo>
                    <a:pt x="164553" y="52908"/>
                  </a:lnTo>
                  <a:lnTo>
                    <a:pt x="164363" y="52654"/>
                  </a:lnTo>
                  <a:lnTo>
                    <a:pt x="164515" y="52527"/>
                  </a:lnTo>
                  <a:lnTo>
                    <a:pt x="164642" y="52527"/>
                  </a:lnTo>
                  <a:lnTo>
                    <a:pt x="164579" y="52654"/>
                  </a:lnTo>
                  <a:lnTo>
                    <a:pt x="164668" y="52527"/>
                  </a:lnTo>
                  <a:lnTo>
                    <a:pt x="165341" y="52908"/>
                  </a:lnTo>
                  <a:lnTo>
                    <a:pt x="165011" y="52527"/>
                  </a:lnTo>
                  <a:lnTo>
                    <a:pt x="165138" y="52019"/>
                  </a:lnTo>
                  <a:lnTo>
                    <a:pt x="165214" y="51892"/>
                  </a:lnTo>
                  <a:lnTo>
                    <a:pt x="165011" y="52527"/>
                  </a:lnTo>
                  <a:lnTo>
                    <a:pt x="165404" y="52019"/>
                  </a:lnTo>
                  <a:lnTo>
                    <a:pt x="165519" y="51892"/>
                  </a:lnTo>
                  <a:lnTo>
                    <a:pt x="165658" y="51638"/>
                  </a:lnTo>
                  <a:lnTo>
                    <a:pt x="165455" y="52527"/>
                  </a:lnTo>
                  <a:lnTo>
                    <a:pt x="165925" y="51638"/>
                  </a:lnTo>
                  <a:lnTo>
                    <a:pt x="166001" y="51511"/>
                  </a:lnTo>
                  <a:lnTo>
                    <a:pt x="165912" y="52400"/>
                  </a:lnTo>
                  <a:lnTo>
                    <a:pt x="166255" y="51511"/>
                  </a:lnTo>
                  <a:lnTo>
                    <a:pt x="166357" y="51257"/>
                  </a:lnTo>
                  <a:lnTo>
                    <a:pt x="166230" y="52019"/>
                  </a:lnTo>
                  <a:lnTo>
                    <a:pt x="166547" y="51257"/>
                  </a:lnTo>
                  <a:lnTo>
                    <a:pt x="166649" y="51003"/>
                  </a:lnTo>
                  <a:lnTo>
                    <a:pt x="166522" y="51892"/>
                  </a:lnTo>
                  <a:lnTo>
                    <a:pt x="166992" y="50749"/>
                  </a:lnTo>
                  <a:lnTo>
                    <a:pt x="166827" y="51638"/>
                  </a:lnTo>
                  <a:lnTo>
                    <a:pt x="167220" y="50749"/>
                  </a:lnTo>
                  <a:lnTo>
                    <a:pt x="167132" y="51638"/>
                  </a:lnTo>
                  <a:lnTo>
                    <a:pt x="167627" y="51003"/>
                  </a:lnTo>
                  <a:lnTo>
                    <a:pt x="167259" y="51638"/>
                  </a:lnTo>
                  <a:lnTo>
                    <a:pt x="168071" y="51003"/>
                  </a:lnTo>
                  <a:lnTo>
                    <a:pt x="168236" y="50876"/>
                  </a:lnTo>
                  <a:lnTo>
                    <a:pt x="167487" y="51638"/>
                  </a:lnTo>
                  <a:lnTo>
                    <a:pt x="168770" y="50876"/>
                  </a:lnTo>
                  <a:lnTo>
                    <a:pt x="168960" y="50749"/>
                  </a:lnTo>
                  <a:lnTo>
                    <a:pt x="168960" y="50876"/>
                  </a:lnTo>
                  <a:lnTo>
                    <a:pt x="168325" y="51511"/>
                  </a:lnTo>
                  <a:lnTo>
                    <a:pt x="167347" y="51892"/>
                  </a:lnTo>
                  <a:lnTo>
                    <a:pt x="168160" y="52019"/>
                  </a:lnTo>
                  <a:lnTo>
                    <a:pt x="167424" y="52273"/>
                  </a:lnTo>
                  <a:lnTo>
                    <a:pt x="167982" y="52400"/>
                  </a:lnTo>
                  <a:lnTo>
                    <a:pt x="166649" y="52527"/>
                  </a:lnTo>
                  <a:lnTo>
                    <a:pt x="167779" y="52781"/>
                  </a:lnTo>
                  <a:lnTo>
                    <a:pt x="166293" y="52908"/>
                  </a:lnTo>
                  <a:lnTo>
                    <a:pt x="165849" y="52908"/>
                  </a:lnTo>
                  <a:lnTo>
                    <a:pt x="166928" y="53162"/>
                  </a:lnTo>
                  <a:lnTo>
                    <a:pt x="167601" y="53162"/>
                  </a:lnTo>
                  <a:lnTo>
                    <a:pt x="167144" y="53416"/>
                  </a:lnTo>
                  <a:lnTo>
                    <a:pt x="166331" y="53543"/>
                  </a:lnTo>
                  <a:lnTo>
                    <a:pt x="165823" y="53416"/>
                  </a:lnTo>
                  <a:lnTo>
                    <a:pt x="166230" y="53670"/>
                  </a:lnTo>
                  <a:lnTo>
                    <a:pt x="166903" y="53670"/>
                  </a:lnTo>
                  <a:lnTo>
                    <a:pt x="165862" y="53924"/>
                  </a:lnTo>
                  <a:lnTo>
                    <a:pt x="166712" y="53797"/>
                  </a:lnTo>
                  <a:lnTo>
                    <a:pt x="165658" y="54686"/>
                  </a:lnTo>
                  <a:lnTo>
                    <a:pt x="166611" y="54178"/>
                  </a:lnTo>
                  <a:lnTo>
                    <a:pt x="165912" y="54940"/>
                  </a:lnTo>
                  <a:lnTo>
                    <a:pt x="166827" y="54178"/>
                  </a:lnTo>
                  <a:lnTo>
                    <a:pt x="167132" y="53924"/>
                  </a:lnTo>
                  <a:lnTo>
                    <a:pt x="166497" y="54813"/>
                  </a:lnTo>
                  <a:lnTo>
                    <a:pt x="167398" y="53924"/>
                  </a:lnTo>
                  <a:lnTo>
                    <a:pt x="166827" y="54813"/>
                  </a:lnTo>
                  <a:lnTo>
                    <a:pt x="167563" y="53924"/>
                  </a:lnTo>
                  <a:lnTo>
                    <a:pt x="167678" y="53797"/>
                  </a:lnTo>
                  <a:lnTo>
                    <a:pt x="167779" y="53670"/>
                  </a:lnTo>
                  <a:lnTo>
                    <a:pt x="167220" y="54686"/>
                  </a:lnTo>
                  <a:lnTo>
                    <a:pt x="167932" y="53924"/>
                  </a:lnTo>
                  <a:lnTo>
                    <a:pt x="168363" y="53543"/>
                  </a:lnTo>
                  <a:lnTo>
                    <a:pt x="168490" y="53416"/>
                  </a:lnTo>
                  <a:lnTo>
                    <a:pt x="168402" y="53924"/>
                  </a:lnTo>
                  <a:lnTo>
                    <a:pt x="168706" y="53517"/>
                  </a:lnTo>
                  <a:lnTo>
                    <a:pt x="168884" y="53416"/>
                  </a:lnTo>
                  <a:lnTo>
                    <a:pt x="169087" y="53289"/>
                  </a:lnTo>
                  <a:lnTo>
                    <a:pt x="168402" y="53924"/>
                  </a:lnTo>
                  <a:lnTo>
                    <a:pt x="168275" y="54051"/>
                  </a:lnTo>
                  <a:lnTo>
                    <a:pt x="168910" y="53797"/>
                  </a:lnTo>
                  <a:lnTo>
                    <a:pt x="168236" y="54432"/>
                  </a:lnTo>
                  <a:lnTo>
                    <a:pt x="168808" y="54178"/>
                  </a:lnTo>
                  <a:lnTo>
                    <a:pt x="168795" y="54305"/>
                  </a:lnTo>
                  <a:lnTo>
                    <a:pt x="168236" y="54686"/>
                  </a:lnTo>
                  <a:lnTo>
                    <a:pt x="168859" y="54559"/>
                  </a:lnTo>
                  <a:lnTo>
                    <a:pt x="168275" y="55067"/>
                  </a:lnTo>
                  <a:lnTo>
                    <a:pt x="168833" y="54940"/>
                  </a:lnTo>
                  <a:lnTo>
                    <a:pt x="168833" y="55067"/>
                  </a:lnTo>
                  <a:lnTo>
                    <a:pt x="168351" y="55448"/>
                  </a:lnTo>
                  <a:lnTo>
                    <a:pt x="168821" y="55321"/>
                  </a:lnTo>
                  <a:lnTo>
                    <a:pt x="168744" y="55575"/>
                  </a:lnTo>
                  <a:lnTo>
                    <a:pt x="168351" y="56083"/>
                  </a:lnTo>
                  <a:lnTo>
                    <a:pt x="169100" y="55448"/>
                  </a:lnTo>
                  <a:lnTo>
                    <a:pt x="168351" y="56591"/>
                  </a:lnTo>
                  <a:lnTo>
                    <a:pt x="169125" y="55702"/>
                  </a:lnTo>
                  <a:lnTo>
                    <a:pt x="168605" y="56845"/>
                  </a:lnTo>
                  <a:lnTo>
                    <a:pt x="168859" y="56718"/>
                  </a:lnTo>
                  <a:lnTo>
                    <a:pt x="168821" y="56845"/>
                  </a:lnTo>
                  <a:lnTo>
                    <a:pt x="168897" y="56718"/>
                  </a:lnTo>
                  <a:lnTo>
                    <a:pt x="169100" y="56464"/>
                  </a:lnTo>
                  <a:lnTo>
                    <a:pt x="169240" y="56464"/>
                  </a:lnTo>
                  <a:lnTo>
                    <a:pt x="169468" y="56337"/>
                  </a:lnTo>
                  <a:lnTo>
                    <a:pt x="169303" y="56591"/>
                  </a:lnTo>
                  <a:lnTo>
                    <a:pt x="169202" y="57353"/>
                  </a:lnTo>
                  <a:lnTo>
                    <a:pt x="169087" y="57607"/>
                  </a:lnTo>
                  <a:lnTo>
                    <a:pt x="168973" y="57772"/>
                  </a:lnTo>
                  <a:lnTo>
                    <a:pt x="169138" y="57607"/>
                  </a:lnTo>
                  <a:lnTo>
                    <a:pt x="169456" y="57353"/>
                  </a:lnTo>
                  <a:lnTo>
                    <a:pt x="169443" y="57734"/>
                  </a:lnTo>
                  <a:lnTo>
                    <a:pt x="169164" y="58115"/>
                  </a:lnTo>
                  <a:lnTo>
                    <a:pt x="169062" y="58369"/>
                  </a:lnTo>
                  <a:lnTo>
                    <a:pt x="169443" y="58877"/>
                  </a:lnTo>
                  <a:lnTo>
                    <a:pt x="168808" y="59639"/>
                  </a:lnTo>
                  <a:lnTo>
                    <a:pt x="168948" y="59639"/>
                  </a:lnTo>
                  <a:lnTo>
                    <a:pt x="169291" y="59258"/>
                  </a:lnTo>
                  <a:lnTo>
                    <a:pt x="169697" y="59131"/>
                  </a:lnTo>
                  <a:lnTo>
                    <a:pt x="169303" y="59893"/>
                  </a:lnTo>
                  <a:lnTo>
                    <a:pt x="169443" y="60020"/>
                  </a:lnTo>
                  <a:lnTo>
                    <a:pt x="169303" y="60147"/>
                  </a:lnTo>
                  <a:lnTo>
                    <a:pt x="169303" y="60274"/>
                  </a:lnTo>
                  <a:lnTo>
                    <a:pt x="169481" y="60274"/>
                  </a:lnTo>
                  <a:lnTo>
                    <a:pt x="169646" y="60528"/>
                  </a:lnTo>
                  <a:lnTo>
                    <a:pt x="169087" y="60782"/>
                  </a:lnTo>
                  <a:lnTo>
                    <a:pt x="169202" y="61163"/>
                  </a:lnTo>
                  <a:lnTo>
                    <a:pt x="169557" y="60909"/>
                  </a:lnTo>
                  <a:lnTo>
                    <a:pt x="169735" y="60401"/>
                  </a:lnTo>
                  <a:lnTo>
                    <a:pt x="169837" y="60782"/>
                  </a:lnTo>
                  <a:lnTo>
                    <a:pt x="169583" y="61290"/>
                  </a:lnTo>
                  <a:lnTo>
                    <a:pt x="169443" y="61417"/>
                  </a:lnTo>
                  <a:lnTo>
                    <a:pt x="169583" y="61544"/>
                  </a:lnTo>
                  <a:lnTo>
                    <a:pt x="169900" y="61671"/>
                  </a:lnTo>
                  <a:lnTo>
                    <a:pt x="169672" y="62179"/>
                  </a:lnTo>
                  <a:lnTo>
                    <a:pt x="169938" y="62560"/>
                  </a:lnTo>
                  <a:lnTo>
                    <a:pt x="169443" y="63195"/>
                  </a:lnTo>
                  <a:lnTo>
                    <a:pt x="170256" y="62433"/>
                  </a:lnTo>
                  <a:lnTo>
                    <a:pt x="169735" y="63449"/>
                  </a:lnTo>
                  <a:lnTo>
                    <a:pt x="169557" y="63576"/>
                  </a:lnTo>
                  <a:lnTo>
                    <a:pt x="169583" y="63830"/>
                  </a:lnTo>
                  <a:lnTo>
                    <a:pt x="169722" y="63830"/>
                  </a:lnTo>
                  <a:lnTo>
                    <a:pt x="169875" y="63449"/>
                  </a:lnTo>
                  <a:lnTo>
                    <a:pt x="170014" y="63195"/>
                  </a:lnTo>
                  <a:lnTo>
                    <a:pt x="169900" y="63931"/>
                  </a:lnTo>
                  <a:lnTo>
                    <a:pt x="170053" y="63830"/>
                  </a:lnTo>
                  <a:lnTo>
                    <a:pt x="170078" y="64846"/>
                  </a:lnTo>
                  <a:lnTo>
                    <a:pt x="169900" y="65354"/>
                  </a:lnTo>
                  <a:lnTo>
                    <a:pt x="170268" y="65100"/>
                  </a:lnTo>
                  <a:lnTo>
                    <a:pt x="170268" y="65354"/>
                  </a:lnTo>
                  <a:lnTo>
                    <a:pt x="170103" y="65608"/>
                  </a:lnTo>
                  <a:lnTo>
                    <a:pt x="170268" y="65608"/>
                  </a:lnTo>
                  <a:lnTo>
                    <a:pt x="170230" y="90881"/>
                  </a:lnTo>
                  <a:lnTo>
                    <a:pt x="169786" y="90906"/>
                  </a:lnTo>
                  <a:lnTo>
                    <a:pt x="166420" y="91198"/>
                  </a:lnTo>
                  <a:lnTo>
                    <a:pt x="160756" y="92202"/>
                  </a:lnTo>
                  <a:lnTo>
                    <a:pt x="158013" y="91795"/>
                  </a:lnTo>
                  <a:lnTo>
                    <a:pt x="149999" y="88201"/>
                  </a:lnTo>
                  <a:lnTo>
                    <a:pt x="141465" y="86614"/>
                  </a:lnTo>
                  <a:lnTo>
                    <a:pt x="135064" y="86614"/>
                  </a:lnTo>
                  <a:lnTo>
                    <a:pt x="135026" y="86042"/>
                  </a:lnTo>
                  <a:lnTo>
                    <a:pt x="134772" y="77787"/>
                  </a:lnTo>
                  <a:lnTo>
                    <a:pt x="134632" y="66865"/>
                  </a:lnTo>
                  <a:lnTo>
                    <a:pt x="134607" y="49466"/>
                  </a:lnTo>
                  <a:lnTo>
                    <a:pt x="135305" y="47561"/>
                  </a:lnTo>
                  <a:lnTo>
                    <a:pt x="135394" y="47434"/>
                  </a:lnTo>
                  <a:lnTo>
                    <a:pt x="135674" y="47053"/>
                  </a:lnTo>
                  <a:lnTo>
                    <a:pt x="136423" y="46037"/>
                  </a:lnTo>
                  <a:lnTo>
                    <a:pt x="137147" y="45402"/>
                  </a:lnTo>
                  <a:lnTo>
                    <a:pt x="136906" y="45275"/>
                  </a:lnTo>
                  <a:lnTo>
                    <a:pt x="136677" y="45275"/>
                  </a:lnTo>
                  <a:lnTo>
                    <a:pt x="136029" y="46037"/>
                  </a:lnTo>
                  <a:lnTo>
                    <a:pt x="135610" y="46291"/>
                  </a:lnTo>
                  <a:lnTo>
                    <a:pt x="135585" y="46672"/>
                  </a:lnTo>
                  <a:lnTo>
                    <a:pt x="135267" y="47053"/>
                  </a:lnTo>
                  <a:lnTo>
                    <a:pt x="135369" y="45783"/>
                  </a:lnTo>
                  <a:lnTo>
                    <a:pt x="135470" y="45656"/>
                  </a:lnTo>
                  <a:lnTo>
                    <a:pt x="135724" y="45402"/>
                  </a:lnTo>
                  <a:lnTo>
                    <a:pt x="136105" y="45275"/>
                  </a:lnTo>
                  <a:lnTo>
                    <a:pt x="135902" y="45148"/>
                  </a:lnTo>
                  <a:lnTo>
                    <a:pt x="135547" y="45148"/>
                  </a:lnTo>
                  <a:lnTo>
                    <a:pt x="135661" y="44640"/>
                  </a:lnTo>
                  <a:lnTo>
                    <a:pt x="135763" y="44386"/>
                  </a:lnTo>
                  <a:lnTo>
                    <a:pt x="136423" y="44132"/>
                  </a:lnTo>
                  <a:lnTo>
                    <a:pt x="136677" y="44005"/>
                  </a:lnTo>
                  <a:lnTo>
                    <a:pt x="136715" y="43751"/>
                  </a:lnTo>
                  <a:lnTo>
                    <a:pt x="136207" y="43903"/>
                  </a:lnTo>
                  <a:lnTo>
                    <a:pt x="135509" y="44259"/>
                  </a:lnTo>
                  <a:lnTo>
                    <a:pt x="135331" y="44386"/>
                  </a:lnTo>
                  <a:lnTo>
                    <a:pt x="135369" y="44005"/>
                  </a:lnTo>
                  <a:lnTo>
                    <a:pt x="135978" y="43370"/>
                  </a:lnTo>
                  <a:lnTo>
                    <a:pt x="136156" y="43243"/>
                  </a:lnTo>
                  <a:lnTo>
                    <a:pt x="136728" y="42862"/>
                  </a:lnTo>
                  <a:lnTo>
                    <a:pt x="136715" y="42481"/>
                  </a:lnTo>
                  <a:lnTo>
                    <a:pt x="135686" y="42862"/>
                  </a:lnTo>
                  <a:lnTo>
                    <a:pt x="135293" y="43243"/>
                  </a:lnTo>
                  <a:lnTo>
                    <a:pt x="135051" y="43243"/>
                  </a:lnTo>
                  <a:lnTo>
                    <a:pt x="135343" y="42862"/>
                  </a:lnTo>
                  <a:lnTo>
                    <a:pt x="135623" y="42481"/>
                  </a:lnTo>
                  <a:lnTo>
                    <a:pt x="136029" y="42354"/>
                  </a:lnTo>
                  <a:lnTo>
                    <a:pt x="135788" y="42100"/>
                  </a:lnTo>
                  <a:lnTo>
                    <a:pt x="135801" y="41846"/>
                  </a:lnTo>
                  <a:lnTo>
                    <a:pt x="136283" y="41338"/>
                  </a:lnTo>
                  <a:lnTo>
                    <a:pt x="136512" y="41211"/>
                  </a:lnTo>
                  <a:lnTo>
                    <a:pt x="136728" y="41084"/>
                  </a:lnTo>
                  <a:lnTo>
                    <a:pt x="136690" y="40957"/>
                  </a:lnTo>
                  <a:lnTo>
                    <a:pt x="136906" y="40830"/>
                  </a:lnTo>
                  <a:lnTo>
                    <a:pt x="136677" y="40830"/>
                  </a:lnTo>
                  <a:lnTo>
                    <a:pt x="136639" y="40703"/>
                  </a:lnTo>
                  <a:lnTo>
                    <a:pt x="136486" y="40703"/>
                  </a:lnTo>
                  <a:lnTo>
                    <a:pt x="136055" y="40830"/>
                  </a:lnTo>
                  <a:lnTo>
                    <a:pt x="135267" y="41211"/>
                  </a:lnTo>
                  <a:lnTo>
                    <a:pt x="135255" y="40830"/>
                  </a:lnTo>
                  <a:lnTo>
                    <a:pt x="135648" y="40449"/>
                  </a:lnTo>
                  <a:lnTo>
                    <a:pt x="135826" y="40576"/>
                  </a:lnTo>
                  <a:lnTo>
                    <a:pt x="135826" y="40449"/>
                  </a:lnTo>
                  <a:lnTo>
                    <a:pt x="135801" y="40322"/>
                  </a:lnTo>
                  <a:lnTo>
                    <a:pt x="135915" y="40195"/>
                  </a:lnTo>
                  <a:lnTo>
                    <a:pt x="136029" y="40068"/>
                  </a:lnTo>
                  <a:lnTo>
                    <a:pt x="136144" y="39941"/>
                  </a:lnTo>
                  <a:lnTo>
                    <a:pt x="136512" y="39687"/>
                  </a:lnTo>
                  <a:lnTo>
                    <a:pt x="136537" y="39560"/>
                  </a:lnTo>
                  <a:lnTo>
                    <a:pt x="137591" y="38544"/>
                  </a:lnTo>
                  <a:lnTo>
                    <a:pt x="137934" y="38036"/>
                  </a:lnTo>
                  <a:lnTo>
                    <a:pt x="137426" y="39039"/>
                  </a:lnTo>
                  <a:lnTo>
                    <a:pt x="136906" y="40830"/>
                  </a:lnTo>
                  <a:lnTo>
                    <a:pt x="136880" y="40957"/>
                  </a:lnTo>
                  <a:lnTo>
                    <a:pt x="136753" y="41211"/>
                  </a:lnTo>
                  <a:lnTo>
                    <a:pt x="136664" y="41592"/>
                  </a:lnTo>
                  <a:lnTo>
                    <a:pt x="136842" y="41846"/>
                  </a:lnTo>
                  <a:lnTo>
                    <a:pt x="137261" y="41262"/>
                  </a:lnTo>
                  <a:lnTo>
                    <a:pt x="137515" y="41059"/>
                  </a:lnTo>
                  <a:lnTo>
                    <a:pt x="138049" y="40195"/>
                  </a:lnTo>
                  <a:lnTo>
                    <a:pt x="138239" y="39941"/>
                  </a:lnTo>
                  <a:lnTo>
                    <a:pt x="138315" y="41973"/>
                  </a:lnTo>
                  <a:lnTo>
                    <a:pt x="137693" y="42481"/>
                  </a:lnTo>
                  <a:lnTo>
                    <a:pt x="137604" y="42608"/>
                  </a:lnTo>
                  <a:lnTo>
                    <a:pt x="137477" y="43116"/>
                  </a:lnTo>
                  <a:lnTo>
                    <a:pt x="137693" y="42964"/>
                  </a:lnTo>
                  <a:lnTo>
                    <a:pt x="138341" y="42227"/>
                  </a:lnTo>
                  <a:lnTo>
                    <a:pt x="138404" y="42862"/>
                  </a:lnTo>
                  <a:lnTo>
                    <a:pt x="138518" y="43370"/>
                  </a:lnTo>
                  <a:lnTo>
                    <a:pt x="138493" y="42227"/>
                  </a:lnTo>
                  <a:lnTo>
                    <a:pt x="138582" y="41973"/>
                  </a:lnTo>
                  <a:lnTo>
                    <a:pt x="138684" y="41846"/>
                  </a:lnTo>
                  <a:lnTo>
                    <a:pt x="138887" y="41592"/>
                  </a:lnTo>
                  <a:lnTo>
                    <a:pt x="139039" y="42862"/>
                  </a:lnTo>
                  <a:lnTo>
                    <a:pt x="138976" y="41592"/>
                  </a:lnTo>
                  <a:lnTo>
                    <a:pt x="139293" y="41211"/>
                  </a:lnTo>
                  <a:lnTo>
                    <a:pt x="139344" y="41465"/>
                  </a:lnTo>
                  <a:lnTo>
                    <a:pt x="139280" y="42100"/>
                  </a:lnTo>
                  <a:lnTo>
                    <a:pt x="139052" y="42862"/>
                  </a:lnTo>
                  <a:lnTo>
                    <a:pt x="138531" y="44640"/>
                  </a:lnTo>
                  <a:lnTo>
                    <a:pt x="138417" y="45275"/>
                  </a:lnTo>
                  <a:lnTo>
                    <a:pt x="138849" y="44005"/>
                  </a:lnTo>
                  <a:lnTo>
                    <a:pt x="139420" y="42735"/>
                  </a:lnTo>
                  <a:lnTo>
                    <a:pt x="139560" y="42354"/>
                  </a:lnTo>
                  <a:lnTo>
                    <a:pt x="139687" y="42735"/>
                  </a:lnTo>
                  <a:lnTo>
                    <a:pt x="139801" y="42989"/>
                  </a:lnTo>
                  <a:lnTo>
                    <a:pt x="139674" y="42354"/>
                  </a:lnTo>
                  <a:lnTo>
                    <a:pt x="139801" y="41846"/>
                  </a:lnTo>
                  <a:lnTo>
                    <a:pt x="140220" y="40830"/>
                  </a:lnTo>
                  <a:lnTo>
                    <a:pt x="140360" y="44894"/>
                  </a:lnTo>
                  <a:lnTo>
                    <a:pt x="140576" y="45910"/>
                  </a:lnTo>
                  <a:lnTo>
                    <a:pt x="140449" y="43751"/>
                  </a:lnTo>
                  <a:lnTo>
                    <a:pt x="140500" y="40830"/>
                  </a:lnTo>
                  <a:lnTo>
                    <a:pt x="140576" y="41084"/>
                  </a:lnTo>
                  <a:lnTo>
                    <a:pt x="140677" y="41833"/>
                  </a:lnTo>
                  <a:lnTo>
                    <a:pt x="141033" y="45275"/>
                  </a:lnTo>
                  <a:lnTo>
                    <a:pt x="140868" y="42227"/>
                  </a:lnTo>
                  <a:lnTo>
                    <a:pt x="140843" y="41465"/>
                  </a:lnTo>
                  <a:lnTo>
                    <a:pt x="141097" y="42481"/>
                  </a:lnTo>
                  <a:lnTo>
                    <a:pt x="141452" y="44386"/>
                  </a:lnTo>
                  <a:lnTo>
                    <a:pt x="141554" y="44767"/>
                  </a:lnTo>
                  <a:lnTo>
                    <a:pt x="141897" y="45529"/>
                  </a:lnTo>
                  <a:lnTo>
                    <a:pt x="141681" y="44513"/>
                  </a:lnTo>
                  <a:lnTo>
                    <a:pt x="141452" y="43751"/>
                  </a:lnTo>
                  <a:lnTo>
                    <a:pt x="141325" y="43116"/>
                  </a:lnTo>
                  <a:lnTo>
                    <a:pt x="141135" y="41465"/>
                  </a:lnTo>
                  <a:lnTo>
                    <a:pt x="141122" y="41211"/>
                  </a:lnTo>
                  <a:lnTo>
                    <a:pt x="142913" y="43903"/>
                  </a:lnTo>
                  <a:lnTo>
                    <a:pt x="141986" y="41973"/>
                  </a:lnTo>
                  <a:lnTo>
                    <a:pt x="142430" y="42608"/>
                  </a:lnTo>
                  <a:lnTo>
                    <a:pt x="142646" y="42608"/>
                  </a:lnTo>
                  <a:lnTo>
                    <a:pt x="144576" y="45148"/>
                  </a:lnTo>
                  <a:lnTo>
                    <a:pt x="144754" y="45021"/>
                  </a:lnTo>
                  <a:lnTo>
                    <a:pt x="144602" y="44386"/>
                  </a:lnTo>
                  <a:lnTo>
                    <a:pt x="142608" y="41973"/>
                  </a:lnTo>
                  <a:lnTo>
                    <a:pt x="141973" y="41211"/>
                  </a:lnTo>
                  <a:lnTo>
                    <a:pt x="141770" y="40957"/>
                  </a:lnTo>
                  <a:lnTo>
                    <a:pt x="142100" y="41211"/>
                  </a:lnTo>
                  <a:lnTo>
                    <a:pt x="142227" y="41465"/>
                  </a:lnTo>
                  <a:lnTo>
                    <a:pt x="142240" y="41338"/>
                  </a:lnTo>
                  <a:lnTo>
                    <a:pt x="145122" y="44132"/>
                  </a:lnTo>
                  <a:lnTo>
                    <a:pt x="145465" y="44386"/>
                  </a:lnTo>
                  <a:lnTo>
                    <a:pt x="145199" y="44005"/>
                  </a:lnTo>
                  <a:lnTo>
                    <a:pt x="144932" y="43497"/>
                  </a:lnTo>
                  <a:lnTo>
                    <a:pt x="143370" y="41973"/>
                  </a:lnTo>
                  <a:lnTo>
                    <a:pt x="143090" y="41465"/>
                  </a:lnTo>
                  <a:lnTo>
                    <a:pt x="144310" y="42481"/>
                  </a:lnTo>
                  <a:lnTo>
                    <a:pt x="145072" y="42989"/>
                  </a:lnTo>
                  <a:lnTo>
                    <a:pt x="143840" y="41592"/>
                  </a:lnTo>
                  <a:lnTo>
                    <a:pt x="143649" y="41465"/>
                  </a:lnTo>
                  <a:lnTo>
                    <a:pt x="143459" y="41338"/>
                  </a:lnTo>
                  <a:lnTo>
                    <a:pt x="142875" y="40957"/>
                  </a:lnTo>
                  <a:lnTo>
                    <a:pt x="142684" y="40830"/>
                  </a:lnTo>
                  <a:lnTo>
                    <a:pt x="142303" y="40576"/>
                  </a:lnTo>
                  <a:lnTo>
                    <a:pt x="142214" y="40449"/>
                  </a:lnTo>
                  <a:lnTo>
                    <a:pt x="142024" y="40195"/>
                  </a:lnTo>
                  <a:lnTo>
                    <a:pt x="142608" y="40322"/>
                  </a:lnTo>
                  <a:lnTo>
                    <a:pt x="143408" y="40322"/>
                  </a:lnTo>
                  <a:lnTo>
                    <a:pt x="143725" y="40830"/>
                  </a:lnTo>
                  <a:lnTo>
                    <a:pt x="143459" y="40322"/>
                  </a:lnTo>
                  <a:lnTo>
                    <a:pt x="144233" y="40322"/>
                  </a:lnTo>
                  <a:lnTo>
                    <a:pt x="145046" y="41338"/>
                  </a:lnTo>
                  <a:lnTo>
                    <a:pt x="145224" y="41338"/>
                  </a:lnTo>
                  <a:lnTo>
                    <a:pt x="145135" y="40957"/>
                  </a:lnTo>
                  <a:lnTo>
                    <a:pt x="144716" y="40322"/>
                  </a:lnTo>
                  <a:lnTo>
                    <a:pt x="145122" y="40398"/>
                  </a:lnTo>
                  <a:lnTo>
                    <a:pt x="144780" y="40195"/>
                  </a:lnTo>
                  <a:lnTo>
                    <a:pt x="144513" y="40068"/>
                  </a:lnTo>
                  <a:lnTo>
                    <a:pt x="144411" y="39941"/>
                  </a:lnTo>
                  <a:lnTo>
                    <a:pt x="143967" y="39382"/>
                  </a:lnTo>
                  <a:lnTo>
                    <a:pt x="143967" y="39941"/>
                  </a:lnTo>
                  <a:lnTo>
                    <a:pt x="143243" y="39814"/>
                  </a:lnTo>
                  <a:lnTo>
                    <a:pt x="143129" y="39649"/>
                  </a:lnTo>
                  <a:lnTo>
                    <a:pt x="143129" y="39814"/>
                  </a:lnTo>
                  <a:lnTo>
                    <a:pt x="142316" y="39814"/>
                  </a:lnTo>
                  <a:lnTo>
                    <a:pt x="142252" y="39687"/>
                  </a:lnTo>
                  <a:lnTo>
                    <a:pt x="142925" y="39560"/>
                  </a:lnTo>
                  <a:lnTo>
                    <a:pt x="143129" y="39814"/>
                  </a:lnTo>
                  <a:lnTo>
                    <a:pt x="143129" y="39649"/>
                  </a:lnTo>
                  <a:lnTo>
                    <a:pt x="143535" y="39433"/>
                  </a:lnTo>
                  <a:lnTo>
                    <a:pt x="143967" y="39941"/>
                  </a:lnTo>
                  <a:lnTo>
                    <a:pt x="143967" y="39382"/>
                  </a:lnTo>
                  <a:lnTo>
                    <a:pt x="144335" y="39179"/>
                  </a:lnTo>
                  <a:lnTo>
                    <a:pt x="145122" y="39941"/>
                  </a:lnTo>
                  <a:lnTo>
                    <a:pt x="145199" y="40398"/>
                  </a:lnTo>
                  <a:lnTo>
                    <a:pt x="145389" y="40195"/>
                  </a:lnTo>
                  <a:lnTo>
                    <a:pt x="145935" y="40703"/>
                  </a:lnTo>
                  <a:lnTo>
                    <a:pt x="145618" y="40195"/>
                  </a:lnTo>
                  <a:lnTo>
                    <a:pt x="145491" y="39941"/>
                  </a:lnTo>
                  <a:lnTo>
                    <a:pt x="145491" y="39560"/>
                  </a:lnTo>
                  <a:lnTo>
                    <a:pt x="145516" y="38671"/>
                  </a:lnTo>
                  <a:lnTo>
                    <a:pt x="145542" y="38163"/>
                  </a:lnTo>
                  <a:lnTo>
                    <a:pt x="146050" y="38925"/>
                  </a:lnTo>
                  <a:lnTo>
                    <a:pt x="146202" y="39052"/>
                  </a:lnTo>
                  <a:lnTo>
                    <a:pt x="146253" y="38925"/>
                  </a:lnTo>
                  <a:lnTo>
                    <a:pt x="146456" y="39814"/>
                  </a:lnTo>
                  <a:lnTo>
                    <a:pt x="146570" y="40195"/>
                  </a:lnTo>
                  <a:lnTo>
                    <a:pt x="146900" y="40957"/>
                  </a:lnTo>
                  <a:lnTo>
                    <a:pt x="146799" y="40195"/>
                  </a:lnTo>
                  <a:lnTo>
                    <a:pt x="146608" y="39433"/>
                  </a:lnTo>
                  <a:lnTo>
                    <a:pt x="146507" y="38925"/>
                  </a:lnTo>
                  <a:lnTo>
                    <a:pt x="146431" y="38544"/>
                  </a:lnTo>
                  <a:lnTo>
                    <a:pt x="146253" y="37655"/>
                  </a:lnTo>
                  <a:lnTo>
                    <a:pt x="147066" y="38417"/>
                  </a:lnTo>
                  <a:lnTo>
                    <a:pt x="146799" y="38036"/>
                  </a:lnTo>
                  <a:lnTo>
                    <a:pt x="146608" y="37655"/>
                  </a:lnTo>
                  <a:lnTo>
                    <a:pt x="146291" y="37274"/>
                  </a:lnTo>
                  <a:lnTo>
                    <a:pt x="146177" y="37045"/>
                  </a:lnTo>
                  <a:lnTo>
                    <a:pt x="146177" y="38544"/>
                  </a:lnTo>
                  <a:lnTo>
                    <a:pt x="145923" y="38163"/>
                  </a:lnTo>
                  <a:lnTo>
                    <a:pt x="145630" y="37757"/>
                  </a:lnTo>
                  <a:lnTo>
                    <a:pt x="145605" y="37020"/>
                  </a:lnTo>
                  <a:lnTo>
                    <a:pt x="145961" y="37274"/>
                  </a:lnTo>
                  <a:lnTo>
                    <a:pt x="146177" y="38544"/>
                  </a:lnTo>
                  <a:lnTo>
                    <a:pt x="146177" y="37045"/>
                  </a:lnTo>
                  <a:lnTo>
                    <a:pt x="146138" y="36893"/>
                  </a:lnTo>
                  <a:lnTo>
                    <a:pt x="146075" y="36512"/>
                  </a:lnTo>
                  <a:lnTo>
                    <a:pt x="146418" y="36766"/>
                  </a:lnTo>
                  <a:lnTo>
                    <a:pt x="146227" y="36512"/>
                  </a:lnTo>
                  <a:lnTo>
                    <a:pt x="146354" y="36639"/>
                  </a:lnTo>
                  <a:lnTo>
                    <a:pt x="146278" y="36512"/>
                  </a:lnTo>
                  <a:lnTo>
                    <a:pt x="146138" y="36258"/>
                  </a:lnTo>
                  <a:lnTo>
                    <a:pt x="145973" y="35877"/>
                  </a:lnTo>
                  <a:lnTo>
                    <a:pt x="145973" y="35750"/>
                  </a:lnTo>
                  <a:lnTo>
                    <a:pt x="148094" y="39433"/>
                  </a:lnTo>
                  <a:lnTo>
                    <a:pt x="146596" y="36004"/>
                  </a:lnTo>
                  <a:lnTo>
                    <a:pt x="150050" y="41338"/>
                  </a:lnTo>
                  <a:lnTo>
                    <a:pt x="150253" y="41465"/>
                  </a:lnTo>
                  <a:lnTo>
                    <a:pt x="150063" y="40538"/>
                  </a:lnTo>
                  <a:lnTo>
                    <a:pt x="147002" y="36004"/>
                  </a:lnTo>
                  <a:lnTo>
                    <a:pt x="146748" y="35623"/>
                  </a:lnTo>
                  <a:lnTo>
                    <a:pt x="150571" y="40195"/>
                  </a:lnTo>
                  <a:lnTo>
                    <a:pt x="151091" y="40957"/>
                  </a:lnTo>
                  <a:lnTo>
                    <a:pt x="150380" y="39433"/>
                  </a:lnTo>
                  <a:lnTo>
                    <a:pt x="147269" y="35623"/>
                  </a:lnTo>
                  <a:lnTo>
                    <a:pt x="149529" y="38036"/>
                  </a:lnTo>
                  <a:lnTo>
                    <a:pt x="150634" y="39052"/>
                  </a:lnTo>
                  <a:lnTo>
                    <a:pt x="149072" y="37020"/>
                  </a:lnTo>
                  <a:lnTo>
                    <a:pt x="147523" y="35496"/>
                  </a:lnTo>
                  <a:lnTo>
                    <a:pt x="147142" y="35115"/>
                  </a:lnTo>
                  <a:lnTo>
                    <a:pt x="146888" y="34861"/>
                  </a:lnTo>
                  <a:lnTo>
                    <a:pt x="150114" y="35877"/>
                  </a:lnTo>
                  <a:lnTo>
                    <a:pt x="151015" y="36385"/>
                  </a:lnTo>
                  <a:lnTo>
                    <a:pt x="150241" y="35623"/>
                  </a:lnTo>
                  <a:lnTo>
                    <a:pt x="148945" y="34988"/>
                  </a:lnTo>
                  <a:lnTo>
                    <a:pt x="147078" y="34353"/>
                  </a:lnTo>
                  <a:lnTo>
                    <a:pt x="154292" y="35369"/>
                  </a:lnTo>
                  <a:lnTo>
                    <a:pt x="149313" y="34226"/>
                  </a:lnTo>
                  <a:lnTo>
                    <a:pt x="148132" y="34353"/>
                  </a:lnTo>
                  <a:lnTo>
                    <a:pt x="147751" y="34226"/>
                  </a:lnTo>
                  <a:lnTo>
                    <a:pt x="147015" y="33972"/>
                  </a:lnTo>
                  <a:lnTo>
                    <a:pt x="155435" y="34480"/>
                  </a:lnTo>
                  <a:lnTo>
                    <a:pt x="151853" y="33972"/>
                  </a:lnTo>
                  <a:lnTo>
                    <a:pt x="148285" y="33464"/>
                  </a:lnTo>
                  <a:lnTo>
                    <a:pt x="147066" y="33718"/>
                  </a:lnTo>
                  <a:lnTo>
                    <a:pt x="147116" y="33591"/>
                  </a:lnTo>
                  <a:lnTo>
                    <a:pt x="147281" y="33337"/>
                  </a:lnTo>
                  <a:lnTo>
                    <a:pt x="151015" y="33337"/>
                  </a:lnTo>
                  <a:lnTo>
                    <a:pt x="151168" y="33337"/>
                  </a:lnTo>
                  <a:lnTo>
                    <a:pt x="152831" y="33337"/>
                  </a:lnTo>
                  <a:lnTo>
                    <a:pt x="151168" y="33299"/>
                  </a:lnTo>
                  <a:lnTo>
                    <a:pt x="151091" y="32829"/>
                  </a:lnTo>
                  <a:lnTo>
                    <a:pt x="151968" y="32702"/>
                  </a:lnTo>
                  <a:lnTo>
                    <a:pt x="151015" y="32702"/>
                  </a:lnTo>
                  <a:lnTo>
                    <a:pt x="150990" y="33286"/>
                  </a:lnTo>
                  <a:lnTo>
                    <a:pt x="147523" y="33210"/>
                  </a:lnTo>
                  <a:lnTo>
                    <a:pt x="149631" y="32956"/>
                  </a:lnTo>
                  <a:lnTo>
                    <a:pt x="150672" y="32829"/>
                  </a:lnTo>
                  <a:lnTo>
                    <a:pt x="150990" y="33286"/>
                  </a:lnTo>
                  <a:lnTo>
                    <a:pt x="150990" y="32651"/>
                  </a:lnTo>
                  <a:lnTo>
                    <a:pt x="150888" y="32448"/>
                  </a:lnTo>
                  <a:lnTo>
                    <a:pt x="151676" y="32321"/>
                  </a:lnTo>
                  <a:lnTo>
                    <a:pt x="151955" y="32702"/>
                  </a:lnTo>
                  <a:lnTo>
                    <a:pt x="151765" y="32321"/>
                  </a:lnTo>
                  <a:lnTo>
                    <a:pt x="151892" y="32321"/>
                  </a:lnTo>
                  <a:lnTo>
                    <a:pt x="151904" y="32194"/>
                  </a:lnTo>
                  <a:lnTo>
                    <a:pt x="151726" y="32194"/>
                  </a:lnTo>
                  <a:lnTo>
                    <a:pt x="151587" y="32004"/>
                  </a:lnTo>
                  <a:lnTo>
                    <a:pt x="151587" y="32194"/>
                  </a:lnTo>
                  <a:lnTo>
                    <a:pt x="150761" y="32321"/>
                  </a:lnTo>
                  <a:lnTo>
                    <a:pt x="150609" y="32080"/>
                  </a:lnTo>
                  <a:lnTo>
                    <a:pt x="150609" y="32702"/>
                  </a:lnTo>
                  <a:lnTo>
                    <a:pt x="147485" y="32956"/>
                  </a:lnTo>
                  <a:lnTo>
                    <a:pt x="149212" y="32702"/>
                  </a:lnTo>
                  <a:lnTo>
                    <a:pt x="150495" y="32575"/>
                  </a:lnTo>
                  <a:lnTo>
                    <a:pt x="150609" y="32702"/>
                  </a:lnTo>
                  <a:lnTo>
                    <a:pt x="150609" y="32080"/>
                  </a:lnTo>
                  <a:lnTo>
                    <a:pt x="150368" y="31686"/>
                  </a:lnTo>
                  <a:lnTo>
                    <a:pt x="150342" y="32321"/>
                  </a:lnTo>
                  <a:lnTo>
                    <a:pt x="147751" y="32702"/>
                  </a:lnTo>
                  <a:lnTo>
                    <a:pt x="147777" y="32562"/>
                  </a:lnTo>
                  <a:lnTo>
                    <a:pt x="148043" y="32448"/>
                  </a:lnTo>
                  <a:lnTo>
                    <a:pt x="149237" y="31940"/>
                  </a:lnTo>
                  <a:lnTo>
                    <a:pt x="147726" y="32448"/>
                  </a:lnTo>
                  <a:lnTo>
                    <a:pt x="147675" y="32232"/>
                  </a:lnTo>
                  <a:lnTo>
                    <a:pt x="147675" y="32702"/>
                  </a:lnTo>
                  <a:lnTo>
                    <a:pt x="147408" y="32829"/>
                  </a:lnTo>
                  <a:lnTo>
                    <a:pt x="147612" y="32702"/>
                  </a:lnTo>
                  <a:lnTo>
                    <a:pt x="147675" y="32232"/>
                  </a:lnTo>
                  <a:lnTo>
                    <a:pt x="147637" y="32067"/>
                  </a:lnTo>
                  <a:lnTo>
                    <a:pt x="147688" y="31673"/>
                  </a:lnTo>
                  <a:lnTo>
                    <a:pt x="148463" y="30670"/>
                  </a:lnTo>
                  <a:lnTo>
                    <a:pt x="149199" y="31940"/>
                  </a:lnTo>
                  <a:lnTo>
                    <a:pt x="148640" y="30670"/>
                  </a:lnTo>
                  <a:lnTo>
                    <a:pt x="148323" y="29908"/>
                  </a:lnTo>
                  <a:lnTo>
                    <a:pt x="148310" y="30670"/>
                  </a:lnTo>
                  <a:lnTo>
                    <a:pt x="147535" y="31559"/>
                  </a:lnTo>
                  <a:lnTo>
                    <a:pt x="147535" y="32575"/>
                  </a:lnTo>
                  <a:lnTo>
                    <a:pt x="146862" y="32702"/>
                  </a:lnTo>
                  <a:lnTo>
                    <a:pt x="147078" y="32448"/>
                  </a:lnTo>
                  <a:lnTo>
                    <a:pt x="147396" y="32067"/>
                  </a:lnTo>
                  <a:lnTo>
                    <a:pt x="147535" y="32575"/>
                  </a:lnTo>
                  <a:lnTo>
                    <a:pt x="147535" y="31559"/>
                  </a:lnTo>
                  <a:lnTo>
                    <a:pt x="147497" y="31432"/>
                  </a:lnTo>
                  <a:lnTo>
                    <a:pt x="147548" y="30797"/>
                  </a:lnTo>
                  <a:lnTo>
                    <a:pt x="147675" y="30543"/>
                  </a:lnTo>
                  <a:lnTo>
                    <a:pt x="148005" y="29908"/>
                  </a:lnTo>
                  <a:lnTo>
                    <a:pt x="148247" y="30289"/>
                  </a:lnTo>
                  <a:lnTo>
                    <a:pt x="148310" y="30670"/>
                  </a:lnTo>
                  <a:lnTo>
                    <a:pt x="148310" y="29883"/>
                  </a:lnTo>
                  <a:lnTo>
                    <a:pt x="148209" y="29654"/>
                  </a:lnTo>
                  <a:lnTo>
                    <a:pt x="148272" y="29273"/>
                  </a:lnTo>
                  <a:lnTo>
                    <a:pt x="148844" y="30162"/>
                  </a:lnTo>
                  <a:lnTo>
                    <a:pt x="148551" y="30416"/>
                  </a:lnTo>
                  <a:lnTo>
                    <a:pt x="148678" y="30416"/>
                  </a:lnTo>
                  <a:lnTo>
                    <a:pt x="148856" y="30162"/>
                  </a:lnTo>
                  <a:lnTo>
                    <a:pt x="149898" y="31686"/>
                  </a:lnTo>
                  <a:lnTo>
                    <a:pt x="149250" y="31940"/>
                  </a:lnTo>
                  <a:lnTo>
                    <a:pt x="149923" y="31686"/>
                  </a:lnTo>
                  <a:lnTo>
                    <a:pt x="150342" y="32321"/>
                  </a:lnTo>
                  <a:lnTo>
                    <a:pt x="150342" y="31661"/>
                  </a:lnTo>
                  <a:lnTo>
                    <a:pt x="149352" y="30162"/>
                  </a:lnTo>
                  <a:lnTo>
                    <a:pt x="148450" y="28892"/>
                  </a:lnTo>
                  <a:lnTo>
                    <a:pt x="148399" y="28765"/>
                  </a:lnTo>
                  <a:lnTo>
                    <a:pt x="148297" y="28638"/>
                  </a:lnTo>
                  <a:lnTo>
                    <a:pt x="148043" y="28308"/>
                  </a:lnTo>
                  <a:lnTo>
                    <a:pt x="148043" y="29273"/>
                  </a:lnTo>
                  <a:lnTo>
                    <a:pt x="147929" y="29019"/>
                  </a:lnTo>
                  <a:lnTo>
                    <a:pt x="147828" y="28765"/>
                  </a:lnTo>
                  <a:lnTo>
                    <a:pt x="147878" y="28638"/>
                  </a:lnTo>
                  <a:lnTo>
                    <a:pt x="147955" y="28765"/>
                  </a:lnTo>
                  <a:lnTo>
                    <a:pt x="148043" y="29273"/>
                  </a:lnTo>
                  <a:lnTo>
                    <a:pt x="148043" y="28308"/>
                  </a:lnTo>
                  <a:lnTo>
                    <a:pt x="147916" y="28130"/>
                  </a:lnTo>
                  <a:lnTo>
                    <a:pt x="147777" y="27901"/>
                  </a:lnTo>
                  <a:lnTo>
                    <a:pt x="147777" y="29781"/>
                  </a:lnTo>
                  <a:lnTo>
                    <a:pt x="147332" y="30543"/>
                  </a:lnTo>
                  <a:lnTo>
                    <a:pt x="147332" y="31813"/>
                  </a:lnTo>
                  <a:lnTo>
                    <a:pt x="146723" y="32448"/>
                  </a:lnTo>
                  <a:lnTo>
                    <a:pt x="147091" y="31813"/>
                  </a:lnTo>
                  <a:lnTo>
                    <a:pt x="147332" y="31813"/>
                  </a:lnTo>
                  <a:lnTo>
                    <a:pt x="147129" y="31686"/>
                  </a:lnTo>
                  <a:lnTo>
                    <a:pt x="147256" y="31432"/>
                  </a:lnTo>
                  <a:lnTo>
                    <a:pt x="147332" y="31813"/>
                  </a:lnTo>
                  <a:lnTo>
                    <a:pt x="147332" y="30543"/>
                  </a:lnTo>
                  <a:lnTo>
                    <a:pt x="147408" y="29908"/>
                  </a:lnTo>
                  <a:lnTo>
                    <a:pt x="147650" y="29273"/>
                  </a:lnTo>
                  <a:lnTo>
                    <a:pt x="147713" y="29400"/>
                  </a:lnTo>
                  <a:lnTo>
                    <a:pt x="147777" y="29781"/>
                  </a:lnTo>
                  <a:lnTo>
                    <a:pt x="147777" y="27901"/>
                  </a:lnTo>
                  <a:lnTo>
                    <a:pt x="147751" y="28638"/>
                  </a:lnTo>
                  <a:lnTo>
                    <a:pt x="147624" y="28384"/>
                  </a:lnTo>
                  <a:lnTo>
                    <a:pt x="147535" y="28130"/>
                  </a:lnTo>
                  <a:lnTo>
                    <a:pt x="147650" y="28384"/>
                  </a:lnTo>
                  <a:lnTo>
                    <a:pt x="147751" y="28638"/>
                  </a:lnTo>
                  <a:lnTo>
                    <a:pt x="147751" y="27863"/>
                  </a:lnTo>
                  <a:lnTo>
                    <a:pt x="150812" y="31305"/>
                  </a:lnTo>
                  <a:lnTo>
                    <a:pt x="150279" y="31559"/>
                  </a:lnTo>
                  <a:lnTo>
                    <a:pt x="150825" y="31305"/>
                  </a:lnTo>
                  <a:lnTo>
                    <a:pt x="151587" y="32194"/>
                  </a:lnTo>
                  <a:lnTo>
                    <a:pt x="151587" y="32004"/>
                  </a:lnTo>
                  <a:lnTo>
                    <a:pt x="151104" y="31305"/>
                  </a:lnTo>
                  <a:lnTo>
                    <a:pt x="150101" y="29908"/>
                  </a:lnTo>
                  <a:lnTo>
                    <a:pt x="148196" y="27749"/>
                  </a:lnTo>
                  <a:lnTo>
                    <a:pt x="147866" y="27368"/>
                  </a:lnTo>
                  <a:lnTo>
                    <a:pt x="150355" y="29908"/>
                  </a:lnTo>
                  <a:lnTo>
                    <a:pt x="151574" y="30924"/>
                  </a:lnTo>
                  <a:lnTo>
                    <a:pt x="149999" y="29019"/>
                  </a:lnTo>
                  <a:lnTo>
                    <a:pt x="148120" y="27368"/>
                  </a:lnTo>
                  <a:lnTo>
                    <a:pt x="147828" y="27114"/>
                  </a:lnTo>
                  <a:lnTo>
                    <a:pt x="149847" y="27495"/>
                  </a:lnTo>
                  <a:lnTo>
                    <a:pt x="151041" y="27749"/>
                  </a:lnTo>
                  <a:lnTo>
                    <a:pt x="151942" y="28130"/>
                  </a:lnTo>
                  <a:lnTo>
                    <a:pt x="151155" y="27482"/>
                  </a:lnTo>
                  <a:lnTo>
                    <a:pt x="150202" y="27114"/>
                  </a:lnTo>
                  <a:lnTo>
                    <a:pt x="149885" y="26987"/>
                  </a:lnTo>
                  <a:lnTo>
                    <a:pt x="148018" y="26479"/>
                  </a:lnTo>
                  <a:lnTo>
                    <a:pt x="155219" y="26860"/>
                  </a:lnTo>
                  <a:lnTo>
                    <a:pt x="150241" y="26225"/>
                  </a:lnTo>
                  <a:lnTo>
                    <a:pt x="149059" y="26479"/>
                  </a:lnTo>
                  <a:lnTo>
                    <a:pt x="147967" y="26098"/>
                  </a:lnTo>
                  <a:lnTo>
                    <a:pt x="147459" y="26098"/>
                  </a:lnTo>
                  <a:lnTo>
                    <a:pt x="147459" y="29019"/>
                  </a:lnTo>
                  <a:lnTo>
                    <a:pt x="147459" y="29400"/>
                  </a:lnTo>
                  <a:lnTo>
                    <a:pt x="147218" y="29908"/>
                  </a:lnTo>
                  <a:lnTo>
                    <a:pt x="147231" y="29654"/>
                  </a:lnTo>
                  <a:lnTo>
                    <a:pt x="147459" y="29019"/>
                  </a:lnTo>
                  <a:lnTo>
                    <a:pt x="147459" y="26098"/>
                  </a:lnTo>
                  <a:lnTo>
                    <a:pt x="147332" y="26098"/>
                  </a:lnTo>
                  <a:lnTo>
                    <a:pt x="147332" y="29019"/>
                  </a:lnTo>
                  <a:lnTo>
                    <a:pt x="147129" y="29400"/>
                  </a:lnTo>
                  <a:lnTo>
                    <a:pt x="147116" y="30797"/>
                  </a:lnTo>
                  <a:lnTo>
                    <a:pt x="147104" y="31051"/>
                  </a:lnTo>
                  <a:lnTo>
                    <a:pt x="146888" y="31559"/>
                  </a:lnTo>
                  <a:lnTo>
                    <a:pt x="147116" y="30797"/>
                  </a:lnTo>
                  <a:lnTo>
                    <a:pt x="147116" y="29337"/>
                  </a:lnTo>
                  <a:lnTo>
                    <a:pt x="147040" y="28892"/>
                  </a:lnTo>
                  <a:lnTo>
                    <a:pt x="147243" y="28638"/>
                  </a:lnTo>
                  <a:lnTo>
                    <a:pt x="147332" y="29019"/>
                  </a:lnTo>
                  <a:lnTo>
                    <a:pt x="147332" y="26098"/>
                  </a:lnTo>
                  <a:lnTo>
                    <a:pt x="147142" y="26098"/>
                  </a:lnTo>
                  <a:lnTo>
                    <a:pt x="147142" y="28638"/>
                  </a:lnTo>
                  <a:lnTo>
                    <a:pt x="147040" y="28879"/>
                  </a:lnTo>
                  <a:lnTo>
                    <a:pt x="147015" y="28714"/>
                  </a:lnTo>
                  <a:lnTo>
                    <a:pt x="147015" y="30162"/>
                  </a:lnTo>
                  <a:lnTo>
                    <a:pt x="146977" y="30416"/>
                  </a:lnTo>
                  <a:lnTo>
                    <a:pt x="146812" y="30784"/>
                  </a:lnTo>
                  <a:lnTo>
                    <a:pt x="146812" y="31686"/>
                  </a:lnTo>
                  <a:lnTo>
                    <a:pt x="146380" y="32702"/>
                  </a:lnTo>
                  <a:lnTo>
                    <a:pt x="146748" y="31686"/>
                  </a:lnTo>
                  <a:lnTo>
                    <a:pt x="146812" y="30784"/>
                  </a:lnTo>
                  <a:lnTo>
                    <a:pt x="146748" y="30924"/>
                  </a:lnTo>
                  <a:lnTo>
                    <a:pt x="146837" y="30670"/>
                  </a:lnTo>
                  <a:lnTo>
                    <a:pt x="146964" y="30289"/>
                  </a:lnTo>
                  <a:lnTo>
                    <a:pt x="147015" y="30162"/>
                  </a:lnTo>
                  <a:lnTo>
                    <a:pt x="147015" y="28714"/>
                  </a:lnTo>
                  <a:lnTo>
                    <a:pt x="146926" y="28130"/>
                  </a:lnTo>
                  <a:lnTo>
                    <a:pt x="147015" y="28257"/>
                  </a:lnTo>
                  <a:lnTo>
                    <a:pt x="147142" y="28638"/>
                  </a:lnTo>
                  <a:lnTo>
                    <a:pt x="147142" y="26098"/>
                  </a:lnTo>
                  <a:lnTo>
                    <a:pt x="146913" y="26098"/>
                  </a:lnTo>
                  <a:lnTo>
                    <a:pt x="146913" y="29654"/>
                  </a:lnTo>
                  <a:lnTo>
                    <a:pt x="146888" y="29908"/>
                  </a:lnTo>
                  <a:lnTo>
                    <a:pt x="146786" y="30162"/>
                  </a:lnTo>
                  <a:lnTo>
                    <a:pt x="146913" y="29654"/>
                  </a:lnTo>
                  <a:lnTo>
                    <a:pt x="146913" y="26098"/>
                  </a:lnTo>
                  <a:lnTo>
                    <a:pt x="146862" y="29273"/>
                  </a:lnTo>
                  <a:lnTo>
                    <a:pt x="146545" y="29527"/>
                  </a:lnTo>
                  <a:lnTo>
                    <a:pt x="146862" y="29400"/>
                  </a:lnTo>
                  <a:lnTo>
                    <a:pt x="146494" y="30289"/>
                  </a:lnTo>
                  <a:lnTo>
                    <a:pt x="146545" y="29527"/>
                  </a:lnTo>
                  <a:lnTo>
                    <a:pt x="146596" y="28765"/>
                  </a:lnTo>
                  <a:lnTo>
                    <a:pt x="146621" y="28384"/>
                  </a:lnTo>
                  <a:lnTo>
                    <a:pt x="146646" y="28130"/>
                  </a:lnTo>
                  <a:lnTo>
                    <a:pt x="146862" y="29273"/>
                  </a:lnTo>
                  <a:lnTo>
                    <a:pt x="146862" y="26098"/>
                  </a:lnTo>
                  <a:lnTo>
                    <a:pt x="146545" y="26098"/>
                  </a:lnTo>
                  <a:lnTo>
                    <a:pt x="146037" y="26098"/>
                  </a:lnTo>
                  <a:lnTo>
                    <a:pt x="146024" y="31686"/>
                  </a:lnTo>
                  <a:lnTo>
                    <a:pt x="145923" y="32321"/>
                  </a:lnTo>
                  <a:lnTo>
                    <a:pt x="145872" y="32512"/>
                  </a:lnTo>
                  <a:lnTo>
                    <a:pt x="145872" y="36893"/>
                  </a:lnTo>
                  <a:lnTo>
                    <a:pt x="145796" y="36766"/>
                  </a:lnTo>
                  <a:lnTo>
                    <a:pt x="145643" y="36639"/>
                  </a:lnTo>
                  <a:lnTo>
                    <a:pt x="145656" y="36512"/>
                  </a:lnTo>
                  <a:lnTo>
                    <a:pt x="145656" y="36385"/>
                  </a:lnTo>
                  <a:lnTo>
                    <a:pt x="145669" y="36258"/>
                  </a:lnTo>
                  <a:lnTo>
                    <a:pt x="145796" y="36258"/>
                  </a:lnTo>
                  <a:lnTo>
                    <a:pt x="145872" y="36893"/>
                  </a:lnTo>
                  <a:lnTo>
                    <a:pt x="145872" y="32512"/>
                  </a:lnTo>
                  <a:lnTo>
                    <a:pt x="145821" y="32702"/>
                  </a:lnTo>
                  <a:lnTo>
                    <a:pt x="145630" y="32639"/>
                  </a:lnTo>
                  <a:lnTo>
                    <a:pt x="145630" y="33591"/>
                  </a:lnTo>
                  <a:lnTo>
                    <a:pt x="145516" y="33464"/>
                  </a:lnTo>
                  <a:lnTo>
                    <a:pt x="145580" y="33210"/>
                  </a:lnTo>
                  <a:lnTo>
                    <a:pt x="145630" y="33591"/>
                  </a:lnTo>
                  <a:lnTo>
                    <a:pt x="145630" y="32639"/>
                  </a:lnTo>
                  <a:lnTo>
                    <a:pt x="145491" y="32575"/>
                  </a:lnTo>
                  <a:lnTo>
                    <a:pt x="145478" y="33083"/>
                  </a:lnTo>
                  <a:lnTo>
                    <a:pt x="145300" y="33210"/>
                  </a:lnTo>
                  <a:lnTo>
                    <a:pt x="145275" y="33718"/>
                  </a:lnTo>
                  <a:lnTo>
                    <a:pt x="145097" y="33718"/>
                  </a:lnTo>
                  <a:lnTo>
                    <a:pt x="145097" y="39560"/>
                  </a:lnTo>
                  <a:lnTo>
                    <a:pt x="144665" y="39039"/>
                  </a:lnTo>
                  <a:lnTo>
                    <a:pt x="144284" y="38709"/>
                  </a:lnTo>
                  <a:lnTo>
                    <a:pt x="144284" y="39179"/>
                  </a:lnTo>
                  <a:lnTo>
                    <a:pt x="143840" y="39179"/>
                  </a:lnTo>
                  <a:lnTo>
                    <a:pt x="143522" y="38798"/>
                  </a:lnTo>
                  <a:lnTo>
                    <a:pt x="143484" y="39306"/>
                  </a:lnTo>
                  <a:lnTo>
                    <a:pt x="143319" y="39306"/>
                  </a:lnTo>
                  <a:lnTo>
                    <a:pt x="143027" y="39433"/>
                  </a:lnTo>
                  <a:lnTo>
                    <a:pt x="142913" y="39179"/>
                  </a:lnTo>
                  <a:lnTo>
                    <a:pt x="142963" y="39052"/>
                  </a:lnTo>
                  <a:lnTo>
                    <a:pt x="143078" y="38798"/>
                  </a:lnTo>
                  <a:lnTo>
                    <a:pt x="143484" y="39306"/>
                  </a:lnTo>
                  <a:lnTo>
                    <a:pt x="143484" y="38760"/>
                  </a:lnTo>
                  <a:lnTo>
                    <a:pt x="143649" y="38544"/>
                  </a:lnTo>
                  <a:lnTo>
                    <a:pt x="144284" y="39179"/>
                  </a:lnTo>
                  <a:lnTo>
                    <a:pt x="144284" y="38709"/>
                  </a:lnTo>
                  <a:lnTo>
                    <a:pt x="143967" y="38417"/>
                  </a:lnTo>
                  <a:lnTo>
                    <a:pt x="144157" y="38290"/>
                  </a:lnTo>
                  <a:lnTo>
                    <a:pt x="145021" y="38900"/>
                  </a:lnTo>
                  <a:lnTo>
                    <a:pt x="145097" y="39560"/>
                  </a:lnTo>
                  <a:lnTo>
                    <a:pt x="145097" y="33718"/>
                  </a:lnTo>
                  <a:lnTo>
                    <a:pt x="145046" y="38671"/>
                  </a:lnTo>
                  <a:lnTo>
                    <a:pt x="144919" y="38544"/>
                  </a:lnTo>
                  <a:lnTo>
                    <a:pt x="144767" y="38392"/>
                  </a:lnTo>
                  <a:lnTo>
                    <a:pt x="144830" y="38544"/>
                  </a:lnTo>
                  <a:lnTo>
                    <a:pt x="144741" y="38366"/>
                  </a:lnTo>
                  <a:lnTo>
                    <a:pt x="144538" y="38163"/>
                  </a:lnTo>
                  <a:lnTo>
                    <a:pt x="144449" y="38036"/>
                  </a:lnTo>
                  <a:lnTo>
                    <a:pt x="144132" y="37820"/>
                  </a:lnTo>
                  <a:lnTo>
                    <a:pt x="144132" y="38290"/>
                  </a:lnTo>
                  <a:lnTo>
                    <a:pt x="143941" y="38290"/>
                  </a:lnTo>
                  <a:lnTo>
                    <a:pt x="143789" y="38163"/>
                  </a:lnTo>
                  <a:lnTo>
                    <a:pt x="143649" y="38036"/>
                  </a:lnTo>
                  <a:lnTo>
                    <a:pt x="143611" y="38417"/>
                  </a:lnTo>
                  <a:lnTo>
                    <a:pt x="143370" y="38544"/>
                  </a:lnTo>
                  <a:lnTo>
                    <a:pt x="143243" y="38417"/>
                  </a:lnTo>
                  <a:lnTo>
                    <a:pt x="143344" y="38290"/>
                  </a:lnTo>
                  <a:lnTo>
                    <a:pt x="143611" y="38417"/>
                  </a:lnTo>
                  <a:lnTo>
                    <a:pt x="143611" y="38011"/>
                  </a:lnTo>
                  <a:lnTo>
                    <a:pt x="143560" y="37782"/>
                  </a:lnTo>
                  <a:lnTo>
                    <a:pt x="144132" y="38290"/>
                  </a:lnTo>
                  <a:lnTo>
                    <a:pt x="144132" y="37820"/>
                  </a:lnTo>
                  <a:lnTo>
                    <a:pt x="143903" y="37655"/>
                  </a:lnTo>
                  <a:lnTo>
                    <a:pt x="143713" y="37528"/>
                  </a:lnTo>
                  <a:lnTo>
                    <a:pt x="143751" y="37401"/>
                  </a:lnTo>
                  <a:lnTo>
                    <a:pt x="143878" y="37274"/>
                  </a:lnTo>
                  <a:lnTo>
                    <a:pt x="144018" y="37147"/>
                  </a:lnTo>
                  <a:lnTo>
                    <a:pt x="144564" y="38036"/>
                  </a:lnTo>
                  <a:lnTo>
                    <a:pt x="144741" y="38366"/>
                  </a:lnTo>
                  <a:lnTo>
                    <a:pt x="144602" y="38036"/>
                  </a:lnTo>
                  <a:lnTo>
                    <a:pt x="144195" y="37147"/>
                  </a:lnTo>
                  <a:lnTo>
                    <a:pt x="144132" y="37020"/>
                  </a:lnTo>
                  <a:lnTo>
                    <a:pt x="144157" y="36639"/>
                  </a:lnTo>
                  <a:lnTo>
                    <a:pt x="144297" y="36639"/>
                  </a:lnTo>
                  <a:lnTo>
                    <a:pt x="144411" y="36779"/>
                  </a:lnTo>
                  <a:lnTo>
                    <a:pt x="144995" y="37528"/>
                  </a:lnTo>
                  <a:lnTo>
                    <a:pt x="145046" y="38671"/>
                  </a:lnTo>
                  <a:lnTo>
                    <a:pt x="145046" y="33769"/>
                  </a:lnTo>
                  <a:lnTo>
                    <a:pt x="144983" y="36893"/>
                  </a:lnTo>
                  <a:lnTo>
                    <a:pt x="144856" y="36766"/>
                  </a:lnTo>
                  <a:lnTo>
                    <a:pt x="144741" y="36639"/>
                  </a:lnTo>
                  <a:lnTo>
                    <a:pt x="144957" y="36639"/>
                  </a:lnTo>
                  <a:lnTo>
                    <a:pt x="144983" y="36893"/>
                  </a:lnTo>
                  <a:lnTo>
                    <a:pt x="144983" y="33820"/>
                  </a:lnTo>
                  <a:lnTo>
                    <a:pt x="144932" y="35115"/>
                  </a:lnTo>
                  <a:lnTo>
                    <a:pt x="144932" y="35242"/>
                  </a:lnTo>
                  <a:lnTo>
                    <a:pt x="144919" y="36385"/>
                  </a:lnTo>
                  <a:lnTo>
                    <a:pt x="144538" y="36258"/>
                  </a:lnTo>
                  <a:lnTo>
                    <a:pt x="144373" y="36131"/>
                  </a:lnTo>
                  <a:lnTo>
                    <a:pt x="144475" y="35877"/>
                  </a:lnTo>
                  <a:lnTo>
                    <a:pt x="144919" y="36385"/>
                  </a:lnTo>
                  <a:lnTo>
                    <a:pt x="144919" y="35229"/>
                  </a:lnTo>
                  <a:lnTo>
                    <a:pt x="144932" y="33756"/>
                  </a:lnTo>
                  <a:lnTo>
                    <a:pt x="144716" y="33464"/>
                  </a:lnTo>
                  <a:lnTo>
                    <a:pt x="144957" y="33337"/>
                  </a:lnTo>
                  <a:lnTo>
                    <a:pt x="145275" y="33718"/>
                  </a:lnTo>
                  <a:lnTo>
                    <a:pt x="145275" y="33185"/>
                  </a:lnTo>
                  <a:lnTo>
                    <a:pt x="145084" y="32956"/>
                  </a:lnTo>
                  <a:lnTo>
                    <a:pt x="144983" y="32829"/>
                  </a:lnTo>
                  <a:lnTo>
                    <a:pt x="145148" y="32829"/>
                  </a:lnTo>
                  <a:lnTo>
                    <a:pt x="145478" y="33083"/>
                  </a:lnTo>
                  <a:lnTo>
                    <a:pt x="145478" y="32575"/>
                  </a:lnTo>
                  <a:lnTo>
                    <a:pt x="145326" y="32448"/>
                  </a:lnTo>
                  <a:lnTo>
                    <a:pt x="145897" y="32118"/>
                  </a:lnTo>
                  <a:lnTo>
                    <a:pt x="145288" y="32448"/>
                  </a:lnTo>
                  <a:lnTo>
                    <a:pt x="144894" y="32105"/>
                  </a:lnTo>
                  <a:lnTo>
                    <a:pt x="144894" y="33337"/>
                  </a:lnTo>
                  <a:lnTo>
                    <a:pt x="144614" y="33337"/>
                  </a:lnTo>
                  <a:lnTo>
                    <a:pt x="144449" y="33083"/>
                  </a:lnTo>
                  <a:lnTo>
                    <a:pt x="144360" y="32956"/>
                  </a:lnTo>
                  <a:lnTo>
                    <a:pt x="144614" y="33083"/>
                  </a:lnTo>
                  <a:lnTo>
                    <a:pt x="144665" y="33286"/>
                  </a:lnTo>
                  <a:lnTo>
                    <a:pt x="144894" y="33337"/>
                  </a:lnTo>
                  <a:lnTo>
                    <a:pt x="144894" y="32105"/>
                  </a:lnTo>
                  <a:lnTo>
                    <a:pt x="145364" y="31940"/>
                  </a:lnTo>
                  <a:lnTo>
                    <a:pt x="145884" y="31813"/>
                  </a:lnTo>
                  <a:lnTo>
                    <a:pt x="145224" y="31813"/>
                  </a:lnTo>
                  <a:lnTo>
                    <a:pt x="144767" y="31940"/>
                  </a:lnTo>
                  <a:lnTo>
                    <a:pt x="144907" y="31813"/>
                  </a:lnTo>
                  <a:lnTo>
                    <a:pt x="145072" y="31686"/>
                  </a:lnTo>
                  <a:lnTo>
                    <a:pt x="146024" y="31686"/>
                  </a:lnTo>
                  <a:lnTo>
                    <a:pt x="146024" y="26123"/>
                  </a:lnTo>
                  <a:lnTo>
                    <a:pt x="145999" y="31305"/>
                  </a:lnTo>
                  <a:lnTo>
                    <a:pt x="145503" y="31178"/>
                  </a:lnTo>
                  <a:lnTo>
                    <a:pt x="145859" y="30924"/>
                  </a:lnTo>
                  <a:lnTo>
                    <a:pt x="145440" y="31178"/>
                  </a:lnTo>
                  <a:lnTo>
                    <a:pt x="145148" y="31178"/>
                  </a:lnTo>
                  <a:lnTo>
                    <a:pt x="145783" y="30924"/>
                  </a:lnTo>
                  <a:lnTo>
                    <a:pt x="145986" y="30924"/>
                  </a:lnTo>
                  <a:lnTo>
                    <a:pt x="145999" y="31305"/>
                  </a:lnTo>
                  <a:lnTo>
                    <a:pt x="145999" y="26149"/>
                  </a:lnTo>
                  <a:lnTo>
                    <a:pt x="145961" y="30543"/>
                  </a:lnTo>
                  <a:lnTo>
                    <a:pt x="145770" y="30657"/>
                  </a:lnTo>
                  <a:lnTo>
                    <a:pt x="145770" y="30924"/>
                  </a:lnTo>
                  <a:lnTo>
                    <a:pt x="145097" y="31178"/>
                  </a:lnTo>
                  <a:lnTo>
                    <a:pt x="145249" y="30924"/>
                  </a:lnTo>
                  <a:lnTo>
                    <a:pt x="145326" y="30797"/>
                  </a:lnTo>
                  <a:lnTo>
                    <a:pt x="145770" y="30924"/>
                  </a:lnTo>
                  <a:lnTo>
                    <a:pt x="145770" y="30657"/>
                  </a:lnTo>
                  <a:lnTo>
                    <a:pt x="145542" y="30543"/>
                  </a:lnTo>
                  <a:lnTo>
                    <a:pt x="145669" y="30162"/>
                  </a:lnTo>
                  <a:lnTo>
                    <a:pt x="145313" y="30543"/>
                  </a:lnTo>
                  <a:lnTo>
                    <a:pt x="144932" y="30429"/>
                  </a:lnTo>
                  <a:lnTo>
                    <a:pt x="144932" y="31686"/>
                  </a:lnTo>
                  <a:lnTo>
                    <a:pt x="144665" y="31813"/>
                  </a:lnTo>
                  <a:lnTo>
                    <a:pt x="144665" y="32448"/>
                  </a:lnTo>
                  <a:lnTo>
                    <a:pt x="144399" y="32321"/>
                  </a:lnTo>
                  <a:lnTo>
                    <a:pt x="144665" y="32448"/>
                  </a:lnTo>
                  <a:lnTo>
                    <a:pt x="144665" y="31813"/>
                  </a:lnTo>
                  <a:lnTo>
                    <a:pt x="144754" y="31686"/>
                  </a:lnTo>
                  <a:lnTo>
                    <a:pt x="144932" y="31686"/>
                  </a:lnTo>
                  <a:lnTo>
                    <a:pt x="144932" y="30429"/>
                  </a:lnTo>
                  <a:lnTo>
                    <a:pt x="145249" y="30162"/>
                  </a:lnTo>
                  <a:lnTo>
                    <a:pt x="145478" y="30035"/>
                  </a:lnTo>
                  <a:lnTo>
                    <a:pt x="145351" y="30048"/>
                  </a:lnTo>
                  <a:lnTo>
                    <a:pt x="144894" y="30289"/>
                  </a:lnTo>
                  <a:lnTo>
                    <a:pt x="145097" y="29908"/>
                  </a:lnTo>
                  <a:lnTo>
                    <a:pt x="145516" y="29781"/>
                  </a:lnTo>
                  <a:lnTo>
                    <a:pt x="145935" y="29654"/>
                  </a:lnTo>
                  <a:lnTo>
                    <a:pt x="145516" y="29654"/>
                  </a:lnTo>
                  <a:lnTo>
                    <a:pt x="145173" y="29781"/>
                  </a:lnTo>
                  <a:lnTo>
                    <a:pt x="145313" y="29527"/>
                  </a:lnTo>
                  <a:lnTo>
                    <a:pt x="145605" y="29527"/>
                  </a:lnTo>
                  <a:lnTo>
                    <a:pt x="145643" y="29400"/>
                  </a:lnTo>
                  <a:lnTo>
                    <a:pt x="145478" y="29273"/>
                  </a:lnTo>
                  <a:lnTo>
                    <a:pt x="145580" y="29146"/>
                  </a:lnTo>
                  <a:lnTo>
                    <a:pt x="145910" y="28765"/>
                  </a:lnTo>
                  <a:lnTo>
                    <a:pt x="145389" y="29146"/>
                  </a:lnTo>
                  <a:lnTo>
                    <a:pt x="145592" y="28765"/>
                  </a:lnTo>
                  <a:lnTo>
                    <a:pt x="145745" y="28638"/>
                  </a:lnTo>
                  <a:lnTo>
                    <a:pt x="145897" y="28511"/>
                  </a:lnTo>
                  <a:lnTo>
                    <a:pt x="145618" y="28638"/>
                  </a:lnTo>
                  <a:lnTo>
                    <a:pt x="145834" y="28384"/>
                  </a:lnTo>
                  <a:lnTo>
                    <a:pt x="145897" y="28511"/>
                  </a:lnTo>
                  <a:lnTo>
                    <a:pt x="145910" y="28765"/>
                  </a:lnTo>
                  <a:lnTo>
                    <a:pt x="145935" y="29654"/>
                  </a:lnTo>
                  <a:lnTo>
                    <a:pt x="145961" y="30543"/>
                  </a:lnTo>
                  <a:lnTo>
                    <a:pt x="145961" y="26187"/>
                  </a:lnTo>
                  <a:lnTo>
                    <a:pt x="145872" y="27368"/>
                  </a:lnTo>
                  <a:lnTo>
                    <a:pt x="145757" y="28130"/>
                  </a:lnTo>
                  <a:lnTo>
                    <a:pt x="145630" y="28257"/>
                  </a:lnTo>
                  <a:lnTo>
                    <a:pt x="145694" y="27749"/>
                  </a:lnTo>
                  <a:lnTo>
                    <a:pt x="145872" y="27368"/>
                  </a:lnTo>
                  <a:lnTo>
                    <a:pt x="145872" y="26276"/>
                  </a:lnTo>
                  <a:lnTo>
                    <a:pt x="145529" y="26619"/>
                  </a:lnTo>
                  <a:lnTo>
                    <a:pt x="145529" y="28257"/>
                  </a:lnTo>
                  <a:lnTo>
                    <a:pt x="145364" y="28511"/>
                  </a:lnTo>
                  <a:lnTo>
                    <a:pt x="145453" y="28257"/>
                  </a:lnTo>
                  <a:lnTo>
                    <a:pt x="145529" y="26619"/>
                  </a:lnTo>
                  <a:lnTo>
                    <a:pt x="145491" y="26987"/>
                  </a:lnTo>
                  <a:lnTo>
                    <a:pt x="145224" y="27495"/>
                  </a:lnTo>
                  <a:lnTo>
                    <a:pt x="145084" y="27622"/>
                  </a:lnTo>
                  <a:lnTo>
                    <a:pt x="145084" y="29400"/>
                  </a:lnTo>
                  <a:lnTo>
                    <a:pt x="144983" y="29527"/>
                  </a:lnTo>
                  <a:lnTo>
                    <a:pt x="145059" y="29400"/>
                  </a:lnTo>
                  <a:lnTo>
                    <a:pt x="145084" y="27622"/>
                  </a:lnTo>
                  <a:lnTo>
                    <a:pt x="144932" y="27749"/>
                  </a:lnTo>
                  <a:lnTo>
                    <a:pt x="145097" y="27368"/>
                  </a:lnTo>
                  <a:lnTo>
                    <a:pt x="145491" y="26987"/>
                  </a:lnTo>
                  <a:lnTo>
                    <a:pt x="145491" y="26657"/>
                  </a:lnTo>
                  <a:lnTo>
                    <a:pt x="145313" y="26860"/>
                  </a:lnTo>
                  <a:lnTo>
                    <a:pt x="145313" y="26733"/>
                  </a:lnTo>
                  <a:lnTo>
                    <a:pt x="145503" y="26225"/>
                  </a:lnTo>
                  <a:lnTo>
                    <a:pt x="145529" y="25844"/>
                  </a:lnTo>
                  <a:lnTo>
                    <a:pt x="144932" y="26860"/>
                  </a:lnTo>
                  <a:lnTo>
                    <a:pt x="144881" y="30924"/>
                  </a:lnTo>
                  <a:lnTo>
                    <a:pt x="144653" y="31178"/>
                  </a:lnTo>
                  <a:lnTo>
                    <a:pt x="144424" y="31178"/>
                  </a:lnTo>
                  <a:lnTo>
                    <a:pt x="144475" y="31051"/>
                  </a:lnTo>
                  <a:lnTo>
                    <a:pt x="144881" y="30924"/>
                  </a:lnTo>
                  <a:lnTo>
                    <a:pt x="144881" y="26962"/>
                  </a:lnTo>
                  <a:lnTo>
                    <a:pt x="144805" y="27114"/>
                  </a:lnTo>
                  <a:lnTo>
                    <a:pt x="144716" y="27368"/>
                  </a:lnTo>
                  <a:lnTo>
                    <a:pt x="144462" y="27622"/>
                  </a:lnTo>
                  <a:lnTo>
                    <a:pt x="144602" y="27241"/>
                  </a:lnTo>
                  <a:lnTo>
                    <a:pt x="144653" y="27114"/>
                  </a:lnTo>
                  <a:lnTo>
                    <a:pt x="145110" y="25844"/>
                  </a:lnTo>
                  <a:lnTo>
                    <a:pt x="145211" y="25590"/>
                  </a:lnTo>
                  <a:lnTo>
                    <a:pt x="145084" y="25844"/>
                  </a:lnTo>
                  <a:lnTo>
                    <a:pt x="144500" y="27114"/>
                  </a:lnTo>
                  <a:lnTo>
                    <a:pt x="144767" y="26479"/>
                  </a:lnTo>
                  <a:lnTo>
                    <a:pt x="145084" y="25844"/>
                  </a:lnTo>
                  <a:lnTo>
                    <a:pt x="144818" y="26098"/>
                  </a:lnTo>
                  <a:lnTo>
                    <a:pt x="145034" y="25463"/>
                  </a:lnTo>
                  <a:lnTo>
                    <a:pt x="144716" y="26098"/>
                  </a:lnTo>
                  <a:lnTo>
                    <a:pt x="144653" y="26225"/>
                  </a:lnTo>
                  <a:lnTo>
                    <a:pt x="144449" y="26479"/>
                  </a:lnTo>
                  <a:lnTo>
                    <a:pt x="144792" y="25336"/>
                  </a:lnTo>
                  <a:lnTo>
                    <a:pt x="144310" y="26517"/>
                  </a:lnTo>
                  <a:lnTo>
                    <a:pt x="144310" y="34480"/>
                  </a:lnTo>
                  <a:lnTo>
                    <a:pt x="144195" y="34607"/>
                  </a:lnTo>
                  <a:lnTo>
                    <a:pt x="144043" y="34480"/>
                  </a:lnTo>
                  <a:lnTo>
                    <a:pt x="143941" y="34353"/>
                  </a:lnTo>
                  <a:lnTo>
                    <a:pt x="143941" y="35623"/>
                  </a:lnTo>
                  <a:lnTo>
                    <a:pt x="143941" y="37020"/>
                  </a:lnTo>
                  <a:lnTo>
                    <a:pt x="143903" y="37211"/>
                  </a:lnTo>
                  <a:lnTo>
                    <a:pt x="143941" y="37020"/>
                  </a:lnTo>
                  <a:lnTo>
                    <a:pt x="143941" y="35623"/>
                  </a:lnTo>
                  <a:lnTo>
                    <a:pt x="143802" y="35242"/>
                  </a:lnTo>
                  <a:lnTo>
                    <a:pt x="143802" y="36131"/>
                  </a:lnTo>
                  <a:lnTo>
                    <a:pt x="143624" y="35877"/>
                  </a:lnTo>
                  <a:lnTo>
                    <a:pt x="143611" y="36512"/>
                  </a:lnTo>
                  <a:lnTo>
                    <a:pt x="143522" y="36766"/>
                  </a:lnTo>
                  <a:lnTo>
                    <a:pt x="143332" y="36982"/>
                  </a:lnTo>
                  <a:lnTo>
                    <a:pt x="143332" y="37528"/>
                  </a:lnTo>
                  <a:lnTo>
                    <a:pt x="143294" y="37655"/>
                  </a:lnTo>
                  <a:lnTo>
                    <a:pt x="143256" y="37528"/>
                  </a:lnTo>
                  <a:lnTo>
                    <a:pt x="143332" y="36982"/>
                  </a:lnTo>
                  <a:lnTo>
                    <a:pt x="143179" y="37134"/>
                  </a:lnTo>
                  <a:lnTo>
                    <a:pt x="143179" y="38036"/>
                  </a:lnTo>
                  <a:lnTo>
                    <a:pt x="143154" y="38163"/>
                  </a:lnTo>
                  <a:lnTo>
                    <a:pt x="143129" y="38036"/>
                  </a:lnTo>
                  <a:lnTo>
                    <a:pt x="143179" y="37134"/>
                  </a:lnTo>
                  <a:lnTo>
                    <a:pt x="143154" y="36512"/>
                  </a:lnTo>
                  <a:lnTo>
                    <a:pt x="143611" y="36512"/>
                  </a:lnTo>
                  <a:lnTo>
                    <a:pt x="143611" y="35814"/>
                  </a:lnTo>
                  <a:lnTo>
                    <a:pt x="143751" y="35877"/>
                  </a:lnTo>
                  <a:lnTo>
                    <a:pt x="143802" y="36131"/>
                  </a:lnTo>
                  <a:lnTo>
                    <a:pt x="143802" y="35242"/>
                  </a:lnTo>
                  <a:lnTo>
                    <a:pt x="143916" y="35369"/>
                  </a:lnTo>
                  <a:lnTo>
                    <a:pt x="143941" y="35623"/>
                  </a:lnTo>
                  <a:lnTo>
                    <a:pt x="143941" y="34353"/>
                  </a:lnTo>
                  <a:lnTo>
                    <a:pt x="143852" y="34226"/>
                  </a:lnTo>
                  <a:lnTo>
                    <a:pt x="144119" y="34480"/>
                  </a:lnTo>
                  <a:lnTo>
                    <a:pt x="144081" y="34226"/>
                  </a:lnTo>
                  <a:lnTo>
                    <a:pt x="144310" y="34480"/>
                  </a:lnTo>
                  <a:lnTo>
                    <a:pt x="144310" y="26517"/>
                  </a:lnTo>
                  <a:lnTo>
                    <a:pt x="144221" y="26733"/>
                  </a:lnTo>
                  <a:lnTo>
                    <a:pt x="144106" y="26860"/>
                  </a:lnTo>
                  <a:lnTo>
                    <a:pt x="144233" y="26098"/>
                  </a:lnTo>
                  <a:lnTo>
                    <a:pt x="144411" y="25590"/>
                  </a:lnTo>
                  <a:lnTo>
                    <a:pt x="144449" y="24955"/>
                  </a:lnTo>
                  <a:lnTo>
                    <a:pt x="144106" y="25717"/>
                  </a:lnTo>
                  <a:lnTo>
                    <a:pt x="143802" y="26225"/>
                  </a:lnTo>
                  <a:lnTo>
                    <a:pt x="143675" y="26606"/>
                  </a:lnTo>
                  <a:lnTo>
                    <a:pt x="143560" y="26860"/>
                  </a:lnTo>
                  <a:lnTo>
                    <a:pt x="143395" y="27241"/>
                  </a:lnTo>
                  <a:lnTo>
                    <a:pt x="143383" y="26987"/>
                  </a:lnTo>
                  <a:lnTo>
                    <a:pt x="143433" y="26860"/>
                  </a:lnTo>
                  <a:lnTo>
                    <a:pt x="143560" y="26860"/>
                  </a:lnTo>
                  <a:lnTo>
                    <a:pt x="143560" y="26606"/>
                  </a:lnTo>
                  <a:lnTo>
                    <a:pt x="143611" y="26352"/>
                  </a:lnTo>
                  <a:lnTo>
                    <a:pt x="144119" y="24828"/>
                  </a:lnTo>
                  <a:lnTo>
                    <a:pt x="143484" y="26352"/>
                  </a:lnTo>
                  <a:lnTo>
                    <a:pt x="143560" y="26098"/>
                  </a:lnTo>
                  <a:lnTo>
                    <a:pt x="143941" y="24701"/>
                  </a:lnTo>
                  <a:lnTo>
                    <a:pt x="143687" y="25336"/>
                  </a:lnTo>
                  <a:lnTo>
                    <a:pt x="143306" y="26098"/>
                  </a:lnTo>
                  <a:lnTo>
                    <a:pt x="143675" y="24498"/>
                  </a:lnTo>
                  <a:lnTo>
                    <a:pt x="143179" y="25895"/>
                  </a:lnTo>
                  <a:lnTo>
                    <a:pt x="143179" y="35877"/>
                  </a:lnTo>
                  <a:lnTo>
                    <a:pt x="143027" y="36131"/>
                  </a:lnTo>
                  <a:lnTo>
                    <a:pt x="142963" y="38798"/>
                  </a:lnTo>
                  <a:lnTo>
                    <a:pt x="142849" y="39433"/>
                  </a:lnTo>
                  <a:lnTo>
                    <a:pt x="142113" y="39433"/>
                  </a:lnTo>
                  <a:lnTo>
                    <a:pt x="142125" y="39306"/>
                  </a:lnTo>
                  <a:lnTo>
                    <a:pt x="142367" y="39179"/>
                  </a:lnTo>
                  <a:lnTo>
                    <a:pt x="142608" y="39052"/>
                  </a:lnTo>
                  <a:lnTo>
                    <a:pt x="142671" y="39306"/>
                  </a:lnTo>
                  <a:lnTo>
                    <a:pt x="142671" y="39179"/>
                  </a:lnTo>
                  <a:lnTo>
                    <a:pt x="142849" y="39433"/>
                  </a:lnTo>
                  <a:lnTo>
                    <a:pt x="142849" y="38874"/>
                  </a:lnTo>
                  <a:lnTo>
                    <a:pt x="142646" y="38671"/>
                  </a:lnTo>
                  <a:lnTo>
                    <a:pt x="142633" y="38417"/>
                  </a:lnTo>
                  <a:lnTo>
                    <a:pt x="142760" y="38417"/>
                  </a:lnTo>
                  <a:lnTo>
                    <a:pt x="142875" y="38544"/>
                  </a:lnTo>
                  <a:lnTo>
                    <a:pt x="142963" y="38798"/>
                  </a:lnTo>
                  <a:lnTo>
                    <a:pt x="142963" y="36131"/>
                  </a:lnTo>
                  <a:lnTo>
                    <a:pt x="142913" y="36004"/>
                  </a:lnTo>
                  <a:lnTo>
                    <a:pt x="143154" y="35877"/>
                  </a:lnTo>
                  <a:lnTo>
                    <a:pt x="143179" y="25895"/>
                  </a:lnTo>
                  <a:lnTo>
                    <a:pt x="143014" y="26352"/>
                  </a:lnTo>
                  <a:lnTo>
                    <a:pt x="142887" y="26327"/>
                  </a:lnTo>
                  <a:lnTo>
                    <a:pt x="142887" y="26733"/>
                  </a:lnTo>
                  <a:lnTo>
                    <a:pt x="142836" y="26911"/>
                  </a:lnTo>
                  <a:lnTo>
                    <a:pt x="142836" y="37274"/>
                  </a:lnTo>
                  <a:lnTo>
                    <a:pt x="142811" y="37147"/>
                  </a:lnTo>
                  <a:lnTo>
                    <a:pt x="142836" y="37274"/>
                  </a:lnTo>
                  <a:lnTo>
                    <a:pt x="142836" y="26911"/>
                  </a:lnTo>
                  <a:lnTo>
                    <a:pt x="142697" y="26949"/>
                  </a:lnTo>
                  <a:lnTo>
                    <a:pt x="142697" y="27368"/>
                  </a:lnTo>
                  <a:lnTo>
                    <a:pt x="142671" y="37528"/>
                  </a:lnTo>
                  <a:lnTo>
                    <a:pt x="142608" y="37655"/>
                  </a:lnTo>
                  <a:lnTo>
                    <a:pt x="142621" y="37528"/>
                  </a:lnTo>
                  <a:lnTo>
                    <a:pt x="142671" y="27444"/>
                  </a:lnTo>
                  <a:lnTo>
                    <a:pt x="142608" y="27622"/>
                  </a:lnTo>
                  <a:lnTo>
                    <a:pt x="142544" y="38925"/>
                  </a:lnTo>
                  <a:lnTo>
                    <a:pt x="142278" y="39039"/>
                  </a:lnTo>
                  <a:lnTo>
                    <a:pt x="142163" y="39179"/>
                  </a:lnTo>
                  <a:lnTo>
                    <a:pt x="142176" y="38925"/>
                  </a:lnTo>
                  <a:lnTo>
                    <a:pt x="142379" y="38671"/>
                  </a:lnTo>
                  <a:lnTo>
                    <a:pt x="142544" y="38925"/>
                  </a:lnTo>
                  <a:lnTo>
                    <a:pt x="142544" y="27597"/>
                  </a:lnTo>
                  <a:lnTo>
                    <a:pt x="142392" y="27533"/>
                  </a:lnTo>
                  <a:lnTo>
                    <a:pt x="142392" y="28511"/>
                  </a:lnTo>
                  <a:lnTo>
                    <a:pt x="142354" y="28765"/>
                  </a:lnTo>
                  <a:lnTo>
                    <a:pt x="142189" y="29527"/>
                  </a:lnTo>
                  <a:lnTo>
                    <a:pt x="142113" y="29908"/>
                  </a:lnTo>
                  <a:lnTo>
                    <a:pt x="142049" y="30162"/>
                  </a:lnTo>
                  <a:lnTo>
                    <a:pt x="142024" y="39408"/>
                  </a:lnTo>
                  <a:lnTo>
                    <a:pt x="142024" y="30162"/>
                  </a:lnTo>
                  <a:lnTo>
                    <a:pt x="141897" y="30035"/>
                  </a:lnTo>
                  <a:lnTo>
                    <a:pt x="142113" y="29908"/>
                  </a:lnTo>
                  <a:lnTo>
                    <a:pt x="142113" y="29603"/>
                  </a:lnTo>
                  <a:lnTo>
                    <a:pt x="141757" y="29908"/>
                  </a:lnTo>
                  <a:lnTo>
                    <a:pt x="141554" y="29629"/>
                  </a:lnTo>
                  <a:lnTo>
                    <a:pt x="141554" y="33845"/>
                  </a:lnTo>
                  <a:lnTo>
                    <a:pt x="141465" y="34226"/>
                  </a:lnTo>
                  <a:lnTo>
                    <a:pt x="141198" y="34582"/>
                  </a:lnTo>
                  <a:lnTo>
                    <a:pt x="141198" y="35242"/>
                  </a:lnTo>
                  <a:lnTo>
                    <a:pt x="141122" y="35382"/>
                  </a:lnTo>
                  <a:lnTo>
                    <a:pt x="141122" y="37909"/>
                  </a:lnTo>
                  <a:lnTo>
                    <a:pt x="141058" y="38290"/>
                  </a:lnTo>
                  <a:lnTo>
                    <a:pt x="140957" y="38671"/>
                  </a:lnTo>
                  <a:lnTo>
                    <a:pt x="140995" y="37909"/>
                  </a:lnTo>
                  <a:lnTo>
                    <a:pt x="141122" y="37909"/>
                  </a:lnTo>
                  <a:lnTo>
                    <a:pt x="141122" y="35382"/>
                  </a:lnTo>
                  <a:lnTo>
                    <a:pt x="140982" y="35572"/>
                  </a:lnTo>
                  <a:lnTo>
                    <a:pt x="140982" y="35750"/>
                  </a:lnTo>
                  <a:lnTo>
                    <a:pt x="140931" y="35877"/>
                  </a:lnTo>
                  <a:lnTo>
                    <a:pt x="140754" y="36093"/>
                  </a:lnTo>
                  <a:lnTo>
                    <a:pt x="140754" y="38798"/>
                  </a:lnTo>
                  <a:lnTo>
                    <a:pt x="140754" y="38925"/>
                  </a:lnTo>
                  <a:lnTo>
                    <a:pt x="140589" y="38798"/>
                  </a:lnTo>
                  <a:lnTo>
                    <a:pt x="140525" y="39433"/>
                  </a:lnTo>
                  <a:lnTo>
                    <a:pt x="140322" y="39204"/>
                  </a:lnTo>
                  <a:lnTo>
                    <a:pt x="140322" y="39814"/>
                  </a:lnTo>
                  <a:lnTo>
                    <a:pt x="140157" y="39941"/>
                  </a:lnTo>
                  <a:lnTo>
                    <a:pt x="140042" y="39687"/>
                  </a:lnTo>
                  <a:lnTo>
                    <a:pt x="139877" y="39344"/>
                  </a:lnTo>
                  <a:lnTo>
                    <a:pt x="139877" y="40322"/>
                  </a:lnTo>
                  <a:lnTo>
                    <a:pt x="139865" y="40576"/>
                  </a:lnTo>
                  <a:lnTo>
                    <a:pt x="139458" y="41465"/>
                  </a:lnTo>
                  <a:lnTo>
                    <a:pt x="139407" y="41211"/>
                  </a:lnTo>
                  <a:lnTo>
                    <a:pt x="139509" y="40957"/>
                  </a:lnTo>
                  <a:lnTo>
                    <a:pt x="139865" y="40576"/>
                  </a:lnTo>
                  <a:lnTo>
                    <a:pt x="139865" y="40347"/>
                  </a:lnTo>
                  <a:lnTo>
                    <a:pt x="139344" y="40957"/>
                  </a:lnTo>
                  <a:lnTo>
                    <a:pt x="139242" y="41084"/>
                  </a:lnTo>
                  <a:lnTo>
                    <a:pt x="138963" y="41338"/>
                  </a:lnTo>
                  <a:lnTo>
                    <a:pt x="138861" y="41465"/>
                  </a:lnTo>
                  <a:lnTo>
                    <a:pt x="138468" y="41846"/>
                  </a:lnTo>
                  <a:lnTo>
                    <a:pt x="138442" y="39941"/>
                  </a:lnTo>
                  <a:lnTo>
                    <a:pt x="138544" y="39560"/>
                  </a:lnTo>
                  <a:lnTo>
                    <a:pt x="138645" y="39433"/>
                  </a:lnTo>
                  <a:lnTo>
                    <a:pt x="138849" y="41338"/>
                  </a:lnTo>
                  <a:lnTo>
                    <a:pt x="138823" y="39433"/>
                  </a:lnTo>
                  <a:lnTo>
                    <a:pt x="138849" y="39179"/>
                  </a:lnTo>
                  <a:lnTo>
                    <a:pt x="138963" y="39687"/>
                  </a:lnTo>
                  <a:lnTo>
                    <a:pt x="139065" y="40703"/>
                  </a:lnTo>
                  <a:lnTo>
                    <a:pt x="138950" y="41249"/>
                  </a:lnTo>
                  <a:lnTo>
                    <a:pt x="139179" y="40703"/>
                  </a:lnTo>
                  <a:lnTo>
                    <a:pt x="139217" y="40957"/>
                  </a:lnTo>
                  <a:lnTo>
                    <a:pt x="139344" y="40957"/>
                  </a:lnTo>
                  <a:lnTo>
                    <a:pt x="139319" y="40703"/>
                  </a:lnTo>
                  <a:lnTo>
                    <a:pt x="139395" y="40195"/>
                  </a:lnTo>
                  <a:lnTo>
                    <a:pt x="139458" y="40068"/>
                  </a:lnTo>
                  <a:lnTo>
                    <a:pt x="139623" y="39687"/>
                  </a:lnTo>
                  <a:lnTo>
                    <a:pt x="139801" y="39941"/>
                  </a:lnTo>
                  <a:lnTo>
                    <a:pt x="139877" y="40322"/>
                  </a:lnTo>
                  <a:lnTo>
                    <a:pt x="139877" y="39344"/>
                  </a:lnTo>
                  <a:lnTo>
                    <a:pt x="139801" y="39179"/>
                  </a:lnTo>
                  <a:lnTo>
                    <a:pt x="140322" y="39814"/>
                  </a:lnTo>
                  <a:lnTo>
                    <a:pt x="140322" y="39204"/>
                  </a:lnTo>
                  <a:lnTo>
                    <a:pt x="140093" y="38925"/>
                  </a:lnTo>
                  <a:lnTo>
                    <a:pt x="139992" y="38798"/>
                  </a:lnTo>
                  <a:lnTo>
                    <a:pt x="140119" y="38798"/>
                  </a:lnTo>
                  <a:lnTo>
                    <a:pt x="140500" y="39179"/>
                  </a:lnTo>
                  <a:lnTo>
                    <a:pt x="140525" y="39433"/>
                  </a:lnTo>
                  <a:lnTo>
                    <a:pt x="140525" y="38760"/>
                  </a:lnTo>
                  <a:lnTo>
                    <a:pt x="140258" y="38544"/>
                  </a:lnTo>
                  <a:lnTo>
                    <a:pt x="140284" y="38417"/>
                  </a:lnTo>
                  <a:lnTo>
                    <a:pt x="140754" y="38798"/>
                  </a:lnTo>
                  <a:lnTo>
                    <a:pt x="140754" y="36093"/>
                  </a:lnTo>
                  <a:lnTo>
                    <a:pt x="140741" y="38417"/>
                  </a:lnTo>
                  <a:lnTo>
                    <a:pt x="140563" y="38290"/>
                  </a:lnTo>
                  <a:lnTo>
                    <a:pt x="140449" y="38036"/>
                  </a:lnTo>
                  <a:lnTo>
                    <a:pt x="140525" y="37909"/>
                  </a:lnTo>
                  <a:lnTo>
                    <a:pt x="140716" y="37909"/>
                  </a:lnTo>
                  <a:lnTo>
                    <a:pt x="140741" y="38417"/>
                  </a:lnTo>
                  <a:lnTo>
                    <a:pt x="140741" y="36106"/>
                  </a:lnTo>
                  <a:lnTo>
                    <a:pt x="140982" y="35750"/>
                  </a:lnTo>
                  <a:lnTo>
                    <a:pt x="140982" y="35572"/>
                  </a:lnTo>
                  <a:lnTo>
                    <a:pt x="140779" y="35750"/>
                  </a:lnTo>
                  <a:lnTo>
                    <a:pt x="141173" y="35242"/>
                  </a:lnTo>
                  <a:lnTo>
                    <a:pt x="141198" y="34582"/>
                  </a:lnTo>
                  <a:lnTo>
                    <a:pt x="141300" y="34353"/>
                  </a:lnTo>
                  <a:lnTo>
                    <a:pt x="141363" y="34226"/>
                  </a:lnTo>
                  <a:lnTo>
                    <a:pt x="141554" y="33845"/>
                  </a:lnTo>
                  <a:lnTo>
                    <a:pt x="141554" y="29629"/>
                  </a:lnTo>
                  <a:lnTo>
                    <a:pt x="141541" y="30048"/>
                  </a:lnTo>
                  <a:lnTo>
                    <a:pt x="141516" y="32194"/>
                  </a:lnTo>
                  <a:lnTo>
                    <a:pt x="141427" y="32321"/>
                  </a:lnTo>
                  <a:lnTo>
                    <a:pt x="141401" y="33083"/>
                  </a:lnTo>
                  <a:lnTo>
                    <a:pt x="141325" y="33337"/>
                  </a:lnTo>
                  <a:lnTo>
                    <a:pt x="140754" y="33972"/>
                  </a:lnTo>
                  <a:lnTo>
                    <a:pt x="140754" y="34861"/>
                  </a:lnTo>
                  <a:lnTo>
                    <a:pt x="140639" y="35115"/>
                  </a:lnTo>
                  <a:lnTo>
                    <a:pt x="140512" y="35242"/>
                  </a:lnTo>
                  <a:lnTo>
                    <a:pt x="140754" y="34861"/>
                  </a:lnTo>
                  <a:lnTo>
                    <a:pt x="140754" y="33972"/>
                  </a:lnTo>
                  <a:lnTo>
                    <a:pt x="140639" y="34099"/>
                  </a:lnTo>
                  <a:lnTo>
                    <a:pt x="140677" y="33972"/>
                  </a:lnTo>
                  <a:lnTo>
                    <a:pt x="140728" y="33845"/>
                  </a:lnTo>
                  <a:lnTo>
                    <a:pt x="141071" y="33464"/>
                  </a:lnTo>
                  <a:lnTo>
                    <a:pt x="141401" y="33083"/>
                  </a:lnTo>
                  <a:lnTo>
                    <a:pt x="141401" y="32270"/>
                  </a:lnTo>
                  <a:lnTo>
                    <a:pt x="141325" y="32118"/>
                  </a:lnTo>
                  <a:lnTo>
                    <a:pt x="141312" y="32956"/>
                  </a:lnTo>
                  <a:lnTo>
                    <a:pt x="140830" y="33464"/>
                  </a:lnTo>
                  <a:lnTo>
                    <a:pt x="140868" y="33337"/>
                  </a:lnTo>
                  <a:lnTo>
                    <a:pt x="141008" y="32956"/>
                  </a:lnTo>
                  <a:lnTo>
                    <a:pt x="141274" y="32702"/>
                  </a:lnTo>
                  <a:lnTo>
                    <a:pt x="141312" y="32956"/>
                  </a:lnTo>
                  <a:lnTo>
                    <a:pt x="141312" y="32042"/>
                  </a:lnTo>
                  <a:lnTo>
                    <a:pt x="141274" y="31813"/>
                  </a:lnTo>
                  <a:lnTo>
                    <a:pt x="141503" y="32169"/>
                  </a:lnTo>
                  <a:lnTo>
                    <a:pt x="141389" y="31559"/>
                  </a:lnTo>
                  <a:lnTo>
                    <a:pt x="141503" y="32169"/>
                  </a:lnTo>
                  <a:lnTo>
                    <a:pt x="141516" y="30073"/>
                  </a:lnTo>
                  <a:lnTo>
                    <a:pt x="141351" y="30162"/>
                  </a:lnTo>
                  <a:lnTo>
                    <a:pt x="141351" y="30543"/>
                  </a:lnTo>
                  <a:lnTo>
                    <a:pt x="141173" y="30797"/>
                  </a:lnTo>
                  <a:lnTo>
                    <a:pt x="141173" y="32575"/>
                  </a:lnTo>
                  <a:lnTo>
                    <a:pt x="141135" y="32448"/>
                  </a:lnTo>
                  <a:lnTo>
                    <a:pt x="141173" y="32575"/>
                  </a:lnTo>
                  <a:lnTo>
                    <a:pt x="141173" y="30797"/>
                  </a:lnTo>
                  <a:lnTo>
                    <a:pt x="141325" y="30543"/>
                  </a:lnTo>
                  <a:lnTo>
                    <a:pt x="141351" y="30162"/>
                  </a:lnTo>
                  <a:lnTo>
                    <a:pt x="140982" y="29883"/>
                  </a:lnTo>
                  <a:lnTo>
                    <a:pt x="140982" y="30543"/>
                  </a:lnTo>
                  <a:lnTo>
                    <a:pt x="140944" y="31305"/>
                  </a:lnTo>
                  <a:lnTo>
                    <a:pt x="140931" y="31559"/>
                  </a:lnTo>
                  <a:lnTo>
                    <a:pt x="140843" y="31432"/>
                  </a:lnTo>
                  <a:lnTo>
                    <a:pt x="140944" y="31305"/>
                  </a:lnTo>
                  <a:lnTo>
                    <a:pt x="140944" y="30454"/>
                  </a:lnTo>
                  <a:lnTo>
                    <a:pt x="140830" y="30162"/>
                  </a:lnTo>
                  <a:lnTo>
                    <a:pt x="140957" y="30289"/>
                  </a:lnTo>
                  <a:lnTo>
                    <a:pt x="140982" y="30543"/>
                  </a:lnTo>
                  <a:lnTo>
                    <a:pt x="140982" y="29883"/>
                  </a:lnTo>
                  <a:lnTo>
                    <a:pt x="140779" y="29718"/>
                  </a:lnTo>
                  <a:lnTo>
                    <a:pt x="140779" y="31051"/>
                  </a:lnTo>
                  <a:lnTo>
                    <a:pt x="140728" y="31305"/>
                  </a:lnTo>
                  <a:lnTo>
                    <a:pt x="140665" y="32169"/>
                  </a:lnTo>
                  <a:lnTo>
                    <a:pt x="140462" y="32702"/>
                  </a:lnTo>
                  <a:lnTo>
                    <a:pt x="140436" y="36258"/>
                  </a:lnTo>
                  <a:lnTo>
                    <a:pt x="140411" y="36512"/>
                  </a:lnTo>
                  <a:lnTo>
                    <a:pt x="140411" y="36766"/>
                  </a:lnTo>
                  <a:lnTo>
                    <a:pt x="140296" y="37020"/>
                  </a:lnTo>
                  <a:lnTo>
                    <a:pt x="140309" y="36893"/>
                  </a:lnTo>
                  <a:lnTo>
                    <a:pt x="140411" y="36766"/>
                  </a:lnTo>
                  <a:lnTo>
                    <a:pt x="140411" y="36512"/>
                  </a:lnTo>
                  <a:lnTo>
                    <a:pt x="140296" y="36639"/>
                  </a:lnTo>
                  <a:lnTo>
                    <a:pt x="140360" y="36385"/>
                  </a:lnTo>
                  <a:lnTo>
                    <a:pt x="140436" y="36258"/>
                  </a:lnTo>
                  <a:lnTo>
                    <a:pt x="140436" y="32740"/>
                  </a:lnTo>
                  <a:lnTo>
                    <a:pt x="140220" y="33274"/>
                  </a:lnTo>
                  <a:lnTo>
                    <a:pt x="140220" y="36385"/>
                  </a:lnTo>
                  <a:lnTo>
                    <a:pt x="140169" y="36639"/>
                  </a:lnTo>
                  <a:lnTo>
                    <a:pt x="140157" y="37274"/>
                  </a:lnTo>
                  <a:lnTo>
                    <a:pt x="140144" y="37401"/>
                  </a:lnTo>
                  <a:lnTo>
                    <a:pt x="140017" y="37401"/>
                  </a:lnTo>
                  <a:lnTo>
                    <a:pt x="140157" y="37274"/>
                  </a:lnTo>
                  <a:lnTo>
                    <a:pt x="140157" y="36703"/>
                  </a:lnTo>
                  <a:lnTo>
                    <a:pt x="140042" y="36893"/>
                  </a:lnTo>
                  <a:lnTo>
                    <a:pt x="140004" y="37020"/>
                  </a:lnTo>
                  <a:lnTo>
                    <a:pt x="140042" y="36893"/>
                  </a:lnTo>
                  <a:lnTo>
                    <a:pt x="140042" y="36766"/>
                  </a:lnTo>
                  <a:lnTo>
                    <a:pt x="140220" y="36385"/>
                  </a:lnTo>
                  <a:lnTo>
                    <a:pt x="140220" y="33274"/>
                  </a:lnTo>
                  <a:lnTo>
                    <a:pt x="140258" y="33083"/>
                  </a:lnTo>
                  <a:lnTo>
                    <a:pt x="140398" y="32588"/>
                  </a:lnTo>
                  <a:lnTo>
                    <a:pt x="140436" y="32448"/>
                  </a:lnTo>
                  <a:lnTo>
                    <a:pt x="140627" y="31813"/>
                  </a:lnTo>
                  <a:lnTo>
                    <a:pt x="140335" y="32448"/>
                  </a:lnTo>
                  <a:lnTo>
                    <a:pt x="140081" y="32956"/>
                  </a:lnTo>
                  <a:lnTo>
                    <a:pt x="140081" y="34226"/>
                  </a:lnTo>
                  <a:lnTo>
                    <a:pt x="140068" y="34099"/>
                  </a:lnTo>
                  <a:lnTo>
                    <a:pt x="140081" y="34226"/>
                  </a:lnTo>
                  <a:lnTo>
                    <a:pt x="140081" y="32956"/>
                  </a:lnTo>
                  <a:lnTo>
                    <a:pt x="140017" y="33083"/>
                  </a:lnTo>
                  <a:lnTo>
                    <a:pt x="140208" y="32321"/>
                  </a:lnTo>
                  <a:lnTo>
                    <a:pt x="140309" y="32448"/>
                  </a:lnTo>
                  <a:lnTo>
                    <a:pt x="140284" y="32321"/>
                  </a:lnTo>
                  <a:lnTo>
                    <a:pt x="140220" y="32194"/>
                  </a:lnTo>
                  <a:lnTo>
                    <a:pt x="140258" y="32067"/>
                  </a:lnTo>
                  <a:lnTo>
                    <a:pt x="140589" y="31813"/>
                  </a:lnTo>
                  <a:lnTo>
                    <a:pt x="140665" y="32169"/>
                  </a:lnTo>
                  <a:lnTo>
                    <a:pt x="140665" y="31216"/>
                  </a:lnTo>
                  <a:lnTo>
                    <a:pt x="140779" y="31051"/>
                  </a:lnTo>
                  <a:lnTo>
                    <a:pt x="140779" y="29718"/>
                  </a:lnTo>
                  <a:lnTo>
                    <a:pt x="140563" y="29527"/>
                  </a:lnTo>
                  <a:lnTo>
                    <a:pt x="140538" y="30670"/>
                  </a:lnTo>
                  <a:lnTo>
                    <a:pt x="140538" y="30924"/>
                  </a:lnTo>
                  <a:lnTo>
                    <a:pt x="140449" y="31051"/>
                  </a:lnTo>
                  <a:lnTo>
                    <a:pt x="140423" y="31673"/>
                  </a:lnTo>
                  <a:lnTo>
                    <a:pt x="140335" y="31813"/>
                  </a:lnTo>
                  <a:lnTo>
                    <a:pt x="140398" y="31559"/>
                  </a:lnTo>
                  <a:lnTo>
                    <a:pt x="140296" y="31813"/>
                  </a:lnTo>
                  <a:lnTo>
                    <a:pt x="140144" y="32016"/>
                  </a:lnTo>
                  <a:lnTo>
                    <a:pt x="140144" y="32194"/>
                  </a:lnTo>
                  <a:lnTo>
                    <a:pt x="139674" y="33591"/>
                  </a:lnTo>
                  <a:lnTo>
                    <a:pt x="139636" y="33718"/>
                  </a:lnTo>
                  <a:lnTo>
                    <a:pt x="139611" y="33591"/>
                  </a:lnTo>
                  <a:lnTo>
                    <a:pt x="139585" y="33464"/>
                  </a:lnTo>
                  <a:lnTo>
                    <a:pt x="139484" y="33337"/>
                  </a:lnTo>
                  <a:lnTo>
                    <a:pt x="139382" y="33210"/>
                  </a:lnTo>
                  <a:lnTo>
                    <a:pt x="139395" y="32956"/>
                  </a:lnTo>
                  <a:lnTo>
                    <a:pt x="140144" y="32194"/>
                  </a:lnTo>
                  <a:lnTo>
                    <a:pt x="140144" y="32016"/>
                  </a:lnTo>
                  <a:lnTo>
                    <a:pt x="140169" y="31673"/>
                  </a:lnTo>
                  <a:lnTo>
                    <a:pt x="140398" y="31432"/>
                  </a:lnTo>
                  <a:lnTo>
                    <a:pt x="140398" y="31559"/>
                  </a:lnTo>
                  <a:lnTo>
                    <a:pt x="140423" y="31026"/>
                  </a:lnTo>
                  <a:lnTo>
                    <a:pt x="140195" y="30734"/>
                  </a:lnTo>
                  <a:lnTo>
                    <a:pt x="140195" y="31305"/>
                  </a:lnTo>
                  <a:lnTo>
                    <a:pt x="140042" y="31445"/>
                  </a:lnTo>
                  <a:lnTo>
                    <a:pt x="140042" y="32067"/>
                  </a:lnTo>
                  <a:lnTo>
                    <a:pt x="139357" y="32778"/>
                  </a:lnTo>
                  <a:lnTo>
                    <a:pt x="139357" y="39687"/>
                  </a:lnTo>
                  <a:lnTo>
                    <a:pt x="139230" y="40068"/>
                  </a:lnTo>
                  <a:lnTo>
                    <a:pt x="139090" y="38925"/>
                  </a:lnTo>
                  <a:lnTo>
                    <a:pt x="139268" y="39179"/>
                  </a:lnTo>
                  <a:lnTo>
                    <a:pt x="139357" y="39687"/>
                  </a:lnTo>
                  <a:lnTo>
                    <a:pt x="139357" y="32778"/>
                  </a:lnTo>
                  <a:lnTo>
                    <a:pt x="139179" y="32956"/>
                  </a:lnTo>
                  <a:lnTo>
                    <a:pt x="139179" y="35242"/>
                  </a:lnTo>
                  <a:lnTo>
                    <a:pt x="139026" y="35877"/>
                  </a:lnTo>
                  <a:lnTo>
                    <a:pt x="138938" y="36131"/>
                  </a:lnTo>
                  <a:lnTo>
                    <a:pt x="138963" y="35623"/>
                  </a:lnTo>
                  <a:lnTo>
                    <a:pt x="139077" y="35369"/>
                  </a:lnTo>
                  <a:lnTo>
                    <a:pt x="139179" y="35242"/>
                  </a:lnTo>
                  <a:lnTo>
                    <a:pt x="139179" y="32956"/>
                  </a:lnTo>
                  <a:lnTo>
                    <a:pt x="139966" y="31940"/>
                  </a:lnTo>
                  <a:lnTo>
                    <a:pt x="140042" y="32067"/>
                  </a:lnTo>
                  <a:lnTo>
                    <a:pt x="140042" y="31445"/>
                  </a:lnTo>
                  <a:lnTo>
                    <a:pt x="139903" y="31559"/>
                  </a:lnTo>
                  <a:lnTo>
                    <a:pt x="139687" y="31127"/>
                  </a:lnTo>
                  <a:lnTo>
                    <a:pt x="139687" y="31813"/>
                  </a:lnTo>
                  <a:lnTo>
                    <a:pt x="139255" y="32321"/>
                  </a:lnTo>
                  <a:lnTo>
                    <a:pt x="139153" y="32893"/>
                  </a:lnTo>
                  <a:lnTo>
                    <a:pt x="139153" y="35115"/>
                  </a:lnTo>
                  <a:lnTo>
                    <a:pt x="138988" y="35242"/>
                  </a:lnTo>
                  <a:lnTo>
                    <a:pt x="138988" y="35115"/>
                  </a:lnTo>
                  <a:lnTo>
                    <a:pt x="139065" y="34861"/>
                  </a:lnTo>
                  <a:lnTo>
                    <a:pt x="139128" y="34734"/>
                  </a:lnTo>
                  <a:lnTo>
                    <a:pt x="139153" y="35115"/>
                  </a:lnTo>
                  <a:lnTo>
                    <a:pt x="139153" y="32893"/>
                  </a:lnTo>
                  <a:lnTo>
                    <a:pt x="139090" y="32753"/>
                  </a:lnTo>
                  <a:lnTo>
                    <a:pt x="139090" y="34607"/>
                  </a:lnTo>
                  <a:lnTo>
                    <a:pt x="139026" y="34480"/>
                  </a:lnTo>
                  <a:lnTo>
                    <a:pt x="139090" y="34607"/>
                  </a:lnTo>
                  <a:lnTo>
                    <a:pt x="139090" y="32753"/>
                  </a:lnTo>
                  <a:lnTo>
                    <a:pt x="139039" y="32562"/>
                  </a:lnTo>
                  <a:lnTo>
                    <a:pt x="138925" y="32702"/>
                  </a:lnTo>
                  <a:lnTo>
                    <a:pt x="138811" y="32359"/>
                  </a:lnTo>
                  <a:lnTo>
                    <a:pt x="138811" y="34861"/>
                  </a:lnTo>
                  <a:lnTo>
                    <a:pt x="138811" y="35115"/>
                  </a:lnTo>
                  <a:lnTo>
                    <a:pt x="138798" y="35255"/>
                  </a:lnTo>
                  <a:lnTo>
                    <a:pt x="138798" y="35623"/>
                  </a:lnTo>
                  <a:lnTo>
                    <a:pt x="138684" y="36766"/>
                  </a:lnTo>
                  <a:lnTo>
                    <a:pt x="138582" y="36995"/>
                  </a:lnTo>
                  <a:lnTo>
                    <a:pt x="138582" y="38798"/>
                  </a:lnTo>
                  <a:lnTo>
                    <a:pt x="138493" y="39179"/>
                  </a:lnTo>
                  <a:lnTo>
                    <a:pt x="138506" y="39052"/>
                  </a:lnTo>
                  <a:lnTo>
                    <a:pt x="138544" y="38798"/>
                  </a:lnTo>
                  <a:lnTo>
                    <a:pt x="138582" y="36995"/>
                  </a:lnTo>
                  <a:lnTo>
                    <a:pt x="138417" y="37147"/>
                  </a:lnTo>
                  <a:lnTo>
                    <a:pt x="138595" y="36004"/>
                  </a:lnTo>
                  <a:lnTo>
                    <a:pt x="138709" y="35750"/>
                  </a:lnTo>
                  <a:lnTo>
                    <a:pt x="138798" y="35623"/>
                  </a:lnTo>
                  <a:lnTo>
                    <a:pt x="138798" y="35255"/>
                  </a:lnTo>
                  <a:lnTo>
                    <a:pt x="138785" y="35382"/>
                  </a:lnTo>
                  <a:lnTo>
                    <a:pt x="138645" y="35496"/>
                  </a:lnTo>
                  <a:lnTo>
                    <a:pt x="138709" y="35242"/>
                  </a:lnTo>
                  <a:lnTo>
                    <a:pt x="138811" y="35115"/>
                  </a:lnTo>
                  <a:lnTo>
                    <a:pt x="138811" y="34861"/>
                  </a:lnTo>
                  <a:lnTo>
                    <a:pt x="138798" y="34734"/>
                  </a:lnTo>
                  <a:lnTo>
                    <a:pt x="138811" y="34861"/>
                  </a:lnTo>
                  <a:lnTo>
                    <a:pt x="138811" y="32359"/>
                  </a:lnTo>
                  <a:lnTo>
                    <a:pt x="138671" y="31915"/>
                  </a:lnTo>
                  <a:lnTo>
                    <a:pt x="138671" y="32321"/>
                  </a:lnTo>
                  <a:lnTo>
                    <a:pt x="138506" y="31991"/>
                  </a:lnTo>
                  <a:lnTo>
                    <a:pt x="138506" y="34607"/>
                  </a:lnTo>
                  <a:lnTo>
                    <a:pt x="138480" y="35115"/>
                  </a:lnTo>
                  <a:lnTo>
                    <a:pt x="138455" y="35496"/>
                  </a:lnTo>
                  <a:lnTo>
                    <a:pt x="138442" y="35750"/>
                  </a:lnTo>
                  <a:lnTo>
                    <a:pt x="138417" y="36004"/>
                  </a:lnTo>
                  <a:lnTo>
                    <a:pt x="138315" y="37147"/>
                  </a:lnTo>
                  <a:lnTo>
                    <a:pt x="138290" y="37287"/>
                  </a:lnTo>
                  <a:lnTo>
                    <a:pt x="138214" y="37439"/>
                  </a:lnTo>
                  <a:lnTo>
                    <a:pt x="138214" y="39052"/>
                  </a:lnTo>
                  <a:lnTo>
                    <a:pt x="138125" y="39522"/>
                  </a:lnTo>
                  <a:lnTo>
                    <a:pt x="137439" y="40195"/>
                  </a:lnTo>
                  <a:lnTo>
                    <a:pt x="137718" y="39560"/>
                  </a:lnTo>
                  <a:lnTo>
                    <a:pt x="137718" y="39687"/>
                  </a:lnTo>
                  <a:lnTo>
                    <a:pt x="137807" y="39560"/>
                  </a:lnTo>
                  <a:lnTo>
                    <a:pt x="138010" y="39306"/>
                  </a:lnTo>
                  <a:lnTo>
                    <a:pt x="138214" y="39052"/>
                  </a:lnTo>
                  <a:lnTo>
                    <a:pt x="138214" y="37439"/>
                  </a:lnTo>
                  <a:lnTo>
                    <a:pt x="138188" y="38417"/>
                  </a:lnTo>
                  <a:lnTo>
                    <a:pt x="138099" y="38900"/>
                  </a:lnTo>
                  <a:lnTo>
                    <a:pt x="137947" y="39039"/>
                  </a:lnTo>
                  <a:lnTo>
                    <a:pt x="138188" y="38417"/>
                  </a:lnTo>
                  <a:lnTo>
                    <a:pt x="138188" y="37490"/>
                  </a:lnTo>
                  <a:lnTo>
                    <a:pt x="137007" y="38798"/>
                  </a:lnTo>
                  <a:lnTo>
                    <a:pt x="136855" y="39052"/>
                  </a:lnTo>
                  <a:lnTo>
                    <a:pt x="135813" y="39941"/>
                  </a:lnTo>
                  <a:lnTo>
                    <a:pt x="135597" y="40068"/>
                  </a:lnTo>
                  <a:lnTo>
                    <a:pt x="135534" y="39941"/>
                  </a:lnTo>
                  <a:lnTo>
                    <a:pt x="135534" y="39814"/>
                  </a:lnTo>
                  <a:lnTo>
                    <a:pt x="136055" y="39052"/>
                  </a:lnTo>
                  <a:lnTo>
                    <a:pt x="136131" y="38925"/>
                  </a:lnTo>
                  <a:lnTo>
                    <a:pt x="136398" y="38544"/>
                  </a:lnTo>
                  <a:lnTo>
                    <a:pt x="136486" y="38417"/>
                  </a:lnTo>
                  <a:lnTo>
                    <a:pt x="136728" y="38036"/>
                  </a:lnTo>
                  <a:lnTo>
                    <a:pt x="137223" y="37274"/>
                  </a:lnTo>
                  <a:lnTo>
                    <a:pt x="137756" y="36779"/>
                  </a:lnTo>
                  <a:lnTo>
                    <a:pt x="138417" y="36004"/>
                  </a:lnTo>
                  <a:lnTo>
                    <a:pt x="138417" y="35775"/>
                  </a:lnTo>
                  <a:lnTo>
                    <a:pt x="137756" y="36385"/>
                  </a:lnTo>
                  <a:lnTo>
                    <a:pt x="136753" y="37655"/>
                  </a:lnTo>
                  <a:lnTo>
                    <a:pt x="136626" y="37757"/>
                  </a:lnTo>
                  <a:lnTo>
                    <a:pt x="136423" y="38036"/>
                  </a:lnTo>
                  <a:lnTo>
                    <a:pt x="136766" y="37528"/>
                  </a:lnTo>
                  <a:lnTo>
                    <a:pt x="136702" y="37655"/>
                  </a:lnTo>
                  <a:lnTo>
                    <a:pt x="136817" y="37528"/>
                  </a:lnTo>
                  <a:lnTo>
                    <a:pt x="136918" y="37274"/>
                  </a:lnTo>
                  <a:lnTo>
                    <a:pt x="137274" y="36766"/>
                  </a:lnTo>
                  <a:lnTo>
                    <a:pt x="137833" y="36131"/>
                  </a:lnTo>
                  <a:lnTo>
                    <a:pt x="138455" y="35496"/>
                  </a:lnTo>
                  <a:lnTo>
                    <a:pt x="138455" y="35166"/>
                  </a:lnTo>
                  <a:lnTo>
                    <a:pt x="138353" y="35369"/>
                  </a:lnTo>
                  <a:lnTo>
                    <a:pt x="137617" y="36131"/>
                  </a:lnTo>
                  <a:lnTo>
                    <a:pt x="138353" y="34861"/>
                  </a:lnTo>
                  <a:lnTo>
                    <a:pt x="138506" y="34607"/>
                  </a:lnTo>
                  <a:lnTo>
                    <a:pt x="138506" y="31991"/>
                  </a:lnTo>
                  <a:lnTo>
                    <a:pt x="138442" y="31813"/>
                  </a:lnTo>
                  <a:lnTo>
                    <a:pt x="138328" y="31432"/>
                  </a:lnTo>
                  <a:lnTo>
                    <a:pt x="138290" y="31305"/>
                  </a:lnTo>
                  <a:lnTo>
                    <a:pt x="138214" y="31051"/>
                  </a:lnTo>
                  <a:lnTo>
                    <a:pt x="138201" y="30924"/>
                  </a:lnTo>
                  <a:lnTo>
                    <a:pt x="138163" y="30289"/>
                  </a:lnTo>
                  <a:lnTo>
                    <a:pt x="138125" y="29654"/>
                  </a:lnTo>
                  <a:lnTo>
                    <a:pt x="138671" y="32321"/>
                  </a:lnTo>
                  <a:lnTo>
                    <a:pt x="138671" y="31915"/>
                  </a:lnTo>
                  <a:lnTo>
                    <a:pt x="138430" y="29908"/>
                  </a:lnTo>
                  <a:lnTo>
                    <a:pt x="138417" y="29654"/>
                  </a:lnTo>
                  <a:lnTo>
                    <a:pt x="138506" y="29781"/>
                  </a:lnTo>
                  <a:lnTo>
                    <a:pt x="138684" y="30949"/>
                  </a:lnTo>
                  <a:lnTo>
                    <a:pt x="138925" y="32118"/>
                  </a:lnTo>
                  <a:lnTo>
                    <a:pt x="139039" y="32562"/>
                  </a:lnTo>
                  <a:lnTo>
                    <a:pt x="138912" y="30416"/>
                  </a:lnTo>
                  <a:lnTo>
                    <a:pt x="139623" y="31432"/>
                  </a:lnTo>
                  <a:lnTo>
                    <a:pt x="139687" y="31813"/>
                  </a:lnTo>
                  <a:lnTo>
                    <a:pt x="139687" y="31127"/>
                  </a:lnTo>
                  <a:lnTo>
                    <a:pt x="139331" y="30416"/>
                  </a:lnTo>
                  <a:lnTo>
                    <a:pt x="138950" y="29654"/>
                  </a:lnTo>
                  <a:lnTo>
                    <a:pt x="140195" y="31305"/>
                  </a:lnTo>
                  <a:lnTo>
                    <a:pt x="140195" y="30734"/>
                  </a:lnTo>
                  <a:lnTo>
                    <a:pt x="139344" y="29654"/>
                  </a:lnTo>
                  <a:lnTo>
                    <a:pt x="139153" y="29400"/>
                  </a:lnTo>
                  <a:lnTo>
                    <a:pt x="140538" y="30670"/>
                  </a:lnTo>
                  <a:lnTo>
                    <a:pt x="140538" y="29476"/>
                  </a:lnTo>
                  <a:lnTo>
                    <a:pt x="140169" y="28638"/>
                  </a:lnTo>
                  <a:lnTo>
                    <a:pt x="140538" y="28638"/>
                  </a:lnTo>
                  <a:lnTo>
                    <a:pt x="141465" y="29908"/>
                  </a:lnTo>
                  <a:lnTo>
                    <a:pt x="141541" y="30048"/>
                  </a:lnTo>
                  <a:lnTo>
                    <a:pt x="141541" y="29616"/>
                  </a:lnTo>
                  <a:lnTo>
                    <a:pt x="140855" y="28638"/>
                  </a:lnTo>
                  <a:lnTo>
                    <a:pt x="141706" y="28638"/>
                  </a:lnTo>
                  <a:lnTo>
                    <a:pt x="142354" y="28765"/>
                  </a:lnTo>
                  <a:lnTo>
                    <a:pt x="142354" y="28486"/>
                  </a:lnTo>
                  <a:lnTo>
                    <a:pt x="141808" y="28067"/>
                  </a:lnTo>
                  <a:lnTo>
                    <a:pt x="141808" y="28384"/>
                  </a:lnTo>
                  <a:lnTo>
                    <a:pt x="141490" y="28384"/>
                  </a:lnTo>
                  <a:lnTo>
                    <a:pt x="140906" y="28257"/>
                  </a:lnTo>
                  <a:lnTo>
                    <a:pt x="140538" y="28257"/>
                  </a:lnTo>
                  <a:lnTo>
                    <a:pt x="140373" y="28003"/>
                  </a:lnTo>
                  <a:lnTo>
                    <a:pt x="140296" y="27876"/>
                  </a:lnTo>
                  <a:lnTo>
                    <a:pt x="140487" y="27876"/>
                  </a:lnTo>
                  <a:lnTo>
                    <a:pt x="140703" y="28003"/>
                  </a:lnTo>
                  <a:lnTo>
                    <a:pt x="140512" y="27876"/>
                  </a:lnTo>
                  <a:lnTo>
                    <a:pt x="140690" y="27749"/>
                  </a:lnTo>
                  <a:lnTo>
                    <a:pt x="141808" y="28384"/>
                  </a:lnTo>
                  <a:lnTo>
                    <a:pt x="141808" y="28067"/>
                  </a:lnTo>
                  <a:lnTo>
                    <a:pt x="141236" y="27622"/>
                  </a:lnTo>
                  <a:lnTo>
                    <a:pt x="141478" y="27622"/>
                  </a:lnTo>
                  <a:lnTo>
                    <a:pt x="141935" y="27749"/>
                  </a:lnTo>
                  <a:lnTo>
                    <a:pt x="142036" y="27876"/>
                  </a:lnTo>
                  <a:lnTo>
                    <a:pt x="142265" y="28003"/>
                  </a:lnTo>
                  <a:lnTo>
                    <a:pt x="142392" y="28511"/>
                  </a:lnTo>
                  <a:lnTo>
                    <a:pt x="142392" y="27533"/>
                  </a:lnTo>
                  <a:lnTo>
                    <a:pt x="141516" y="27114"/>
                  </a:lnTo>
                  <a:lnTo>
                    <a:pt x="141351" y="27038"/>
                  </a:lnTo>
                  <a:lnTo>
                    <a:pt x="141351" y="27495"/>
                  </a:lnTo>
                  <a:lnTo>
                    <a:pt x="141122" y="27622"/>
                  </a:lnTo>
                  <a:lnTo>
                    <a:pt x="140830" y="27368"/>
                  </a:lnTo>
                  <a:lnTo>
                    <a:pt x="140601" y="27178"/>
                  </a:lnTo>
                  <a:lnTo>
                    <a:pt x="140601" y="27749"/>
                  </a:lnTo>
                  <a:lnTo>
                    <a:pt x="140423" y="27749"/>
                  </a:lnTo>
                  <a:lnTo>
                    <a:pt x="140220" y="27749"/>
                  </a:lnTo>
                  <a:lnTo>
                    <a:pt x="140195" y="28130"/>
                  </a:lnTo>
                  <a:lnTo>
                    <a:pt x="139979" y="28130"/>
                  </a:lnTo>
                  <a:lnTo>
                    <a:pt x="139979" y="29654"/>
                  </a:lnTo>
                  <a:lnTo>
                    <a:pt x="139725" y="29400"/>
                  </a:lnTo>
                  <a:lnTo>
                    <a:pt x="139471" y="29146"/>
                  </a:lnTo>
                  <a:lnTo>
                    <a:pt x="139344" y="29019"/>
                  </a:lnTo>
                  <a:lnTo>
                    <a:pt x="139217" y="28892"/>
                  </a:lnTo>
                  <a:lnTo>
                    <a:pt x="139865" y="29400"/>
                  </a:lnTo>
                  <a:lnTo>
                    <a:pt x="139979" y="29654"/>
                  </a:lnTo>
                  <a:lnTo>
                    <a:pt x="139979" y="28130"/>
                  </a:lnTo>
                  <a:lnTo>
                    <a:pt x="139890" y="28003"/>
                  </a:lnTo>
                  <a:lnTo>
                    <a:pt x="140030" y="28003"/>
                  </a:lnTo>
                  <a:lnTo>
                    <a:pt x="140195" y="28130"/>
                  </a:lnTo>
                  <a:lnTo>
                    <a:pt x="140195" y="27736"/>
                  </a:lnTo>
                  <a:lnTo>
                    <a:pt x="140068" y="27622"/>
                  </a:lnTo>
                  <a:lnTo>
                    <a:pt x="140385" y="27749"/>
                  </a:lnTo>
                  <a:lnTo>
                    <a:pt x="140271" y="27622"/>
                  </a:lnTo>
                  <a:lnTo>
                    <a:pt x="140119" y="27495"/>
                  </a:lnTo>
                  <a:lnTo>
                    <a:pt x="139966" y="27368"/>
                  </a:lnTo>
                  <a:lnTo>
                    <a:pt x="140601" y="27749"/>
                  </a:lnTo>
                  <a:lnTo>
                    <a:pt x="140601" y="27178"/>
                  </a:lnTo>
                  <a:lnTo>
                    <a:pt x="141351" y="27495"/>
                  </a:lnTo>
                  <a:lnTo>
                    <a:pt x="141351" y="27038"/>
                  </a:lnTo>
                  <a:lnTo>
                    <a:pt x="140970" y="26860"/>
                  </a:lnTo>
                  <a:lnTo>
                    <a:pt x="142697" y="27368"/>
                  </a:lnTo>
                  <a:lnTo>
                    <a:pt x="142697" y="26949"/>
                  </a:lnTo>
                  <a:lnTo>
                    <a:pt x="142481" y="26860"/>
                  </a:lnTo>
                  <a:lnTo>
                    <a:pt x="142024" y="26606"/>
                  </a:lnTo>
                  <a:lnTo>
                    <a:pt x="142887" y="26733"/>
                  </a:lnTo>
                  <a:lnTo>
                    <a:pt x="142887" y="26327"/>
                  </a:lnTo>
                  <a:lnTo>
                    <a:pt x="142468" y="26225"/>
                  </a:lnTo>
                  <a:lnTo>
                    <a:pt x="141668" y="26098"/>
                  </a:lnTo>
                  <a:lnTo>
                    <a:pt x="141008" y="25996"/>
                  </a:lnTo>
                  <a:lnTo>
                    <a:pt x="141008" y="26733"/>
                  </a:lnTo>
                  <a:lnTo>
                    <a:pt x="140906" y="26860"/>
                  </a:lnTo>
                  <a:lnTo>
                    <a:pt x="140411" y="26606"/>
                  </a:lnTo>
                  <a:lnTo>
                    <a:pt x="141008" y="26733"/>
                  </a:lnTo>
                  <a:lnTo>
                    <a:pt x="141008" y="25996"/>
                  </a:lnTo>
                  <a:lnTo>
                    <a:pt x="140868" y="25971"/>
                  </a:lnTo>
                  <a:lnTo>
                    <a:pt x="141109" y="25717"/>
                  </a:lnTo>
                  <a:lnTo>
                    <a:pt x="141325" y="25717"/>
                  </a:lnTo>
                  <a:lnTo>
                    <a:pt x="141185" y="25590"/>
                  </a:lnTo>
                  <a:lnTo>
                    <a:pt x="141630" y="25209"/>
                  </a:lnTo>
                  <a:lnTo>
                    <a:pt x="142570" y="24828"/>
                  </a:lnTo>
                  <a:lnTo>
                    <a:pt x="143090" y="24574"/>
                  </a:lnTo>
                  <a:lnTo>
                    <a:pt x="143662" y="24498"/>
                  </a:lnTo>
                  <a:lnTo>
                    <a:pt x="144018" y="24447"/>
                  </a:lnTo>
                  <a:lnTo>
                    <a:pt x="143116" y="24320"/>
                  </a:lnTo>
                  <a:lnTo>
                    <a:pt x="142201" y="24447"/>
                  </a:lnTo>
                  <a:lnTo>
                    <a:pt x="141592" y="24714"/>
                  </a:lnTo>
                  <a:lnTo>
                    <a:pt x="141592" y="25209"/>
                  </a:lnTo>
                  <a:lnTo>
                    <a:pt x="141135" y="25590"/>
                  </a:lnTo>
                  <a:lnTo>
                    <a:pt x="141020" y="25717"/>
                  </a:lnTo>
                  <a:lnTo>
                    <a:pt x="140754" y="25971"/>
                  </a:lnTo>
                  <a:lnTo>
                    <a:pt x="140550" y="25844"/>
                  </a:lnTo>
                  <a:lnTo>
                    <a:pt x="140728" y="25717"/>
                  </a:lnTo>
                  <a:lnTo>
                    <a:pt x="141020" y="25717"/>
                  </a:lnTo>
                  <a:lnTo>
                    <a:pt x="141020" y="25590"/>
                  </a:lnTo>
                  <a:lnTo>
                    <a:pt x="141592" y="25209"/>
                  </a:lnTo>
                  <a:lnTo>
                    <a:pt x="141592" y="24714"/>
                  </a:lnTo>
                  <a:lnTo>
                    <a:pt x="141300" y="24828"/>
                  </a:lnTo>
                  <a:lnTo>
                    <a:pt x="141376" y="24574"/>
                  </a:lnTo>
                  <a:lnTo>
                    <a:pt x="140995" y="24955"/>
                  </a:lnTo>
                  <a:lnTo>
                    <a:pt x="140309" y="25209"/>
                  </a:lnTo>
                  <a:lnTo>
                    <a:pt x="140360" y="25082"/>
                  </a:lnTo>
                  <a:lnTo>
                    <a:pt x="140741" y="24828"/>
                  </a:lnTo>
                  <a:lnTo>
                    <a:pt x="141122" y="24574"/>
                  </a:lnTo>
                  <a:lnTo>
                    <a:pt x="146100" y="21272"/>
                  </a:lnTo>
                  <a:lnTo>
                    <a:pt x="141770" y="23685"/>
                  </a:lnTo>
                  <a:lnTo>
                    <a:pt x="141173" y="24320"/>
                  </a:lnTo>
                  <a:lnTo>
                    <a:pt x="140627" y="24574"/>
                  </a:lnTo>
                  <a:lnTo>
                    <a:pt x="140703" y="24447"/>
                  </a:lnTo>
                  <a:lnTo>
                    <a:pt x="140779" y="24320"/>
                  </a:lnTo>
                  <a:lnTo>
                    <a:pt x="140868" y="24193"/>
                  </a:lnTo>
                  <a:lnTo>
                    <a:pt x="146596" y="19748"/>
                  </a:lnTo>
                  <a:lnTo>
                    <a:pt x="140804" y="23558"/>
                  </a:lnTo>
                  <a:lnTo>
                    <a:pt x="140157" y="24320"/>
                  </a:lnTo>
                  <a:lnTo>
                    <a:pt x="140195" y="24193"/>
                  </a:lnTo>
                  <a:lnTo>
                    <a:pt x="140284" y="23939"/>
                  </a:lnTo>
                  <a:lnTo>
                    <a:pt x="140411" y="23812"/>
                  </a:lnTo>
                  <a:lnTo>
                    <a:pt x="140538" y="23685"/>
                  </a:lnTo>
                  <a:lnTo>
                    <a:pt x="140665" y="23558"/>
                  </a:lnTo>
                  <a:lnTo>
                    <a:pt x="140881" y="23431"/>
                  </a:lnTo>
                  <a:lnTo>
                    <a:pt x="140728" y="23431"/>
                  </a:lnTo>
                  <a:lnTo>
                    <a:pt x="144068" y="20383"/>
                  </a:lnTo>
                  <a:lnTo>
                    <a:pt x="140512" y="23431"/>
                  </a:lnTo>
                  <a:lnTo>
                    <a:pt x="143383" y="20256"/>
                  </a:lnTo>
                  <a:lnTo>
                    <a:pt x="140525" y="23050"/>
                  </a:lnTo>
                  <a:lnTo>
                    <a:pt x="140474" y="22923"/>
                  </a:lnTo>
                  <a:lnTo>
                    <a:pt x="143268" y="19875"/>
                  </a:lnTo>
                  <a:lnTo>
                    <a:pt x="142265" y="20510"/>
                  </a:lnTo>
                  <a:lnTo>
                    <a:pt x="140449" y="22694"/>
                  </a:lnTo>
                  <a:lnTo>
                    <a:pt x="140449" y="23050"/>
                  </a:lnTo>
                  <a:lnTo>
                    <a:pt x="140081" y="23431"/>
                  </a:lnTo>
                  <a:lnTo>
                    <a:pt x="140449" y="23050"/>
                  </a:lnTo>
                  <a:lnTo>
                    <a:pt x="140449" y="22694"/>
                  </a:lnTo>
                  <a:lnTo>
                    <a:pt x="139941" y="23291"/>
                  </a:lnTo>
                  <a:lnTo>
                    <a:pt x="140157" y="22669"/>
                  </a:lnTo>
                  <a:lnTo>
                    <a:pt x="139877" y="23304"/>
                  </a:lnTo>
                  <a:lnTo>
                    <a:pt x="139915" y="27749"/>
                  </a:lnTo>
                  <a:lnTo>
                    <a:pt x="139712" y="27495"/>
                  </a:lnTo>
                  <a:lnTo>
                    <a:pt x="139915" y="27749"/>
                  </a:lnTo>
                  <a:lnTo>
                    <a:pt x="139915" y="23329"/>
                  </a:lnTo>
                  <a:lnTo>
                    <a:pt x="139700" y="23431"/>
                  </a:lnTo>
                  <a:lnTo>
                    <a:pt x="139966" y="22923"/>
                  </a:lnTo>
                  <a:lnTo>
                    <a:pt x="141579" y="20142"/>
                  </a:lnTo>
                  <a:lnTo>
                    <a:pt x="139852" y="22923"/>
                  </a:lnTo>
                  <a:lnTo>
                    <a:pt x="139979" y="22415"/>
                  </a:lnTo>
                  <a:lnTo>
                    <a:pt x="139788" y="22923"/>
                  </a:lnTo>
                  <a:lnTo>
                    <a:pt x="139649" y="23304"/>
                  </a:lnTo>
                  <a:lnTo>
                    <a:pt x="139560" y="23444"/>
                  </a:lnTo>
                  <a:lnTo>
                    <a:pt x="139560" y="28892"/>
                  </a:lnTo>
                  <a:lnTo>
                    <a:pt x="139446" y="28765"/>
                  </a:lnTo>
                  <a:lnTo>
                    <a:pt x="139331" y="28638"/>
                  </a:lnTo>
                  <a:lnTo>
                    <a:pt x="139560" y="28892"/>
                  </a:lnTo>
                  <a:lnTo>
                    <a:pt x="139560" y="23444"/>
                  </a:lnTo>
                  <a:lnTo>
                    <a:pt x="139433" y="23558"/>
                  </a:lnTo>
                  <a:lnTo>
                    <a:pt x="139674" y="22542"/>
                  </a:lnTo>
                  <a:lnTo>
                    <a:pt x="139725" y="22288"/>
                  </a:lnTo>
                  <a:lnTo>
                    <a:pt x="139636" y="22542"/>
                  </a:lnTo>
                  <a:lnTo>
                    <a:pt x="139255" y="23558"/>
                  </a:lnTo>
                  <a:lnTo>
                    <a:pt x="139407" y="22034"/>
                  </a:lnTo>
                  <a:lnTo>
                    <a:pt x="140436" y="21018"/>
                  </a:lnTo>
                  <a:lnTo>
                    <a:pt x="141579" y="20142"/>
                  </a:lnTo>
                  <a:lnTo>
                    <a:pt x="140881" y="20256"/>
                  </a:lnTo>
                  <a:lnTo>
                    <a:pt x="139446" y="21653"/>
                  </a:lnTo>
                  <a:lnTo>
                    <a:pt x="139547" y="20637"/>
                  </a:lnTo>
                  <a:lnTo>
                    <a:pt x="139649" y="20383"/>
                  </a:lnTo>
                  <a:lnTo>
                    <a:pt x="140766" y="18478"/>
                  </a:lnTo>
                  <a:lnTo>
                    <a:pt x="139611" y="20002"/>
                  </a:lnTo>
                  <a:lnTo>
                    <a:pt x="139649" y="19621"/>
                  </a:lnTo>
                  <a:lnTo>
                    <a:pt x="139585" y="20002"/>
                  </a:lnTo>
                  <a:lnTo>
                    <a:pt x="139496" y="20142"/>
                  </a:lnTo>
                  <a:lnTo>
                    <a:pt x="139496" y="20637"/>
                  </a:lnTo>
                  <a:lnTo>
                    <a:pt x="139344" y="21653"/>
                  </a:lnTo>
                  <a:lnTo>
                    <a:pt x="139306" y="21907"/>
                  </a:lnTo>
                  <a:lnTo>
                    <a:pt x="139255" y="22161"/>
                  </a:lnTo>
                  <a:lnTo>
                    <a:pt x="139166" y="22796"/>
                  </a:lnTo>
                  <a:lnTo>
                    <a:pt x="139026" y="22885"/>
                  </a:lnTo>
                  <a:lnTo>
                    <a:pt x="139026" y="23685"/>
                  </a:lnTo>
                  <a:lnTo>
                    <a:pt x="138963" y="23050"/>
                  </a:lnTo>
                  <a:lnTo>
                    <a:pt x="139026" y="23685"/>
                  </a:lnTo>
                  <a:lnTo>
                    <a:pt x="139026" y="22885"/>
                  </a:lnTo>
                  <a:lnTo>
                    <a:pt x="139039" y="22415"/>
                  </a:lnTo>
                  <a:lnTo>
                    <a:pt x="139153" y="22288"/>
                  </a:lnTo>
                  <a:lnTo>
                    <a:pt x="139255" y="22161"/>
                  </a:lnTo>
                  <a:lnTo>
                    <a:pt x="139255" y="21945"/>
                  </a:lnTo>
                  <a:lnTo>
                    <a:pt x="138912" y="22161"/>
                  </a:lnTo>
                  <a:lnTo>
                    <a:pt x="138887" y="21780"/>
                  </a:lnTo>
                  <a:lnTo>
                    <a:pt x="138874" y="21526"/>
                  </a:lnTo>
                  <a:lnTo>
                    <a:pt x="139268" y="21018"/>
                  </a:lnTo>
                  <a:lnTo>
                    <a:pt x="139496" y="20637"/>
                  </a:lnTo>
                  <a:lnTo>
                    <a:pt x="139496" y="20142"/>
                  </a:lnTo>
                  <a:lnTo>
                    <a:pt x="138836" y="21018"/>
                  </a:lnTo>
                  <a:lnTo>
                    <a:pt x="138861" y="20764"/>
                  </a:lnTo>
                  <a:lnTo>
                    <a:pt x="138938" y="20510"/>
                  </a:lnTo>
                  <a:lnTo>
                    <a:pt x="139128" y="20002"/>
                  </a:lnTo>
                  <a:lnTo>
                    <a:pt x="138811" y="20510"/>
                  </a:lnTo>
                  <a:lnTo>
                    <a:pt x="138798" y="20383"/>
                  </a:lnTo>
                  <a:lnTo>
                    <a:pt x="139496" y="19240"/>
                  </a:lnTo>
                  <a:lnTo>
                    <a:pt x="140106" y="18224"/>
                  </a:lnTo>
                  <a:lnTo>
                    <a:pt x="140500" y="17716"/>
                  </a:lnTo>
                  <a:lnTo>
                    <a:pt x="140639" y="17335"/>
                  </a:lnTo>
                  <a:lnTo>
                    <a:pt x="139204" y="19240"/>
                  </a:lnTo>
                  <a:lnTo>
                    <a:pt x="138976" y="19240"/>
                  </a:lnTo>
                  <a:lnTo>
                    <a:pt x="139433" y="18478"/>
                  </a:lnTo>
                  <a:lnTo>
                    <a:pt x="139509" y="18351"/>
                  </a:lnTo>
                  <a:lnTo>
                    <a:pt x="140042" y="17462"/>
                  </a:lnTo>
                  <a:lnTo>
                    <a:pt x="139852" y="17589"/>
                  </a:lnTo>
                  <a:lnTo>
                    <a:pt x="139153" y="18351"/>
                  </a:lnTo>
                  <a:lnTo>
                    <a:pt x="139865" y="16700"/>
                  </a:lnTo>
                  <a:lnTo>
                    <a:pt x="139560" y="16954"/>
                  </a:lnTo>
                  <a:lnTo>
                    <a:pt x="138925" y="18110"/>
                  </a:lnTo>
                  <a:lnTo>
                    <a:pt x="138925" y="19494"/>
                  </a:lnTo>
                  <a:lnTo>
                    <a:pt x="138747" y="19748"/>
                  </a:lnTo>
                  <a:lnTo>
                    <a:pt x="138734" y="19621"/>
                  </a:lnTo>
                  <a:lnTo>
                    <a:pt x="138925" y="19494"/>
                  </a:lnTo>
                  <a:lnTo>
                    <a:pt x="138925" y="18110"/>
                  </a:lnTo>
                  <a:lnTo>
                    <a:pt x="138722" y="18478"/>
                  </a:lnTo>
                  <a:lnTo>
                    <a:pt x="138696" y="22796"/>
                  </a:lnTo>
                  <a:lnTo>
                    <a:pt x="138671" y="23177"/>
                  </a:lnTo>
                  <a:lnTo>
                    <a:pt x="138633" y="22796"/>
                  </a:lnTo>
                  <a:lnTo>
                    <a:pt x="138696" y="18478"/>
                  </a:lnTo>
                  <a:lnTo>
                    <a:pt x="138658" y="22288"/>
                  </a:lnTo>
                  <a:lnTo>
                    <a:pt x="138620" y="25590"/>
                  </a:lnTo>
                  <a:lnTo>
                    <a:pt x="138595" y="25717"/>
                  </a:lnTo>
                  <a:lnTo>
                    <a:pt x="138277" y="25577"/>
                  </a:lnTo>
                  <a:lnTo>
                    <a:pt x="138277" y="26098"/>
                  </a:lnTo>
                  <a:lnTo>
                    <a:pt x="138125" y="25971"/>
                  </a:lnTo>
                  <a:lnTo>
                    <a:pt x="138074" y="26987"/>
                  </a:lnTo>
                  <a:lnTo>
                    <a:pt x="137985" y="26860"/>
                  </a:lnTo>
                  <a:lnTo>
                    <a:pt x="137985" y="30289"/>
                  </a:lnTo>
                  <a:lnTo>
                    <a:pt x="137858" y="29997"/>
                  </a:lnTo>
                  <a:lnTo>
                    <a:pt x="137858" y="34861"/>
                  </a:lnTo>
                  <a:lnTo>
                    <a:pt x="137109" y="36639"/>
                  </a:lnTo>
                  <a:lnTo>
                    <a:pt x="136232" y="37782"/>
                  </a:lnTo>
                  <a:lnTo>
                    <a:pt x="136131" y="37909"/>
                  </a:lnTo>
                  <a:lnTo>
                    <a:pt x="136118" y="37655"/>
                  </a:lnTo>
                  <a:lnTo>
                    <a:pt x="136055" y="38036"/>
                  </a:lnTo>
                  <a:lnTo>
                    <a:pt x="136055" y="37909"/>
                  </a:lnTo>
                  <a:lnTo>
                    <a:pt x="136042" y="37693"/>
                  </a:lnTo>
                  <a:lnTo>
                    <a:pt x="135712" y="37909"/>
                  </a:lnTo>
                  <a:lnTo>
                    <a:pt x="135801" y="37782"/>
                  </a:lnTo>
                  <a:lnTo>
                    <a:pt x="136093" y="37401"/>
                  </a:lnTo>
                  <a:lnTo>
                    <a:pt x="136042" y="37693"/>
                  </a:lnTo>
                  <a:lnTo>
                    <a:pt x="136207" y="37757"/>
                  </a:lnTo>
                  <a:lnTo>
                    <a:pt x="136410" y="37401"/>
                  </a:lnTo>
                  <a:lnTo>
                    <a:pt x="136702" y="36893"/>
                  </a:lnTo>
                  <a:lnTo>
                    <a:pt x="137134" y="36131"/>
                  </a:lnTo>
                  <a:lnTo>
                    <a:pt x="137210" y="36004"/>
                  </a:lnTo>
                  <a:lnTo>
                    <a:pt x="137858" y="34861"/>
                  </a:lnTo>
                  <a:lnTo>
                    <a:pt x="137858" y="29997"/>
                  </a:lnTo>
                  <a:lnTo>
                    <a:pt x="137845" y="29781"/>
                  </a:lnTo>
                  <a:lnTo>
                    <a:pt x="137858" y="29654"/>
                  </a:lnTo>
                  <a:lnTo>
                    <a:pt x="137883" y="29527"/>
                  </a:lnTo>
                  <a:lnTo>
                    <a:pt x="137985" y="30289"/>
                  </a:lnTo>
                  <a:lnTo>
                    <a:pt x="137985" y="26860"/>
                  </a:lnTo>
                  <a:lnTo>
                    <a:pt x="137972" y="27241"/>
                  </a:lnTo>
                  <a:lnTo>
                    <a:pt x="137972" y="27368"/>
                  </a:lnTo>
                  <a:lnTo>
                    <a:pt x="137858" y="27749"/>
                  </a:lnTo>
                  <a:lnTo>
                    <a:pt x="137807" y="27622"/>
                  </a:lnTo>
                  <a:lnTo>
                    <a:pt x="137706" y="27393"/>
                  </a:lnTo>
                  <a:lnTo>
                    <a:pt x="137706" y="32702"/>
                  </a:lnTo>
                  <a:lnTo>
                    <a:pt x="137680" y="33591"/>
                  </a:lnTo>
                  <a:lnTo>
                    <a:pt x="137668" y="33845"/>
                  </a:lnTo>
                  <a:lnTo>
                    <a:pt x="137591" y="34480"/>
                  </a:lnTo>
                  <a:lnTo>
                    <a:pt x="137452" y="34734"/>
                  </a:lnTo>
                  <a:lnTo>
                    <a:pt x="136842" y="35369"/>
                  </a:lnTo>
                  <a:lnTo>
                    <a:pt x="136385" y="36004"/>
                  </a:lnTo>
                  <a:lnTo>
                    <a:pt x="136321" y="35877"/>
                  </a:lnTo>
                  <a:lnTo>
                    <a:pt x="136550" y="35623"/>
                  </a:lnTo>
                  <a:lnTo>
                    <a:pt x="136664" y="35496"/>
                  </a:lnTo>
                  <a:lnTo>
                    <a:pt x="137591" y="34480"/>
                  </a:lnTo>
                  <a:lnTo>
                    <a:pt x="137591" y="33934"/>
                  </a:lnTo>
                  <a:lnTo>
                    <a:pt x="136169" y="35496"/>
                  </a:lnTo>
                  <a:lnTo>
                    <a:pt x="136131" y="36131"/>
                  </a:lnTo>
                  <a:lnTo>
                    <a:pt x="136131" y="36385"/>
                  </a:lnTo>
                  <a:lnTo>
                    <a:pt x="135737" y="36893"/>
                  </a:lnTo>
                  <a:lnTo>
                    <a:pt x="135763" y="36639"/>
                  </a:lnTo>
                  <a:lnTo>
                    <a:pt x="135788" y="36385"/>
                  </a:lnTo>
                  <a:lnTo>
                    <a:pt x="136131" y="36131"/>
                  </a:lnTo>
                  <a:lnTo>
                    <a:pt x="136131" y="35445"/>
                  </a:lnTo>
                  <a:lnTo>
                    <a:pt x="137668" y="33845"/>
                  </a:lnTo>
                  <a:lnTo>
                    <a:pt x="137668" y="33604"/>
                  </a:lnTo>
                  <a:lnTo>
                    <a:pt x="135966" y="34988"/>
                  </a:lnTo>
                  <a:lnTo>
                    <a:pt x="136017" y="34734"/>
                  </a:lnTo>
                  <a:lnTo>
                    <a:pt x="136042" y="34607"/>
                  </a:lnTo>
                  <a:lnTo>
                    <a:pt x="136245" y="33718"/>
                  </a:lnTo>
                  <a:lnTo>
                    <a:pt x="137680" y="33591"/>
                  </a:lnTo>
                  <a:lnTo>
                    <a:pt x="137680" y="32702"/>
                  </a:lnTo>
                  <a:lnTo>
                    <a:pt x="137515" y="32613"/>
                  </a:lnTo>
                  <a:lnTo>
                    <a:pt x="137490" y="33083"/>
                  </a:lnTo>
                  <a:lnTo>
                    <a:pt x="136359" y="33337"/>
                  </a:lnTo>
                  <a:lnTo>
                    <a:pt x="136448" y="32956"/>
                  </a:lnTo>
                  <a:lnTo>
                    <a:pt x="137490" y="33083"/>
                  </a:lnTo>
                  <a:lnTo>
                    <a:pt x="137490" y="32715"/>
                  </a:lnTo>
                  <a:lnTo>
                    <a:pt x="136969" y="32829"/>
                  </a:lnTo>
                  <a:lnTo>
                    <a:pt x="136474" y="32829"/>
                  </a:lnTo>
                  <a:lnTo>
                    <a:pt x="136512" y="32702"/>
                  </a:lnTo>
                  <a:lnTo>
                    <a:pt x="136550" y="32575"/>
                  </a:lnTo>
                  <a:lnTo>
                    <a:pt x="136677" y="32575"/>
                  </a:lnTo>
                  <a:lnTo>
                    <a:pt x="136613" y="32321"/>
                  </a:lnTo>
                  <a:lnTo>
                    <a:pt x="137515" y="32702"/>
                  </a:lnTo>
                  <a:lnTo>
                    <a:pt x="136906" y="32321"/>
                  </a:lnTo>
                  <a:lnTo>
                    <a:pt x="136639" y="32194"/>
                  </a:lnTo>
                  <a:lnTo>
                    <a:pt x="136766" y="31813"/>
                  </a:lnTo>
                  <a:lnTo>
                    <a:pt x="137706" y="32702"/>
                  </a:lnTo>
                  <a:lnTo>
                    <a:pt x="137706" y="27393"/>
                  </a:lnTo>
                  <a:lnTo>
                    <a:pt x="137642" y="27241"/>
                  </a:lnTo>
                  <a:lnTo>
                    <a:pt x="137972" y="27368"/>
                  </a:lnTo>
                  <a:lnTo>
                    <a:pt x="137972" y="27241"/>
                  </a:lnTo>
                  <a:lnTo>
                    <a:pt x="137541" y="27000"/>
                  </a:lnTo>
                  <a:lnTo>
                    <a:pt x="137541" y="28130"/>
                  </a:lnTo>
                  <a:lnTo>
                    <a:pt x="137363" y="28067"/>
                  </a:lnTo>
                  <a:lnTo>
                    <a:pt x="137363" y="28384"/>
                  </a:lnTo>
                  <a:lnTo>
                    <a:pt x="137287" y="28511"/>
                  </a:lnTo>
                  <a:lnTo>
                    <a:pt x="137363" y="28384"/>
                  </a:lnTo>
                  <a:lnTo>
                    <a:pt x="137363" y="28067"/>
                  </a:lnTo>
                  <a:lnTo>
                    <a:pt x="137134" y="27889"/>
                  </a:lnTo>
                  <a:lnTo>
                    <a:pt x="137134" y="28765"/>
                  </a:lnTo>
                  <a:lnTo>
                    <a:pt x="136994" y="28511"/>
                  </a:lnTo>
                  <a:lnTo>
                    <a:pt x="137134" y="28765"/>
                  </a:lnTo>
                  <a:lnTo>
                    <a:pt x="137134" y="27889"/>
                  </a:lnTo>
                  <a:lnTo>
                    <a:pt x="137337" y="27749"/>
                  </a:lnTo>
                  <a:lnTo>
                    <a:pt x="137541" y="28130"/>
                  </a:lnTo>
                  <a:lnTo>
                    <a:pt x="137541" y="27000"/>
                  </a:lnTo>
                  <a:lnTo>
                    <a:pt x="137375" y="26606"/>
                  </a:lnTo>
                  <a:lnTo>
                    <a:pt x="137325" y="26479"/>
                  </a:lnTo>
                  <a:lnTo>
                    <a:pt x="137261" y="26327"/>
                  </a:lnTo>
                  <a:lnTo>
                    <a:pt x="137261" y="27622"/>
                  </a:lnTo>
                  <a:lnTo>
                    <a:pt x="136994" y="27622"/>
                  </a:lnTo>
                  <a:lnTo>
                    <a:pt x="136994" y="28130"/>
                  </a:lnTo>
                  <a:lnTo>
                    <a:pt x="136982" y="28892"/>
                  </a:lnTo>
                  <a:lnTo>
                    <a:pt x="136867" y="28765"/>
                  </a:lnTo>
                  <a:lnTo>
                    <a:pt x="136804" y="28638"/>
                  </a:lnTo>
                  <a:lnTo>
                    <a:pt x="136804" y="28765"/>
                  </a:lnTo>
                  <a:lnTo>
                    <a:pt x="136804" y="31051"/>
                  </a:lnTo>
                  <a:lnTo>
                    <a:pt x="136791" y="30924"/>
                  </a:lnTo>
                  <a:lnTo>
                    <a:pt x="136804" y="31051"/>
                  </a:lnTo>
                  <a:lnTo>
                    <a:pt x="136804" y="28765"/>
                  </a:lnTo>
                  <a:lnTo>
                    <a:pt x="136677" y="28765"/>
                  </a:lnTo>
                  <a:lnTo>
                    <a:pt x="136677" y="29908"/>
                  </a:lnTo>
                  <a:lnTo>
                    <a:pt x="136601" y="29781"/>
                  </a:lnTo>
                  <a:lnTo>
                    <a:pt x="136601" y="31432"/>
                  </a:lnTo>
                  <a:lnTo>
                    <a:pt x="136601" y="31559"/>
                  </a:lnTo>
                  <a:lnTo>
                    <a:pt x="136347" y="32067"/>
                  </a:lnTo>
                  <a:lnTo>
                    <a:pt x="136512" y="31559"/>
                  </a:lnTo>
                  <a:lnTo>
                    <a:pt x="136563" y="31432"/>
                  </a:lnTo>
                  <a:lnTo>
                    <a:pt x="136601" y="29781"/>
                  </a:lnTo>
                  <a:lnTo>
                    <a:pt x="136677" y="29908"/>
                  </a:lnTo>
                  <a:lnTo>
                    <a:pt x="136677" y="28765"/>
                  </a:lnTo>
                  <a:lnTo>
                    <a:pt x="136525" y="28765"/>
                  </a:lnTo>
                  <a:lnTo>
                    <a:pt x="136512" y="28511"/>
                  </a:lnTo>
                  <a:lnTo>
                    <a:pt x="136664" y="28511"/>
                  </a:lnTo>
                  <a:lnTo>
                    <a:pt x="136804" y="28765"/>
                  </a:lnTo>
                  <a:lnTo>
                    <a:pt x="136804" y="28638"/>
                  </a:lnTo>
                  <a:lnTo>
                    <a:pt x="136740" y="28511"/>
                  </a:lnTo>
                  <a:lnTo>
                    <a:pt x="136982" y="28892"/>
                  </a:lnTo>
                  <a:lnTo>
                    <a:pt x="136982" y="28130"/>
                  </a:lnTo>
                  <a:lnTo>
                    <a:pt x="136842" y="28130"/>
                  </a:lnTo>
                  <a:lnTo>
                    <a:pt x="136753" y="27952"/>
                  </a:lnTo>
                  <a:lnTo>
                    <a:pt x="136753" y="28130"/>
                  </a:lnTo>
                  <a:lnTo>
                    <a:pt x="136588" y="28130"/>
                  </a:lnTo>
                  <a:lnTo>
                    <a:pt x="136486" y="28003"/>
                  </a:lnTo>
                  <a:lnTo>
                    <a:pt x="136537" y="28130"/>
                  </a:lnTo>
                  <a:lnTo>
                    <a:pt x="136486" y="28003"/>
                  </a:lnTo>
                  <a:lnTo>
                    <a:pt x="136486" y="30797"/>
                  </a:lnTo>
                  <a:lnTo>
                    <a:pt x="136321" y="30657"/>
                  </a:lnTo>
                  <a:lnTo>
                    <a:pt x="136321" y="31305"/>
                  </a:lnTo>
                  <a:lnTo>
                    <a:pt x="136245" y="31559"/>
                  </a:lnTo>
                  <a:lnTo>
                    <a:pt x="136245" y="32321"/>
                  </a:lnTo>
                  <a:lnTo>
                    <a:pt x="136080" y="32702"/>
                  </a:lnTo>
                  <a:lnTo>
                    <a:pt x="136042" y="32829"/>
                  </a:lnTo>
                  <a:lnTo>
                    <a:pt x="135928" y="33121"/>
                  </a:lnTo>
                  <a:lnTo>
                    <a:pt x="135928" y="33718"/>
                  </a:lnTo>
                  <a:lnTo>
                    <a:pt x="135750" y="34607"/>
                  </a:lnTo>
                  <a:lnTo>
                    <a:pt x="135763" y="34353"/>
                  </a:lnTo>
                  <a:lnTo>
                    <a:pt x="135813" y="34099"/>
                  </a:lnTo>
                  <a:lnTo>
                    <a:pt x="135890" y="33845"/>
                  </a:lnTo>
                  <a:lnTo>
                    <a:pt x="135928" y="33718"/>
                  </a:lnTo>
                  <a:lnTo>
                    <a:pt x="135928" y="33121"/>
                  </a:lnTo>
                  <a:lnTo>
                    <a:pt x="135839" y="33337"/>
                  </a:lnTo>
                  <a:lnTo>
                    <a:pt x="135851" y="32956"/>
                  </a:lnTo>
                  <a:lnTo>
                    <a:pt x="135851" y="32829"/>
                  </a:lnTo>
                  <a:lnTo>
                    <a:pt x="135851" y="32956"/>
                  </a:lnTo>
                  <a:lnTo>
                    <a:pt x="136004" y="32829"/>
                  </a:lnTo>
                  <a:lnTo>
                    <a:pt x="136042" y="32702"/>
                  </a:lnTo>
                  <a:lnTo>
                    <a:pt x="136194" y="32321"/>
                  </a:lnTo>
                  <a:lnTo>
                    <a:pt x="136245" y="31559"/>
                  </a:lnTo>
                  <a:lnTo>
                    <a:pt x="136156" y="31813"/>
                  </a:lnTo>
                  <a:lnTo>
                    <a:pt x="136017" y="31711"/>
                  </a:lnTo>
                  <a:lnTo>
                    <a:pt x="136017" y="32321"/>
                  </a:lnTo>
                  <a:lnTo>
                    <a:pt x="135915" y="32702"/>
                  </a:lnTo>
                  <a:lnTo>
                    <a:pt x="135839" y="32194"/>
                  </a:lnTo>
                  <a:lnTo>
                    <a:pt x="135839" y="32067"/>
                  </a:lnTo>
                  <a:lnTo>
                    <a:pt x="136017" y="32321"/>
                  </a:lnTo>
                  <a:lnTo>
                    <a:pt x="136017" y="31711"/>
                  </a:lnTo>
                  <a:lnTo>
                    <a:pt x="135826" y="31559"/>
                  </a:lnTo>
                  <a:lnTo>
                    <a:pt x="135813" y="31432"/>
                  </a:lnTo>
                  <a:lnTo>
                    <a:pt x="135813" y="31305"/>
                  </a:lnTo>
                  <a:lnTo>
                    <a:pt x="135801" y="31051"/>
                  </a:lnTo>
                  <a:lnTo>
                    <a:pt x="136118" y="31305"/>
                  </a:lnTo>
                  <a:lnTo>
                    <a:pt x="136245" y="31559"/>
                  </a:lnTo>
                  <a:lnTo>
                    <a:pt x="136245" y="31254"/>
                  </a:lnTo>
                  <a:lnTo>
                    <a:pt x="135978" y="31051"/>
                  </a:lnTo>
                  <a:lnTo>
                    <a:pt x="135851" y="30949"/>
                  </a:lnTo>
                  <a:lnTo>
                    <a:pt x="135839" y="30797"/>
                  </a:lnTo>
                  <a:lnTo>
                    <a:pt x="136131" y="30924"/>
                  </a:lnTo>
                  <a:lnTo>
                    <a:pt x="136245" y="31051"/>
                  </a:lnTo>
                  <a:lnTo>
                    <a:pt x="136321" y="31305"/>
                  </a:lnTo>
                  <a:lnTo>
                    <a:pt x="136321" y="30657"/>
                  </a:lnTo>
                  <a:lnTo>
                    <a:pt x="135928" y="30289"/>
                  </a:lnTo>
                  <a:lnTo>
                    <a:pt x="136067" y="30162"/>
                  </a:lnTo>
                  <a:lnTo>
                    <a:pt x="136207" y="30035"/>
                  </a:lnTo>
                  <a:lnTo>
                    <a:pt x="136372" y="30289"/>
                  </a:lnTo>
                  <a:lnTo>
                    <a:pt x="136486" y="30797"/>
                  </a:lnTo>
                  <a:lnTo>
                    <a:pt x="136486" y="28003"/>
                  </a:lnTo>
                  <a:lnTo>
                    <a:pt x="136486" y="27876"/>
                  </a:lnTo>
                  <a:lnTo>
                    <a:pt x="136652" y="27876"/>
                  </a:lnTo>
                  <a:lnTo>
                    <a:pt x="136753" y="28130"/>
                  </a:lnTo>
                  <a:lnTo>
                    <a:pt x="136753" y="27952"/>
                  </a:lnTo>
                  <a:lnTo>
                    <a:pt x="136994" y="28130"/>
                  </a:lnTo>
                  <a:lnTo>
                    <a:pt x="136994" y="27622"/>
                  </a:lnTo>
                  <a:lnTo>
                    <a:pt x="136829" y="27482"/>
                  </a:lnTo>
                  <a:lnTo>
                    <a:pt x="136436" y="27241"/>
                  </a:lnTo>
                  <a:lnTo>
                    <a:pt x="136436" y="27114"/>
                  </a:lnTo>
                  <a:lnTo>
                    <a:pt x="136423" y="26949"/>
                  </a:lnTo>
                  <a:lnTo>
                    <a:pt x="136423" y="29527"/>
                  </a:lnTo>
                  <a:lnTo>
                    <a:pt x="136017" y="29248"/>
                  </a:lnTo>
                  <a:lnTo>
                    <a:pt x="136017" y="29908"/>
                  </a:lnTo>
                  <a:lnTo>
                    <a:pt x="135928" y="30035"/>
                  </a:lnTo>
                  <a:lnTo>
                    <a:pt x="135966" y="29654"/>
                  </a:lnTo>
                  <a:lnTo>
                    <a:pt x="136017" y="29908"/>
                  </a:lnTo>
                  <a:lnTo>
                    <a:pt x="136017" y="29248"/>
                  </a:lnTo>
                  <a:lnTo>
                    <a:pt x="135826" y="29057"/>
                  </a:lnTo>
                  <a:lnTo>
                    <a:pt x="135826" y="29400"/>
                  </a:lnTo>
                  <a:lnTo>
                    <a:pt x="135813" y="30035"/>
                  </a:lnTo>
                  <a:lnTo>
                    <a:pt x="135788" y="30162"/>
                  </a:lnTo>
                  <a:lnTo>
                    <a:pt x="135750" y="30035"/>
                  </a:lnTo>
                  <a:lnTo>
                    <a:pt x="135737" y="29527"/>
                  </a:lnTo>
                  <a:lnTo>
                    <a:pt x="135813" y="30035"/>
                  </a:lnTo>
                  <a:lnTo>
                    <a:pt x="135813" y="29400"/>
                  </a:lnTo>
                  <a:lnTo>
                    <a:pt x="135724" y="29146"/>
                  </a:lnTo>
                  <a:lnTo>
                    <a:pt x="135826" y="29400"/>
                  </a:lnTo>
                  <a:lnTo>
                    <a:pt x="135826" y="29057"/>
                  </a:lnTo>
                  <a:lnTo>
                    <a:pt x="136347" y="29146"/>
                  </a:lnTo>
                  <a:lnTo>
                    <a:pt x="136423" y="29527"/>
                  </a:lnTo>
                  <a:lnTo>
                    <a:pt x="136423" y="26949"/>
                  </a:lnTo>
                  <a:lnTo>
                    <a:pt x="136398" y="26606"/>
                  </a:lnTo>
                  <a:lnTo>
                    <a:pt x="136817" y="26860"/>
                  </a:lnTo>
                  <a:lnTo>
                    <a:pt x="137261" y="27622"/>
                  </a:lnTo>
                  <a:lnTo>
                    <a:pt x="137261" y="26327"/>
                  </a:lnTo>
                  <a:lnTo>
                    <a:pt x="137172" y="26098"/>
                  </a:lnTo>
                  <a:lnTo>
                    <a:pt x="137972" y="27241"/>
                  </a:lnTo>
                  <a:lnTo>
                    <a:pt x="137972" y="26847"/>
                  </a:lnTo>
                  <a:lnTo>
                    <a:pt x="137464" y="26098"/>
                  </a:lnTo>
                  <a:lnTo>
                    <a:pt x="137375" y="25971"/>
                  </a:lnTo>
                  <a:lnTo>
                    <a:pt x="137998" y="26352"/>
                  </a:lnTo>
                  <a:lnTo>
                    <a:pt x="138074" y="26987"/>
                  </a:lnTo>
                  <a:lnTo>
                    <a:pt x="138074" y="25933"/>
                  </a:lnTo>
                  <a:lnTo>
                    <a:pt x="138277" y="26098"/>
                  </a:lnTo>
                  <a:lnTo>
                    <a:pt x="138277" y="25577"/>
                  </a:lnTo>
                  <a:lnTo>
                    <a:pt x="137795" y="25336"/>
                  </a:lnTo>
                  <a:lnTo>
                    <a:pt x="138620" y="25590"/>
                  </a:lnTo>
                  <a:lnTo>
                    <a:pt x="138620" y="22288"/>
                  </a:lnTo>
                  <a:lnTo>
                    <a:pt x="138557" y="22161"/>
                  </a:lnTo>
                  <a:lnTo>
                    <a:pt x="138658" y="22288"/>
                  </a:lnTo>
                  <a:lnTo>
                    <a:pt x="138658" y="18478"/>
                  </a:lnTo>
                  <a:lnTo>
                    <a:pt x="138645" y="18605"/>
                  </a:lnTo>
                  <a:lnTo>
                    <a:pt x="138620" y="21780"/>
                  </a:lnTo>
                  <a:lnTo>
                    <a:pt x="138557" y="22059"/>
                  </a:lnTo>
                  <a:lnTo>
                    <a:pt x="138569" y="21907"/>
                  </a:lnTo>
                  <a:lnTo>
                    <a:pt x="138620" y="21780"/>
                  </a:lnTo>
                  <a:lnTo>
                    <a:pt x="138620" y="18656"/>
                  </a:lnTo>
                  <a:lnTo>
                    <a:pt x="138595" y="19875"/>
                  </a:lnTo>
                  <a:lnTo>
                    <a:pt x="138595" y="20764"/>
                  </a:lnTo>
                  <a:lnTo>
                    <a:pt x="138595" y="20891"/>
                  </a:lnTo>
                  <a:lnTo>
                    <a:pt x="138468" y="20993"/>
                  </a:lnTo>
                  <a:lnTo>
                    <a:pt x="138468" y="24828"/>
                  </a:lnTo>
                  <a:lnTo>
                    <a:pt x="137604" y="24701"/>
                  </a:lnTo>
                  <a:lnTo>
                    <a:pt x="137985" y="24574"/>
                  </a:lnTo>
                  <a:lnTo>
                    <a:pt x="138353" y="24447"/>
                  </a:lnTo>
                  <a:lnTo>
                    <a:pt x="138468" y="24828"/>
                  </a:lnTo>
                  <a:lnTo>
                    <a:pt x="138468" y="20993"/>
                  </a:lnTo>
                  <a:lnTo>
                    <a:pt x="138595" y="20764"/>
                  </a:lnTo>
                  <a:lnTo>
                    <a:pt x="138595" y="19875"/>
                  </a:lnTo>
                  <a:lnTo>
                    <a:pt x="138480" y="20116"/>
                  </a:lnTo>
                  <a:lnTo>
                    <a:pt x="138277" y="20383"/>
                  </a:lnTo>
                  <a:lnTo>
                    <a:pt x="138430" y="20129"/>
                  </a:lnTo>
                  <a:lnTo>
                    <a:pt x="138595" y="19875"/>
                  </a:lnTo>
                  <a:lnTo>
                    <a:pt x="138595" y="18707"/>
                  </a:lnTo>
                  <a:lnTo>
                    <a:pt x="138252" y="19304"/>
                  </a:lnTo>
                  <a:lnTo>
                    <a:pt x="138252" y="23939"/>
                  </a:lnTo>
                  <a:lnTo>
                    <a:pt x="137845" y="24066"/>
                  </a:lnTo>
                  <a:lnTo>
                    <a:pt x="137680" y="24066"/>
                  </a:lnTo>
                  <a:lnTo>
                    <a:pt x="138010" y="23812"/>
                  </a:lnTo>
                  <a:lnTo>
                    <a:pt x="138176" y="23685"/>
                  </a:lnTo>
                  <a:lnTo>
                    <a:pt x="138252" y="23939"/>
                  </a:lnTo>
                  <a:lnTo>
                    <a:pt x="138252" y="19304"/>
                  </a:lnTo>
                  <a:lnTo>
                    <a:pt x="138150" y="23558"/>
                  </a:lnTo>
                  <a:lnTo>
                    <a:pt x="137922" y="23685"/>
                  </a:lnTo>
                  <a:lnTo>
                    <a:pt x="137502" y="23812"/>
                  </a:lnTo>
                  <a:lnTo>
                    <a:pt x="137668" y="23685"/>
                  </a:lnTo>
                  <a:lnTo>
                    <a:pt x="137998" y="23431"/>
                  </a:lnTo>
                  <a:lnTo>
                    <a:pt x="138112" y="23304"/>
                  </a:lnTo>
                  <a:lnTo>
                    <a:pt x="138150" y="23558"/>
                  </a:lnTo>
                  <a:lnTo>
                    <a:pt x="138150" y="19367"/>
                  </a:lnTo>
                  <a:lnTo>
                    <a:pt x="138341" y="18859"/>
                  </a:lnTo>
                  <a:lnTo>
                    <a:pt x="138391" y="18732"/>
                  </a:lnTo>
                  <a:lnTo>
                    <a:pt x="138645" y="18605"/>
                  </a:lnTo>
                  <a:lnTo>
                    <a:pt x="138645" y="18478"/>
                  </a:lnTo>
                  <a:lnTo>
                    <a:pt x="138480" y="18478"/>
                  </a:lnTo>
                  <a:lnTo>
                    <a:pt x="139204" y="16700"/>
                  </a:lnTo>
                  <a:lnTo>
                    <a:pt x="139026" y="16954"/>
                  </a:lnTo>
                  <a:lnTo>
                    <a:pt x="138264" y="18478"/>
                  </a:lnTo>
                  <a:lnTo>
                    <a:pt x="139192" y="16192"/>
                  </a:lnTo>
                  <a:lnTo>
                    <a:pt x="138988" y="16446"/>
                  </a:lnTo>
                  <a:lnTo>
                    <a:pt x="138125" y="18262"/>
                  </a:lnTo>
                  <a:lnTo>
                    <a:pt x="138125" y="18859"/>
                  </a:lnTo>
                  <a:lnTo>
                    <a:pt x="137998" y="19113"/>
                  </a:lnTo>
                  <a:lnTo>
                    <a:pt x="137998" y="19748"/>
                  </a:lnTo>
                  <a:lnTo>
                    <a:pt x="137947" y="19875"/>
                  </a:lnTo>
                  <a:lnTo>
                    <a:pt x="137960" y="19748"/>
                  </a:lnTo>
                  <a:lnTo>
                    <a:pt x="137998" y="19113"/>
                  </a:lnTo>
                  <a:lnTo>
                    <a:pt x="137871" y="19367"/>
                  </a:lnTo>
                  <a:lnTo>
                    <a:pt x="137934" y="19113"/>
                  </a:lnTo>
                  <a:lnTo>
                    <a:pt x="138074" y="18859"/>
                  </a:lnTo>
                  <a:lnTo>
                    <a:pt x="138125" y="18262"/>
                  </a:lnTo>
                  <a:lnTo>
                    <a:pt x="137960" y="18605"/>
                  </a:lnTo>
                  <a:lnTo>
                    <a:pt x="137795" y="18605"/>
                  </a:lnTo>
                  <a:lnTo>
                    <a:pt x="137795" y="18986"/>
                  </a:lnTo>
                  <a:lnTo>
                    <a:pt x="137566" y="19367"/>
                  </a:lnTo>
                  <a:lnTo>
                    <a:pt x="137642" y="18986"/>
                  </a:lnTo>
                  <a:lnTo>
                    <a:pt x="137795" y="18986"/>
                  </a:lnTo>
                  <a:lnTo>
                    <a:pt x="137795" y="18605"/>
                  </a:lnTo>
                  <a:lnTo>
                    <a:pt x="138938" y="16065"/>
                  </a:lnTo>
                  <a:lnTo>
                    <a:pt x="138569" y="16446"/>
                  </a:lnTo>
                  <a:lnTo>
                    <a:pt x="137541" y="18249"/>
                  </a:lnTo>
                  <a:lnTo>
                    <a:pt x="137541" y="19494"/>
                  </a:lnTo>
                  <a:lnTo>
                    <a:pt x="137401" y="19494"/>
                  </a:lnTo>
                  <a:lnTo>
                    <a:pt x="137464" y="19367"/>
                  </a:lnTo>
                  <a:lnTo>
                    <a:pt x="137515" y="19240"/>
                  </a:lnTo>
                  <a:lnTo>
                    <a:pt x="137528" y="19367"/>
                  </a:lnTo>
                  <a:lnTo>
                    <a:pt x="137541" y="19494"/>
                  </a:lnTo>
                  <a:lnTo>
                    <a:pt x="137541" y="18249"/>
                  </a:lnTo>
                  <a:lnTo>
                    <a:pt x="137325" y="18630"/>
                  </a:lnTo>
                  <a:lnTo>
                    <a:pt x="137325" y="19875"/>
                  </a:lnTo>
                  <a:lnTo>
                    <a:pt x="137210" y="20129"/>
                  </a:lnTo>
                  <a:lnTo>
                    <a:pt x="137223" y="20002"/>
                  </a:lnTo>
                  <a:lnTo>
                    <a:pt x="137325" y="19875"/>
                  </a:lnTo>
                  <a:lnTo>
                    <a:pt x="137325" y="18630"/>
                  </a:lnTo>
                  <a:lnTo>
                    <a:pt x="138823" y="15557"/>
                  </a:lnTo>
                  <a:lnTo>
                    <a:pt x="138277" y="16192"/>
                  </a:lnTo>
                  <a:lnTo>
                    <a:pt x="138976" y="14541"/>
                  </a:lnTo>
                  <a:lnTo>
                    <a:pt x="137464" y="16954"/>
                  </a:lnTo>
                  <a:lnTo>
                    <a:pt x="136715" y="18351"/>
                  </a:lnTo>
                  <a:lnTo>
                    <a:pt x="136893" y="17843"/>
                  </a:lnTo>
                  <a:lnTo>
                    <a:pt x="137071" y="17335"/>
                  </a:lnTo>
                  <a:lnTo>
                    <a:pt x="137452" y="14414"/>
                  </a:lnTo>
                  <a:lnTo>
                    <a:pt x="136817" y="17081"/>
                  </a:lnTo>
                  <a:lnTo>
                    <a:pt x="136766" y="17335"/>
                  </a:lnTo>
                  <a:lnTo>
                    <a:pt x="136740" y="17081"/>
                  </a:lnTo>
                  <a:lnTo>
                    <a:pt x="136740" y="16573"/>
                  </a:lnTo>
                  <a:lnTo>
                    <a:pt x="136893" y="13906"/>
                  </a:lnTo>
                  <a:lnTo>
                    <a:pt x="136652" y="15379"/>
                  </a:lnTo>
                  <a:lnTo>
                    <a:pt x="136652" y="26479"/>
                  </a:lnTo>
                  <a:lnTo>
                    <a:pt x="136385" y="26352"/>
                  </a:lnTo>
                  <a:lnTo>
                    <a:pt x="136359" y="25844"/>
                  </a:lnTo>
                  <a:lnTo>
                    <a:pt x="136652" y="26479"/>
                  </a:lnTo>
                  <a:lnTo>
                    <a:pt x="136652" y="15379"/>
                  </a:lnTo>
                  <a:lnTo>
                    <a:pt x="136474" y="16446"/>
                  </a:lnTo>
                  <a:lnTo>
                    <a:pt x="136359" y="17589"/>
                  </a:lnTo>
                  <a:lnTo>
                    <a:pt x="136258" y="17843"/>
                  </a:lnTo>
                  <a:lnTo>
                    <a:pt x="136245" y="28765"/>
                  </a:lnTo>
                  <a:lnTo>
                    <a:pt x="135699" y="28765"/>
                  </a:lnTo>
                  <a:lnTo>
                    <a:pt x="135699" y="28638"/>
                  </a:lnTo>
                  <a:lnTo>
                    <a:pt x="135699" y="28511"/>
                  </a:lnTo>
                  <a:lnTo>
                    <a:pt x="136144" y="28511"/>
                  </a:lnTo>
                  <a:lnTo>
                    <a:pt x="136245" y="28765"/>
                  </a:lnTo>
                  <a:lnTo>
                    <a:pt x="136245" y="17805"/>
                  </a:lnTo>
                  <a:lnTo>
                    <a:pt x="136182" y="17614"/>
                  </a:lnTo>
                  <a:lnTo>
                    <a:pt x="136182" y="28130"/>
                  </a:lnTo>
                  <a:lnTo>
                    <a:pt x="136029" y="28003"/>
                  </a:lnTo>
                  <a:lnTo>
                    <a:pt x="136029" y="28130"/>
                  </a:lnTo>
                  <a:lnTo>
                    <a:pt x="135686" y="28130"/>
                  </a:lnTo>
                  <a:lnTo>
                    <a:pt x="135686" y="28003"/>
                  </a:lnTo>
                  <a:lnTo>
                    <a:pt x="136029" y="28003"/>
                  </a:lnTo>
                  <a:lnTo>
                    <a:pt x="136182" y="28130"/>
                  </a:lnTo>
                  <a:lnTo>
                    <a:pt x="136182" y="17614"/>
                  </a:lnTo>
                  <a:lnTo>
                    <a:pt x="136131" y="17462"/>
                  </a:lnTo>
                  <a:lnTo>
                    <a:pt x="136093" y="17310"/>
                  </a:lnTo>
                  <a:lnTo>
                    <a:pt x="136093" y="27622"/>
                  </a:lnTo>
                  <a:lnTo>
                    <a:pt x="135674" y="27749"/>
                  </a:lnTo>
                  <a:lnTo>
                    <a:pt x="135674" y="27241"/>
                  </a:lnTo>
                  <a:lnTo>
                    <a:pt x="135674" y="27114"/>
                  </a:lnTo>
                  <a:lnTo>
                    <a:pt x="136055" y="27368"/>
                  </a:lnTo>
                  <a:lnTo>
                    <a:pt x="136093" y="27622"/>
                  </a:lnTo>
                  <a:lnTo>
                    <a:pt x="136093" y="17310"/>
                  </a:lnTo>
                  <a:lnTo>
                    <a:pt x="135978" y="16827"/>
                  </a:lnTo>
                  <a:lnTo>
                    <a:pt x="135978" y="26860"/>
                  </a:lnTo>
                  <a:lnTo>
                    <a:pt x="135724" y="26606"/>
                  </a:lnTo>
                  <a:lnTo>
                    <a:pt x="135788" y="26352"/>
                  </a:lnTo>
                  <a:lnTo>
                    <a:pt x="135826" y="26225"/>
                  </a:lnTo>
                  <a:lnTo>
                    <a:pt x="135966" y="26352"/>
                  </a:lnTo>
                  <a:lnTo>
                    <a:pt x="135978" y="26860"/>
                  </a:lnTo>
                  <a:lnTo>
                    <a:pt x="135978" y="16827"/>
                  </a:lnTo>
                  <a:lnTo>
                    <a:pt x="135953" y="25844"/>
                  </a:lnTo>
                  <a:lnTo>
                    <a:pt x="135953" y="25971"/>
                  </a:lnTo>
                  <a:lnTo>
                    <a:pt x="135953" y="26098"/>
                  </a:lnTo>
                  <a:lnTo>
                    <a:pt x="135890" y="25971"/>
                  </a:lnTo>
                  <a:lnTo>
                    <a:pt x="135953" y="25844"/>
                  </a:lnTo>
                  <a:lnTo>
                    <a:pt x="135940" y="25717"/>
                  </a:lnTo>
                  <a:lnTo>
                    <a:pt x="135953" y="25844"/>
                  </a:lnTo>
                  <a:lnTo>
                    <a:pt x="135953" y="16725"/>
                  </a:lnTo>
                  <a:lnTo>
                    <a:pt x="135928" y="25209"/>
                  </a:lnTo>
                  <a:lnTo>
                    <a:pt x="135864" y="25463"/>
                  </a:lnTo>
                  <a:lnTo>
                    <a:pt x="135737" y="25971"/>
                  </a:lnTo>
                  <a:lnTo>
                    <a:pt x="135699" y="25844"/>
                  </a:lnTo>
                  <a:lnTo>
                    <a:pt x="135674" y="25717"/>
                  </a:lnTo>
                  <a:lnTo>
                    <a:pt x="135623" y="32194"/>
                  </a:lnTo>
                  <a:lnTo>
                    <a:pt x="135585" y="33464"/>
                  </a:lnTo>
                  <a:lnTo>
                    <a:pt x="135407" y="33464"/>
                  </a:lnTo>
                  <a:lnTo>
                    <a:pt x="135407" y="34988"/>
                  </a:lnTo>
                  <a:lnTo>
                    <a:pt x="135331" y="35420"/>
                  </a:lnTo>
                  <a:lnTo>
                    <a:pt x="135331" y="40068"/>
                  </a:lnTo>
                  <a:lnTo>
                    <a:pt x="135140" y="40195"/>
                  </a:lnTo>
                  <a:lnTo>
                    <a:pt x="135102" y="39941"/>
                  </a:lnTo>
                  <a:lnTo>
                    <a:pt x="135331" y="40068"/>
                  </a:lnTo>
                  <a:lnTo>
                    <a:pt x="135331" y="35420"/>
                  </a:lnTo>
                  <a:lnTo>
                    <a:pt x="135293" y="35623"/>
                  </a:lnTo>
                  <a:lnTo>
                    <a:pt x="135191" y="35877"/>
                  </a:lnTo>
                  <a:lnTo>
                    <a:pt x="135153" y="35750"/>
                  </a:lnTo>
                  <a:lnTo>
                    <a:pt x="135064" y="35623"/>
                  </a:lnTo>
                  <a:lnTo>
                    <a:pt x="135407" y="34988"/>
                  </a:lnTo>
                  <a:lnTo>
                    <a:pt x="135407" y="33464"/>
                  </a:lnTo>
                  <a:lnTo>
                    <a:pt x="135369" y="33210"/>
                  </a:lnTo>
                  <a:lnTo>
                    <a:pt x="135432" y="32956"/>
                  </a:lnTo>
                  <a:lnTo>
                    <a:pt x="135534" y="32702"/>
                  </a:lnTo>
                  <a:lnTo>
                    <a:pt x="135572" y="32448"/>
                  </a:lnTo>
                  <a:lnTo>
                    <a:pt x="135597" y="32321"/>
                  </a:lnTo>
                  <a:lnTo>
                    <a:pt x="135623" y="32194"/>
                  </a:lnTo>
                  <a:lnTo>
                    <a:pt x="135623" y="25692"/>
                  </a:lnTo>
                  <a:lnTo>
                    <a:pt x="135610" y="30035"/>
                  </a:lnTo>
                  <a:lnTo>
                    <a:pt x="135597" y="30289"/>
                  </a:lnTo>
                  <a:lnTo>
                    <a:pt x="135521" y="31305"/>
                  </a:lnTo>
                  <a:lnTo>
                    <a:pt x="135407" y="31153"/>
                  </a:lnTo>
                  <a:lnTo>
                    <a:pt x="135407" y="31813"/>
                  </a:lnTo>
                  <a:lnTo>
                    <a:pt x="135255" y="32321"/>
                  </a:lnTo>
                  <a:lnTo>
                    <a:pt x="135128" y="31559"/>
                  </a:lnTo>
                  <a:lnTo>
                    <a:pt x="135128" y="31432"/>
                  </a:lnTo>
                  <a:lnTo>
                    <a:pt x="135394" y="31673"/>
                  </a:lnTo>
                  <a:lnTo>
                    <a:pt x="135407" y="31813"/>
                  </a:lnTo>
                  <a:lnTo>
                    <a:pt x="135407" y="31153"/>
                  </a:lnTo>
                  <a:lnTo>
                    <a:pt x="135242" y="30924"/>
                  </a:lnTo>
                  <a:lnTo>
                    <a:pt x="135445" y="30822"/>
                  </a:lnTo>
                  <a:lnTo>
                    <a:pt x="135521" y="31305"/>
                  </a:lnTo>
                  <a:lnTo>
                    <a:pt x="135521" y="30276"/>
                  </a:lnTo>
                  <a:lnTo>
                    <a:pt x="135407" y="30543"/>
                  </a:lnTo>
                  <a:lnTo>
                    <a:pt x="135128" y="30797"/>
                  </a:lnTo>
                  <a:lnTo>
                    <a:pt x="135153" y="30429"/>
                  </a:lnTo>
                  <a:lnTo>
                    <a:pt x="135305" y="30543"/>
                  </a:lnTo>
                  <a:lnTo>
                    <a:pt x="135166" y="30416"/>
                  </a:lnTo>
                  <a:lnTo>
                    <a:pt x="135178" y="30289"/>
                  </a:lnTo>
                  <a:lnTo>
                    <a:pt x="135407" y="30543"/>
                  </a:lnTo>
                  <a:lnTo>
                    <a:pt x="135407" y="30238"/>
                  </a:lnTo>
                  <a:lnTo>
                    <a:pt x="135204" y="30162"/>
                  </a:lnTo>
                  <a:lnTo>
                    <a:pt x="135216" y="30035"/>
                  </a:lnTo>
                  <a:lnTo>
                    <a:pt x="135255" y="29679"/>
                  </a:lnTo>
                  <a:lnTo>
                    <a:pt x="135432" y="30162"/>
                  </a:lnTo>
                  <a:lnTo>
                    <a:pt x="135597" y="30289"/>
                  </a:lnTo>
                  <a:lnTo>
                    <a:pt x="135597" y="30022"/>
                  </a:lnTo>
                  <a:lnTo>
                    <a:pt x="135267" y="29654"/>
                  </a:lnTo>
                  <a:lnTo>
                    <a:pt x="135280" y="29527"/>
                  </a:lnTo>
                  <a:lnTo>
                    <a:pt x="135585" y="29527"/>
                  </a:lnTo>
                  <a:lnTo>
                    <a:pt x="135610" y="30035"/>
                  </a:lnTo>
                  <a:lnTo>
                    <a:pt x="135610" y="25679"/>
                  </a:lnTo>
                  <a:lnTo>
                    <a:pt x="135585" y="29273"/>
                  </a:lnTo>
                  <a:lnTo>
                    <a:pt x="135331" y="29273"/>
                  </a:lnTo>
                  <a:lnTo>
                    <a:pt x="135356" y="29146"/>
                  </a:lnTo>
                  <a:lnTo>
                    <a:pt x="135369" y="29019"/>
                  </a:lnTo>
                  <a:lnTo>
                    <a:pt x="135572" y="29019"/>
                  </a:lnTo>
                  <a:lnTo>
                    <a:pt x="135585" y="29273"/>
                  </a:lnTo>
                  <a:lnTo>
                    <a:pt x="135585" y="25654"/>
                  </a:lnTo>
                  <a:lnTo>
                    <a:pt x="135547" y="28638"/>
                  </a:lnTo>
                  <a:lnTo>
                    <a:pt x="135432" y="28511"/>
                  </a:lnTo>
                  <a:lnTo>
                    <a:pt x="135547" y="28638"/>
                  </a:lnTo>
                  <a:lnTo>
                    <a:pt x="135547" y="25628"/>
                  </a:lnTo>
                  <a:lnTo>
                    <a:pt x="135521" y="28130"/>
                  </a:lnTo>
                  <a:lnTo>
                    <a:pt x="135331" y="28130"/>
                  </a:lnTo>
                  <a:lnTo>
                    <a:pt x="135331" y="28638"/>
                  </a:lnTo>
                  <a:lnTo>
                    <a:pt x="135242" y="29019"/>
                  </a:lnTo>
                  <a:lnTo>
                    <a:pt x="135191" y="29146"/>
                  </a:lnTo>
                  <a:lnTo>
                    <a:pt x="135115" y="29527"/>
                  </a:lnTo>
                  <a:lnTo>
                    <a:pt x="135102" y="31432"/>
                  </a:lnTo>
                  <a:lnTo>
                    <a:pt x="135064" y="31559"/>
                  </a:lnTo>
                  <a:lnTo>
                    <a:pt x="135026" y="31915"/>
                  </a:lnTo>
                  <a:lnTo>
                    <a:pt x="134988" y="32092"/>
                  </a:lnTo>
                  <a:lnTo>
                    <a:pt x="134988" y="35750"/>
                  </a:lnTo>
                  <a:lnTo>
                    <a:pt x="134975" y="37401"/>
                  </a:lnTo>
                  <a:lnTo>
                    <a:pt x="134912" y="37782"/>
                  </a:lnTo>
                  <a:lnTo>
                    <a:pt x="134899" y="37401"/>
                  </a:lnTo>
                  <a:lnTo>
                    <a:pt x="134975" y="35801"/>
                  </a:lnTo>
                  <a:lnTo>
                    <a:pt x="134848" y="36639"/>
                  </a:lnTo>
                  <a:lnTo>
                    <a:pt x="134772" y="36385"/>
                  </a:lnTo>
                  <a:lnTo>
                    <a:pt x="134835" y="36004"/>
                  </a:lnTo>
                  <a:lnTo>
                    <a:pt x="134988" y="35750"/>
                  </a:lnTo>
                  <a:lnTo>
                    <a:pt x="134988" y="32092"/>
                  </a:lnTo>
                  <a:lnTo>
                    <a:pt x="134912" y="32448"/>
                  </a:lnTo>
                  <a:lnTo>
                    <a:pt x="135013" y="31559"/>
                  </a:lnTo>
                  <a:lnTo>
                    <a:pt x="135026" y="31915"/>
                  </a:lnTo>
                  <a:lnTo>
                    <a:pt x="135026" y="31559"/>
                  </a:lnTo>
                  <a:lnTo>
                    <a:pt x="135051" y="31432"/>
                  </a:lnTo>
                  <a:lnTo>
                    <a:pt x="135102" y="29565"/>
                  </a:lnTo>
                  <a:lnTo>
                    <a:pt x="134988" y="29908"/>
                  </a:lnTo>
                  <a:lnTo>
                    <a:pt x="134835" y="29832"/>
                  </a:lnTo>
                  <a:lnTo>
                    <a:pt x="134835" y="30543"/>
                  </a:lnTo>
                  <a:lnTo>
                    <a:pt x="134696" y="30429"/>
                  </a:lnTo>
                  <a:lnTo>
                    <a:pt x="134696" y="31051"/>
                  </a:lnTo>
                  <a:lnTo>
                    <a:pt x="134556" y="31559"/>
                  </a:lnTo>
                  <a:lnTo>
                    <a:pt x="134594" y="31051"/>
                  </a:lnTo>
                  <a:lnTo>
                    <a:pt x="134696" y="30429"/>
                  </a:lnTo>
                  <a:lnTo>
                    <a:pt x="134708" y="30162"/>
                  </a:lnTo>
                  <a:lnTo>
                    <a:pt x="134721" y="30035"/>
                  </a:lnTo>
                  <a:lnTo>
                    <a:pt x="134835" y="30543"/>
                  </a:lnTo>
                  <a:lnTo>
                    <a:pt x="134835" y="29832"/>
                  </a:lnTo>
                  <a:lnTo>
                    <a:pt x="134797" y="29400"/>
                  </a:lnTo>
                  <a:lnTo>
                    <a:pt x="135115" y="29527"/>
                  </a:lnTo>
                  <a:lnTo>
                    <a:pt x="135115" y="29121"/>
                  </a:lnTo>
                  <a:lnTo>
                    <a:pt x="134899" y="29019"/>
                  </a:lnTo>
                  <a:lnTo>
                    <a:pt x="135242" y="29019"/>
                  </a:lnTo>
                  <a:lnTo>
                    <a:pt x="135242" y="28638"/>
                  </a:lnTo>
                  <a:lnTo>
                    <a:pt x="135039" y="28638"/>
                  </a:lnTo>
                  <a:lnTo>
                    <a:pt x="135077" y="28511"/>
                  </a:lnTo>
                  <a:lnTo>
                    <a:pt x="135204" y="28511"/>
                  </a:lnTo>
                  <a:lnTo>
                    <a:pt x="135331" y="28638"/>
                  </a:lnTo>
                  <a:lnTo>
                    <a:pt x="135331" y="28130"/>
                  </a:lnTo>
                  <a:lnTo>
                    <a:pt x="135191" y="28130"/>
                  </a:lnTo>
                  <a:lnTo>
                    <a:pt x="135229" y="28003"/>
                  </a:lnTo>
                  <a:lnTo>
                    <a:pt x="135509" y="28003"/>
                  </a:lnTo>
                  <a:lnTo>
                    <a:pt x="135521" y="28130"/>
                  </a:lnTo>
                  <a:lnTo>
                    <a:pt x="135521" y="25615"/>
                  </a:lnTo>
                  <a:lnTo>
                    <a:pt x="135496" y="27241"/>
                  </a:lnTo>
                  <a:lnTo>
                    <a:pt x="135496" y="27749"/>
                  </a:lnTo>
                  <a:lnTo>
                    <a:pt x="135343" y="27749"/>
                  </a:lnTo>
                  <a:lnTo>
                    <a:pt x="135496" y="27241"/>
                  </a:lnTo>
                  <a:lnTo>
                    <a:pt x="135496" y="25590"/>
                  </a:lnTo>
                  <a:lnTo>
                    <a:pt x="135547" y="25463"/>
                  </a:lnTo>
                  <a:lnTo>
                    <a:pt x="135597" y="25336"/>
                  </a:lnTo>
                  <a:lnTo>
                    <a:pt x="135864" y="25463"/>
                  </a:lnTo>
                  <a:lnTo>
                    <a:pt x="135864" y="25171"/>
                  </a:lnTo>
                  <a:lnTo>
                    <a:pt x="135826" y="24955"/>
                  </a:lnTo>
                  <a:lnTo>
                    <a:pt x="135928" y="25209"/>
                  </a:lnTo>
                  <a:lnTo>
                    <a:pt x="135928" y="16624"/>
                  </a:lnTo>
                  <a:lnTo>
                    <a:pt x="135763" y="15938"/>
                  </a:lnTo>
                  <a:lnTo>
                    <a:pt x="135547" y="15240"/>
                  </a:lnTo>
                  <a:lnTo>
                    <a:pt x="135547" y="19494"/>
                  </a:lnTo>
                  <a:lnTo>
                    <a:pt x="135445" y="19367"/>
                  </a:lnTo>
                  <a:lnTo>
                    <a:pt x="135547" y="19494"/>
                  </a:lnTo>
                  <a:lnTo>
                    <a:pt x="135547" y="15240"/>
                  </a:lnTo>
                  <a:lnTo>
                    <a:pt x="135293" y="14414"/>
                  </a:lnTo>
                  <a:lnTo>
                    <a:pt x="135521" y="16827"/>
                  </a:lnTo>
                  <a:lnTo>
                    <a:pt x="135483" y="16662"/>
                  </a:lnTo>
                  <a:lnTo>
                    <a:pt x="135483" y="18986"/>
                  </a:lnTo>
                  <a:lnTo>
                    <a:pt x="135166" y="17589"/>
                  </a:lnTo>
                  <a:lnTo>
                    <a:pt x="135153" y="18986"/>
                  </a:lnTo>
                  <a:lnTo>
                    <a:pt x="135089" y="18605"/>
                  </a:lnTo>
                  <a:lnTo>
                    <a:pt x="135089" y="26860"/>
                  </a:lnTo>
                  <a:lnTo>
                    <a:pt x="134861" y="27622"/>
                  </a:lnTo>
                  <a:lnTo>
                    <a:pt x="134785" y="27495"/>
                  </a:lnTo>
                  <a:lnTo>
                    <a:pt x="134797" y="27241"/>
                  </a:lnTo>
                  <a:lnTo>
                    <a:pt x="135001" y="26987"/>
                  </a:lnTo>
                  <a:lnTo>
                    <a:pt x="135089" y="26860"/>
                  </a:lnTo>
                  <a:lnTo>
                    <a:pt x="135089" y="18605"/>
                  </a:lnTo>
                  <a:lnTo>
                    <a:pt x="134988" y="17970"/>
                  </a:lnTo>
                  <a:lnTo>
                    <a:pt x="134950" y="17716"/>
                  </a:lnTo>
                  <a:lnTo>
                    <a:pt x="134937" y="17589"/>
                  </a:lnTo>
                  <a:lnTo>
                    <a:pt x="135153" y="18986"/>
                  </a:lnTo>
                  <a:lnTo>
                    <a:pt x="135153" y="17513"/>
                  </a:lnTo>
                  <a:lnTo>
                    <a:pt x="135128" y="17335"/>
                  </a:lnTo>
                  <a:lnTo>
                    <a:pt x="135255" y="17208"/>
                  </a:lnTo>
                  <a:lnTo>
                    <a:pt x="135483" y="18986"/>
                  </a:lnTo>
                  <a:lnTo>
                    <a:pt x="135483" y="16662"/>
                  </a:lnTo>
                  <a:lnTo>
                    <a:pt x="135204" y="15430"/>
                  </a:lnTo>
                  <a:lnTo>
                    <a:pt x="135026" y="15176"/>
                  </a:lnTo>
                  <a:lnTo>
                    <a:pt x="135191" y="17119"/>
                  </a:lnTo>
                  <a:lnTo>
                    <a:pt x="134848" y="15684"/>
                  </a:lnTo>
                  <a:lnTo>
                    <a:pt x="134708" y="15303"/>
                  </a:lnTo>
                  <a:lnTo>
                    <a:pt x="134950" y="17335"/>
                  </a:lnTo>
                  <a:lnTo>
                    <a:pt x="134899" y="19240"/>
                  </a:lnTo>
                  <a:lnTo>
                    <a:pt x="134835" y="18986"/>
                  </a:lnTo>
                  <a:lnTo>
                    <a:pt x="134759" y="18605"/>
                  </a:lnTo>
                  <a:lnTo>
                    <a:pt x="134721" y="18478"/>
                  </a:lnTo>
                  <a:lnTo>
                    <a:pt x="134772" y="17970"/>
                  </a:lnTo>
                  <a:lnTo>
                    <a:pt x="134899" y="19240"/>
                  </a:lnTo>
                  <a:lnTo>
                    <a:pt x="134899" y="17335"/>
                  </a:lnTo>
                  <a:lnTo>
                    <a:pt x="134696" y="16281"/>
                  </a:lnTo>
                  <a:lnTo>
                    <a:pt x="134696" y="23812"/>
                  </a:lnTo>
                  <a:lnTo>
                    <a:pt x="134658" y="28130"/>
                  </a:lnTo>
                  <a:lnTo>
                    <a:pt x="134581" y="29400"/>
                  </a:lnTo>
                  <a:lnTo>
                    <a:pt x="134518" y="29654"/>
                  </a:lnTo>
                  <a:lnTo>
                    <a:pt x="134505" y="29527"/>
                  </a:lnTo>
                  <a:lnTo>
                    <a:pt x="134556" y="29400"/>
                  </a:lnTo>
                  <a:lnTo>
                    <a:pt x="134581" y="28155"/>
                  </a:lnTo>
                  <a:lnTo>
                    <a:pt x="134531" y="28511"/>
                  </a:lnTo>
                  <a:lnTo>
                    <a:pt x="134531" y="28638"/>
                  </a:lnTo>
                  <a:lnTo>
                    <a:pt x="134429" y="28511"/>
                  </a:lnTo>
                  <a:lnTo>
                    <a:pt x="134531" y="28155"/>
                  </a:lnTo>
                  <a:lnTo>
                    <a:pt x="134175" y="28219"/>
                  </a:lnTo>
                  <a:lnTo>
                    <a:pt x="134175" y="29273"/>
                  </a:lnTo>
                  <a:lnTo>
                    <a:pt x="134162" y="29400"/>
                  </a:lnTo>
                  <a:lnTo>
                    <a:pt x="134137" y="29654"/>
                  </a:lnTo>
                  <a:lnTo>
                    <a:pt x="134124" y="29781"/>
                  </a:lnTo>
                  <a:lnTo>
                    <a:pt x="134061" y="29654"/>
                  </a:lnTo>
                  <a:lnTo>
                    <a:pt x="134061" y="30543"/>
                  </a:lnTo>
                  <a:lnTo>
                    <a:pt x="133959" y="31559"/>
                  </a:lnTo>
                  <a:lnTo>
                    <a:pt x="133934" y="31178"/>
                  </a:lnTo>
                  <a:lnTo>
                    <a:pt x="133921" y="31051"/>
                  </a:lnTo>
                  <a:lnTo>
                    <a:pt x="134035" y="30543"/>
                  </a:lnTo>
                  <a:lnTo>
                    <a:pt x="134061" y="29654"/>
                  </a:lnTo>
                  <a:lnTo>
                    <a:pt x="134137" y="29387"/>
                  </a:lnTo>
                  <a:lnTo>
                    <a:pt x="133985" y="29273"/>
                  </a:lnTo>
                  <a:lnTo>
                    <a:pt x="134175" y="29273"/>
                  </a:lnTo>
                  <a:lnTo>
                    <a:pt x="134175" y="28219"/>
                  </a:lnTo>
                  <a:lnTo>
                    <a:pt x="133959" y="28257"/>
                  </a:lnTo>
                  <a:lnTo>
                    <a:pt x="134645" y="28130"/>
                  </a:lnTo>
                  <a:lnTo>
                    <a:pt x="134658" y="23812"/>
                  </a:lnTo>
                  <a:lnTo>
                    <a:pt x="134543" y="27876"/>
                  </a:lnTo>
                  <a:lnTo>
                    <a:pt x="134175" y="27876"/>
                  </a:lnTo>
                  <a:lnTo>
                    <a:pt x="134454" y="27622"/>
                  </a:lnTo>
                  <a:lnTo>
                    <a:pt x="134543" y="27876"/>
                  </a:lnTo>
                  <a:lnTo>
                    <a:pt x="134543" y="23812"/>
                  </a:lnTo>
                  <a:lnTo>
                    <a:pt x="134518" y="24066"/>
                  </a:lnTo>
                  <a:lnTo>
                    <a:pt x="134366" y="24193"/>
                  </a:lnTo>
                  <a:lnTo>
                    <a:pt x="134505" y="24066"/>
                  </a:lnTo>
                  <a:lnTo>
                    <a:pt x="134518" y="23799"/>
                  </a:lnTo>
                  <a:lnTo>
                    <a:pt x="134416" y="23609"/>
                  </a:lnTo>
                  <a:lnTo>
                    <a:pt x="134416" y="23939"/>
                  </a:lnTo>
                  <a:lnTo>
                    <a:pt x="134277" y="23939"/>
                  </a:lnTo>
                  <a:lnTo>
                    <a:pt x="134213" y="23812"/>
                  </a:lnTo>
                  <a:lnTo>
                    <a:pt x="134327" y="23685"/>
                  </a:lnTo>
                  <a:lnTo>
                    <a:pt x="134416" y="23939"/>
                  </a:lnTo>
                  <a:lnTo>
                    <a:pt x="134416" y="23609"/>
                  </a:lnTo>
                  <a:lnTo>
                    <a:pt x="134493" y="23431"/>
                  </a:lnTo>
                  <a:lnTo>
                    <a:pt x="134581" y="23558"/>
                  </a:lnTo>
                  <a:lnTo>
                    <a:pt x="134696" y="23812"/>
                  </a:lnTo>
                  <a:lnTo>
                    <a:pt x="134696" y="16281"/>
                  </a:lnTo>
                  <a:lnTo>
                    <a:pt x="134658" y="16065"/>
                  </a:lnTo>
                  <a:lnTo>
                    <a:pt x="134581" y="15684"/>
                  </a:lnTo>
                  <a:lnTo>
                    <a:pt x="134645" y="17589"/>
                  </a:lnTo>
                  <a:lnTo>
                    <a:pt x="134556" y="17716"/>
                  </a:lnTo>
                  <a:lnTo>
                    <a:pt x="134493" y="17462"/>
                  </a:lnTo>
                  <a:lnTo>
                    <a:pt x="134429" y="17195"/>
                  </a:lnTo>
                  <a:lnTo>
                    <a:pt x="134429" y="19494"/>
                  </a:lnTo>
                  <a:lnTo>
                    <a:pt x="134366" y="19367"/>
                  </a:lnTo>
                  <a:lnTo>
                    <a:pt x="134302" y="19240"/>
                  </a:lnTo>
                  <a:lnTo>
                    <a:pt x="134277" y="18986"/>
                  </a:lnTo>
                  <a:lnTo>
                    <a:pt x="134429" y="19494"/>
                  </a:lnTo>
                  <a:lnTo>
                    <a:pt x="134429" y="17195"/>
                  </a:lnTo>
                  <a:lnTo>
                    <a:pt x="134137" y="15938"/>
                  </a:lnTo>
                  <a:lnTo>
                    <a:pt x="133883" y="15557"/>
                  </a:lnTo>
                  <a:lnTo>
                    <a:pt x="134150" y="17462"/>
                  </a:lnTo>
                  <a:lnTo>
                    <a:pt x="134124" y="23050"/>
                  </a:lnTo>
                  <a:lnTo>
                    <a:pt x="133985" y="23177"/>
                  </a:lnTo>
                  <a:lnTo>
                    <a:pt x="134010" y="22796"/>
                  </a:lnTo>
                  <a:lnTo>
                    <a:pt x="134124" y="23050"/>
                  </a:lnTo>
                  <a:lnTo>
                    <a:pt x="134124" y="17399"/>
                  </a:lnTo>
                  <a:lnTo>
                    <a:pt x="134061" y="17208"/>
                  </a:lnTo>
                  <a:lnTo>
                    <a:pt x="134010" y="17081"/>
                  </a:lnTo>
                  <a:lnTo>
                    <a:pt x="134010" y="18478"/>
                  </a:lnTo>
                  <a:lnTo>
                    <a:pt x="133946" y="18338"/>
                  </a:lnTo>
                  <a:lnTo>
                    <a:pt x="133946" y="26860"/>
                  </a:lnTo>
                  <a:lnTo>
                    <a:pt x="133794" y="26987"/>
                  </a:lnTo>
                  <a:lnTo>
                    <a:pt x="133908" y="26860"/>
                  </a:lnTo>
                  <a:lnTo>
                    <a:pt x="133946" y="18338"/>
                  </a:lnTo>
                  <a:lnTo>
                    <a:pt x="133819" y="18059"/>
                  </a:lnTo>
                  <a:lnTo>
                    <a:pt x="133819" y="22796"/>
                  </a:lnTo>
                  <a:lnTo>
                    <a:pt x="133743" y="22644"/>
                  </a:lnTo>
                  <a:lnTo>
                    <a:pt x="133743" y="26860"/>
                  </a:lnTo>
                  <a:lnTo>
                    <a:pt x="133705" y="30162"/>
                  </a:lnTo>
                  <a:lnTo>
                    <a:pt x="133680" y="31051"/>
                  </a:lnTo>
                  <a:lnTo>
                    <a:pt x="133654" y="30543"/>
                  </a:lnTo>
                  <a:lnTo>
                    <a:pt x="133654" y="30162"/>
                  </a:lnTo>
                  <a:lnTo>
                    <a:pt x="133705" y="26898"/>
                  </a:lnTo>
                  <a:lnTo>
                    <a:pt x="133489" y="27114"/>
                  </a:lnTo>
                  <a:lnTo>
                    <a:pt x="133464" y="26987"/>
                  </a:lnTo>
                  <a:lnTo>
                    <a:pt x="133451" y="26860"/>
                  </a:lnTo>
                  <a:lnTo>
                    <a:pt x="133451" y="30543"/>
                  </a:lnTo>
                  <a:lnTo>
                    <a:pt x="133388" y="30340"/>
                  </a:lnTo>
                  <a:lnTo>
                    <a:pt x="133388" y="32829"/>
                  </a:lnTo>
                  <a:lnTo>
                    <a:pt x="133362" y="32575"/>
                  </a:lnTo>
                  <a:lnTo>
                    <a:pt x="133337" y="32194"/>
                  </a:lnTo>
                  <a:lnTo>
                    <a:pt x="133337" y="31686"/>
                  </a:lnTo>
                  <a:lnTo>
                    <a:pt x="133337" y="31178"/>
                  </a:lnTo>
                  <a:lnTo>
                    <a:pt x="133388" y="32829"/>
                  </a:lnTo>
                  <a:lnTo>
                    <a:pt x="133388" y="30340"/>
                  </a:lnTo>
                  <a:lnTo>
                    <a:pt x="133337" y="30162"/>
                  </a:lnTo>
                  <a:lnTo>
                    <a:pt x="133337" y="29908"/>
                  </a:lnTo>
                  <a:lnTo>
                    <a:pt x="133451" y="30543"/>
                  </a:lnTo>
                  <a:lnTo>
                    <a:pt x="133451" y="26860"/>
                  </a:lnTo>
                  <a:lnTo>
                    <a:pt x="133743" y="26860"/>
                  </a:lnTo>
                  <a:lnTo>
                    <a:pt x="133743" y="22644"/>
                  </a:lnTo>
                  <a:lnTo>
                    <a:pt x="133616" y="22377"/>
                  </a:lnTo>
                  <a:lnTo>
                    <a:pt x="133616" y="26352"/>
                  </a:lnTo>
                  <a:lnTo>
                    <a:pt x="133464" y="26479"/>
                  </a:lnTo>
                  <a:lnTo>
                    <a:pt x="133477" y="26352"/>
                  </a:lnTo>
                  <a:lnTo>
                    <a:pt x="133616" y="26352"/>
                  </a:lnTo>
                  <a:lnTo>
                    <a:pt x="133616" y="22377"/>
                  </a:lnTo>
                  <a:lnTo>
                    <a:pt x="133604" y="23050"/>
                  </a:lnTo>
                  <a:lnTo>
                    <a:pt x="133426" y="23304"/>
                  </a:lnTo>
                  <a:lnTo>
                    <a:pt x="133413" y="23050"/>
                  </a:lnTo>
                  <a:lnTo>
                    <a:pt x="133477" y="22542"/>
                  </a:lnTo>
                  <a:lnTo>
                    <a:pt x="133604" y="23050"/>
                  </a:lnTo>
                  <a:lnTo>
                    <a:pt x="133604" y="22339"/>
                  </a:lnTo>
                  <a:lnTo>
                    <a:pt x="133527" y="22161"/>
                  </a:lnTo>
                  <a:lnTo>
                    <a:pt x="133362" y="21907"/>
                  </a:lnTo>
                  <a:lnTo>
                    <a:pt x="133451" y="22034"/>
                  </a:lnTo>
                  <a:lnTo>
                    <a:pt x="133692" y="22288"/>
                  </a:lnTo>
                  <a:lnTo>
                    <a:pt x="133819" y="22796"/>
                  </a:lnTo>
                  <a:lnTo>
                    <a:pt x="133819" y="18059"/>
                  </a:lnTo>
                  <a:lnTo>
                    <a:pt x="133756" y="17589"/>
                  </a:lnTo>
                  <a:lnTo>
                    <a:pt x="133819" y="17208"/>
                  </a:lnTo>
                  <a:lnTo>
                    <a:pt x="133908" y="17589"/>
                  </a:lnTo>
                  <a:lnTo>
                    <a:pt x="134010" y="18478"/>
                  </a:lnTo>
                  <a:lnTo>
                    <a:pt x="134010" y="17081"/>
                  </a:lnTo>
                  <a:lnTo>
                    <a:pt x="133718" y="16319"/>
                  </a:lnTo>
                  <a:lnTo>
                    <a:pt x="133565" y="16192"/>
                  </a:lnTo>
                  <a:lnTo>
                    <a:pt x="133616" y="16446"/>
                  </a:lnTo>
                  <a:lnTo>
                    <a:pt x="133743" y="17335"/>
                  </a:lnTo>
                  <a:lnTo>
                    <a:pt x="133718" y="19113"/>
                  </a:lnTo>
                  <a:lnTo>
                    <a:pt x="133616" y="19240"/>
                  </a:lnTo>
                  <a:lnTo>
                    <a:pt x="133642" y="18605"/>
                  </a:lnTo>
                  <a:lnTo>
                    <a:pt x="133642" y="18757"/>
                  </a:lnTo>
                  <a:lnTo>
                    <a:pt x="133718" y="19113"/>
                  </a:lnTo>
                  <a:lnTo>
                    <a:pt x="133718" y="17399"/>
                  </a:lnTo>
                  <a:lnTo>
                    <a:pt x="133642" y="17589"/>
                  </a:lnTo>
                  <a:lnTo>
                    <a:pt x="132981" y="15938"/>
                  </a:lnTo>
                  <a:lnTo>
                    <a:pt x="133070" y="16573"/>
                  </a:lnTo>
                  <a:lnTo>
                    <a:pt x="133197" y="16827"/>
                  </a:lnTo>
                  <a:lnTo>
                    <a:pt x="133362" y="17462"/>
                  </a:lnTo>
                  <a:lnTo>
                    <a:pt x="133489" y="18605"/>
                  </a:lnTo>
                  <a:lnTo>
                    <a:pt x="133375" y="18859"/>
                  </a:lnTo>
                  <a:lnTo>
                    <a:pt x="133311" y="22161"/>
                  </a:lnTo>
                  <a:lnTo>
                    <a:pt x="133286" y="22923"/>
                  </a:lnTo>
                  <a:lnTo>
                    <a:pt x="133223" y="23050"/>
                  </a:lnTo>
                  <a:lnTo>
                    <a:pt x="133311" y="22161"/>
                  </a:lnTo>
                  <a:lnTo>
                    <a:pt x="133311" y="18948"/>
                  </a:lnTo>
                  <a:lnTo>
                    <a:pt x="133121" y="18605"/>
                  </a:lnTo>
                  <a:lnTo>
                    <a:pt x="133146" y="18224"/>
                  </a:lnTo>
                  <a:lnTo>
                    <a:pt x="133121" y="18592"/>
                  </a:lnTo>
                  <a:lnTo>
                    <a:pt x="133057" y="18427"/>
                  </a:lnTo>
                  <a:lnTo>
                    <a:pt x="133057" y="26098"/>
                  </a:lnTo>
                  <a:lnTo>
                    <a:pt x="133057" y="26479"/>
                  </a:lnTo>
                  <a:lnTo>
                    <a:pt x="133057" y="26606"/>
                  </a:lnTo>
                  <a:lnTo>
                    <a:pt x="133057" y="26987"/>
                  </a:lnTo>
                  <a:lnTo>
                    <a:pt x="133057" y="27114"/>
                  </a:lnTo>
                  <a:lnTo>
                    <a:pt x="132981" y="26987"/>
                  </a:lnTo>
                  <a:lnTo>
                    <a:pt x="133057" y="26606"/>
                  </a:lnTo>
                  <a:lnTo>
                    <a:pt x="132930" y="26733"/>
                  </a:lnTo>
                  <a:lnTo>
                    <a:pt x="132930" y="26606"/>
                  </a:lnTo>
                  <a:lnTo>
                    <a:pt x="132930" y="26479"/>
                  </a:lnTo>
                  <a:lnTo>
                    <a:pt x="133057" y="26479"/>
                  </a:lnTo>
                  <a:lnTo>
                    <a:pt x="133057" y="26098"/>
                  </a:lnTo>
                  <a:lnTo>
                    <a:pt x="132918" y="26225"/>
                  </a:lnTo>
                  <a:lnTo>
                    <a:pt x="132918" y="26098"/>
                  </a:lnTo>
                  <a:lnTo>
                    <a:pt x="133057" y="26098"/>
                  </a:lnTo>
                  <a:lnTo>
                    <a:pt x="133057" y="18427"/>
                  </a:lnTo>
                  <a:lnTo>
                    <a:pt x="132994" y="18186"/>
                  </a:lnTo>
                  <a:lnTo>
                    <a:pt x="132994" y="25717"/>
                  </a:lnTo>
                  <a:lnTo>
                    <a:pt x="132905" y="25590"/>
                  </a:lnTo>
                  <a:lnTo>
                    <a:pt x="132994" y="25717"/>
                  </a:lnTo>
                  <a:lnTo>
                    <a:pt x="132994" y="18186"/>
                  </a:lnTo>
                  <a:lnTo>
                    <a:pt x="132918" y="17843"/>
                  </a:lnTo>
                  <a:lnTo>
                    <a:pt x="132791" y="16446"/>
                  </a:lnTo>
                  <a:lnTo>
                    <a:pt x="132854" y="17843"/>
                  </a:lnTo>
                  <a:lnTo>
                    <a:pt x="132524" y="17081"/>
                  </a:lnTo>
                  <a:lnTo>
                    <a:pt x="132740" y="17843"/>
                  </a:lnTo>
                  <a:lnTo>
                    <a:pt x="132778" y="17970"/>
                  </a:lnTo>
                  <a:lnTo>
                    <a:pt x="132880" y="19240"/>
                  </a:lnTo>
                  <a:lnTo>
                    <a:pt x="132803" y="18859"/>
                  </a:lnTo>
                  <a:lnTo>
                    <a:pt x="132803" y="31686"/>
                  </a:lnTo>
                  <a:lnTo>
                    <a:pt x="132778" y="31559"/>
                  </a:lnTo>
                  <a:lnTo>
                    <a:pt x="132765" y="31432"/>
                  </a:lnTo>
                  <a:lnTo>
                    <a:pt x="132740" y="31305"/>
                  </a:lnTo>
                  <a:lnTo>
                    <a:pt x="132740" y="30924"/>
                  </a:lnTo>
                  <a:lnTo>
                    <a:pt x="132753" y="30797"/>
                  </a:lnTo>
                  <a:lnTo>
                    <a:pt x="132778" y="30162"/>
                  </a:lnTo>
                  <a:lnTo>
                    <a:pt x="132803" y="31686"/>
                  </a:lnTo>
                  <a:lnTo>
                    <a:pt x="132803" y="18859"/>
                  </a:lnTo>
                  <a:lnTo>
                    <a:pt x="132753" y="18224"/>
                  </a:lnTo>
                  <a:lnTo>
                    <a:pt x="132702" y="18351"/>
                  </a:lnTo>
                  <a:lnTo>
                    <a:pt x="132588" y="18859"/>
                  </a:lnTo>
                  <a:lnTo>
                    <a:pt x="132588" y="29654"/>
                  </a:lnTo>
                  <a:lnTo>
                    <a:pt x="132562" y="29781"/>
                  </a:lnTo>
                  <a:lnTo>
                    <a:pt x="132562" y="29654"/>
                  </a:lnTo>
                  <a:lnTo>
                    <a:pt x="132588" y="18859"/>
                  </a:lnTo>
                  <a:lnTo>
                    <a:pt x="132537" y="18732"/>
                  </a:lnTo>
                  <a:lnTo>
                    <a:pt x="132410" y="18415"/>
                  </a:lnTo>
                  <a:lnTo>
                    <a:pt x="132410" y="29781"/>
                  </a:lnTo>
                  <a:lnTo>
                    <a:pt x="132397" y="30797"/>
                  </a:lnTo>
                  <a:lnTo>
                    <a:pt x="132295" y="30289"/>
                  </a:lnTo>
                  <a:lnTo>
                    <a:pt x="132410" y="29781"/>
                  </a:lnTo>
                  <a:lnTo>
                    <a:pt x="132410" y="18415"/>
                  </a:lnTo>
                  <a:lnTo>
                    <a:pt x="132359" y="18288"/>
                  </a:lnTo>
                  <a:lnTo>
                    <a:pt x="132359" y="28511"/>
                  </a:lnTo>
                  <a:lnTo>
                    <a:pt x="132245" y="29527"/>
                  </a:lnTo>
                  <a:lnTo>
                    <a:pt x="132143" y="29654"/>
                  </a:lnTo>
                  <a:lnTo>
                    <a:pt x="132041" y="29298"/>
                  </a:lnTo>
                  <a:lnTo>
                    <a:pt x="132041" y="38163"/>
                  </a:lnTo>
                  <a:lnTo>
                    <a:pt x="131914" y="38290"/>
                  </a:lnTo>
                  <a:lnTo>
                    <a:pt x="132016" y="38417"/>
                  </a:lnTo>
                  <a:lnTo>
                    <a:pt x="131826" y="38163"/>
                  </a:lnTo>
                  <a:lnTo>
                    <a:pt x="132041" y="38163"/>
                  </a:lnTo>
                  <a:lnTo>
                    <a:pt x="131902" y="38036"/>
                  </a:lnTo>
                  <a:lnTo>
                    <a:pt x="131635" y="37782"/>
                  </a:lnTo>
                  <a:lnTo>
                    <a:pt x="131394" y="37528"/>
                  </a:lnTo>
                  <a:lnTo>
                    <a:pt x="131165" y="37249"/>
                  </a:lnTo>
                  <a:lnTo>
                    <a:pt x="131165" y="39814"/>
                  </a:lnTo>
                  <a:lnTo>
                    <a:pt x="131013" y="39814"/>
                  </a:lnTo>
                  <a:lnTo>
                    <a:pt x="131013" y="39687"/>
                  </a:lnTo>
                  <a:lnTo>
                    <a:pt x="131165" y="39814"/>
                  </a:lnTo>
                  <a:lnTo>
                    <a:pt x="131165" y="37249"/>
                  </a:lnTo>
                  <a:lnTo>
                    <a:pt x="130848" y="36830"/>
                  </a:lnTo>
                  <a:lnTo>
                    <a:pt x="130848" y="39433"/>
                  </a:lnTo>
                  <a:lnTo>
                    <a:pt x="130848" y="39687"/>
                  </a:lnTo>
                  <a:lnTo>
                    <a:pt x="130848" y="42862"/>
                  </a:lnTo>
                  <a:lnTo>
                    <a:pt x="130441" y="42608"/>
                  </a:lnTo>
                  <a:lnTo>
                    <a:pt x="130238" y="42608"/>
                  </a:lnTo>
                  <a:lnTo>
                    <a:pt x="130352" y="42100"/>
                  </a:lnTo>
                  <a:lnTo>
                    <a:pt x="130606" y="42354"/>
                  </a:lnTo>
                  <a:lnTo>
                    <a:pt x="130848" y="42862"/>
                  </a:lnTo>
                  <a:lnTo>
                    <a:pt x="130848" y="39687"/>
                  </a:lnTo>
                  <a:lnTo>
                    <a:pt x="130746" y="39560"/>
                  </a:lnTo>
                  <a:lnTo>
                    <a:pt x="130771" y="39433"/>
                  </a:lnTo>
                  <a:lnTo>
                    <a:pt x="130848" y="36830"/>
                  </a:lnTo>
                  <a:lnTo>
                    <a:pt x="130670" y="36512"/>
                  </a:lnTo>
                  <a:lnTo>
                    <a:pt x="130530" y="36220"/>
                  </a:lnTo>
                  <a:lnTo>
                    <a:pt x="130530" y="39433"/>
                  </a:lnTo>
                  <a:lnTo>
                    <a:pt x="130467" y="39306"/>
                  </a:lnTo>
                  <a:lnTo>
                    <a:pt x="130467" y="40195"/>
                  </a:lnTo>
                  <a:lnTo>
                    <a:pt x="130302" y="40195"/>
                  </a:lnTo>
                  <a:lnTo>
                    <a:pt x="130111" y="40068"/>
                  </a:lnTo>
                  <a:lnTo>
                    <a:pt x="129997" y="39814"/>
                  </a:lnTo>
                  <a:lnTo>
                    <a:pt x="130175" y="39560"/>
                  </a:lnTo>
                  <a:lnTo>
                    <a:pt x="130378" y="39814"/>
                  </a:lnTo>
                  <a:lnTo>
                    <a:pt x="130467" y="40195"/>
                  </a:lnTo>
                  <a:lnTo>
                    <a:pt x="130467" y="39306"/>
                  </a:lnTo>
                  <a:lnTo>
                    <a:pt x="130454" y="39052"/>
                  </a:lnTo>
                  <a:lnTo>
                    <a:pt x="130530" y="39433"/>
                  </a:lnTo>
                  <a:lnTo>
                    <a:pt x="130530" y="36220"/>
                  </a:lnTo>
                  <a:lnTo>
                    <a:pt x="130454" y="36004"/>
                  </a:lnTo>
                  <a:lnTo>
                    <a:pt x="130302" y="35496"/>
                  </a:lnTo>
                  <a:lnTo>
                    <a:pt x="130263" y="35369"/>
                  </a:lnTo>
                  <a:lnTo>
                    <a:pt x="130492" y="35496"/>
                  </a:lnTo>
                  <a:lnTo>
                    <a:pt x="130467" y="35369"/>
                  </a:lnTo>
                  <a:lnTo>
                    <a:pt x="130429" y="35242"/>
                  </a:lnTo>
                  <a:lnTo>
                    <a:pt x="130543" y="35369"/>
                  </a:lnTo>
                  <a:lnTo>
                    <a:pt x="130670" y="36512"/>
                  </a:lnTo>
                  <a:lnTo>
                    <a:pt x="130759" y="35623"/>
                  </a:lnTo>
                  <a:lnTo>
                    <a:pt x="131114" y="35877"/>
                  </a:lnTo>
                  <a:lnTo>
                    <a:pt x="131241" y="37020"/>
                  </a:lnTo>
                  <a:lnTo>
                    <a:pt x="131343" y="36131"/>
                  </a:lnTo>
                  <a:lnTo>
                    <a:pt x="131991" y="36766"/>
                  </a:lnTo>
                  <a:lnTo>
                    <a:pt x="132041" y="38163"/>
                  </a:lnTo>
                  <a:lnTo>
                    <a:pt x="132041" y="29298"/>
                  </a:lnTo>
                  <a:lnTo>
                    <a:pt x="131991" y="29121"/>
                  </a:lnTo>
                  <a:lnTo>
                    <a:pt x="131991" y="30924"/>
                  </a:lnTo>
                  <a:lnTo>
                    <a:pt x="131965" y="36385"/>
                  </a:lnTo>
                  <a:lnTo>
                    <a:pt x="131660" y="36131"/>
                  </a:lnTo>
                  <a:lnTo>
                    <a:pt x="131343" y="35877"/>
                  </a:lnTo>
                  <a:lnTo>
                    <a:pt x="131343" y="35750"/>
                  </a:lnTo>
                  <a:lnTo>
                    <a:pt x="131343" y="34734"/>
                  </a:lnTo>
                  <a:lnTo>
                    <a:pt x="131876" y="35750"/>
                  </a:lnTo>
                  <a:lnTo>
                    <a:pt x="131965" y="36385"/>
                  </a:lnTo>
                  <a:lnTo>
                    <a:pt x="131965" y="30873"/>
                  </a:lnTo>
                  <a:lnTo>
                    <a:pt x="131610" y="30035"/>
                  </a:lnTo>
                  <a:lnTo>
                    <a:pt x="131406" y="29527"/>
                  </a:lnTo>
                  <a:lnTo>
                    <a:pt x="131368" y="29400"/>
                  </a:lnTo>
                  <a:lnTo>
                    <a:pt x="131318" y="29146"/>
                  </a:lnTo>
                  <a:lnTo>
                    <a:pt x="131521" y="29019"/>
                  </a:lnTo>
                  <a:lnTo>
                    <a:pt x="131660" y="29527"/>
                  </a:lnTo>
                  <a:lnTo>
                    <a:pt x="131775" y="30289"/>
                  </a:lnTo>
                  <a:lnTo>
                    <a:pt x="131864" y="30416"/>
                  </a:lnTo>
                  <a:lnTo>
                    <a:pt x="131991" y="30924"/>
                  </a:lnTo>
                  <a:lnTo>
                    <a:pt x="131991" y="29121"/>
                  </a:lnTo>
                  <a:lnTo>
                    <a:pt x="131927" y="28892"/>
                  </a:lnTo>
                  <a:lnTo>
                    <a:pt x="131889" y="28765"/>
                  </a:lnTo>
                  <a:lnTo>
                    <a:pt x="132359" y="28511"/>
                  </a:lnTo>
                  <a:lnTo>
                    <a:pt x="132359" y="18288"/>
                  </a:lnTo>
                  <a:lnTo>
                    <a:pt x="132308" y="18161"/>
                  </a:lnTo>
                  <a:lnTo>
                    <a:pt x="132308" y="28181"/>
                  </a:lnTo>
                  <a:lnTo>
                    <a:pt x="131826" y="28638"/>
                  </a:lnTo>
                  <a:lnTo>
                    <a:pt x="131775" y="28003"/>
                  </a:lnTo>
                  <a:lnTo>
                    <a:pt x="131965" y="27622"/>
                  </a:lnTo>
                  <a:lnTo>
                    <a:pt x="132257" y="28003"/>
                  </a:lnTo>
                  <a:lnTo>
                    <a:pt x="132308" y="28181"/>
                  </a:lnTo>
                  <a:lnTo>
                    <a:pt x="132308" y="18161"/>
                  </a:lnTo>
                  <a:lnTo>
                    <a:pt x="132181" y="17843"/>
                  </a:lnTo>
                  <a:lnTo>
                    <a:pt x="132181" y="18224"/>
                  </a:lnTo>
                  <a:lnTo>
                    <a:pt x="132105" y="18097"/>
                  </a:lnTo>
                  <a:lnTo>
                    <a:pt x="132105" y="21526"/>
                  </a:lnTo>
                  <a:lnTo>
                    <a:pt x="131953" y="21183"/>
                  </a:lnTo>
                  <a:lnTo>
                    <a:pt x="131953" y="23304"/>
                  </a:lnTo>
                  <a:lnTo>
                    <a:pt x="131787" y="23241"/>
                  </a:lnTo>
                  <a:lnTo>
                    <a:pt x="131787" y="27368"/>
                  </a:lnTo>
                  <a:lnTo>
                    <a:pt x="131749" y="27749"/>
                  </a:lnTo>
                  <a:lnTo>
                    <a:pt x="131648" y="28003"/>
                  </a:lnTo>
                  <a:lnTo>
                    <a:pt x="131508" y="27609"/>
                  </a:lnTo>
                  <a:lnTo>
                    <a:pt x="131508" y="28638"/>
                  </a:lnTo>
                  <a:lnTo>
                    <a:pt x="131495" y="28892"/>
                  </a:lnTo>
                  <a:lnTo>
                    <a:pt x="131330" y="28892"/>
                  </a:lnTo>
                  <a:lnTo>
                    <a:pt x="131457" y="28892"/>
                  </a:lnTo>
                  <a:lnTo>
                    <a:pt x="131445" y="28765"/>
                  </a:lnTo>
                  <a:lnTo>
                    <a:pt x="131508" y="28638"/>
                  </a:lnTo>
                  <a:lnTo>
                    <a:pt x="131508" y="27609"/>
                  </a:lnTo>
                  <a:lnTo>
                    <a:pt x="131483" y="28257"/>
                  </a:lnTo>
                  <a:lnTo>
                    <a:pt x="131368" y="28511"/>
                  </a:lnTo>
                  <a:lnTo>
                    <a:pt x="131318" y="28638"/>
                  </a:lnTo>
                  <a:lnTo>
                    <a:pt x="131241" y="28867"/>
                  </a:lnTo>
                  <a:lnTo>
                    <a:pt x="131241" y="30035"/>
                  </a:lnTo>
                  <a:lnTo>
                    <a:pt x="131191" y="34607"/>
                  </a:lnTo>
                  <a:lnTo>
                    <a:pt x="131191" y="35750"/>
                  </a:lnTo>
                  <a:lnTo>
                    <a:pt x="131051" y="35623"/>
                  </a:lnTo>
                  <a:lnTo>
                    <a:pt x="130771" y="35382"/>
                  </a:lnTo>
                  <a:lnTo>
                    <a:pt x="130771" y="35242"/>
                  </a:lnTo>
                  <a:lnTo>
                    <a:pt x="130810" y="34353"/>
                  </a:lnTo>
                  <a:lnTo>
                    <a:pt x="131191" y="34607"/>
                  </a:lnTo>
                  <a:lnTo>
                    <a:pt x="131191" y="29972"/>
                  </a:lnTo>
                  <a:lnTo>
                    <a:pt x="131000" y="29743"/>
                  </a:lnTo>
                  <a:lnTo>
                    <a:pt x="131000" y="30797"/>
                  </a:lnTo>
                  <a:lnTo>
                    <a:pt x="130873" y="30670"/>
                  </a:lnTo>
                  <a:lnTo>
                    <a:pt x="130746" y="30543"/>
                  </a:lnTo>
                  <a:lnTo>
                    <a:pt x="130683" y="34226"/>
                  </a:lnTo>
                  <a:lnTo>
                    <a:pt x="130670" y="35242"/>
                  </a:lnTo>
                  <a:lnTo>
                    <a:pt x="130505" y="35115"/>
                  </a:lnTo>
                  <a:lnTo>
                    <a:pt x="130327" y="34988"/>
                  </a:lnTo>
                  <a:lnTo>
                    <a:pt x="130225" y="34861"/>
                  </a:lnTo>
                  <a:lnTo>
                    <a:pt x="130035" y="34734"/>
                  </a:lnTo>
                  <a:lnTo>
                    <a:pt x="130009" y="38925"/>
                  </a:lnTo>
                  <a:lnTo>
                    <a:pt x="129667" y="39814"/>
                  </a:lnTo>
                  <a:lnTo>
                    <a:pt x="129743" y="39433"/>
                  </a:lnTo>
                  <a:lnTo>
                    <a:pt x="129844" y="39179"/>
                  </a:lnTo>
                  <a:lnTo>
                    <a:pt x="130009" y="38925"/>
                  </a:lnTo>
                  <a:lnTo>
                    <a:pt x="130009" y="34671"/>
                  </a:lnTo>
                  <a:lnTo>
                    <a:pt x="129844" y="34226"/>
                  </a:lnTo>
                  <a:lnTo>
                    <a:pt x="129794" y="34099"/>
                  </a:lnTo>
                  <a:lnTo>
                    <a:pt x="129705" y="33845"/>
                  </a:lnTo>
                  <a:lnTo>
                    <a:pt x="130302" y="34099"/>
                  </a:lnTo>
                  <a:lnTo>
                    <a:pt x="130225" y="34861"/>
                  </a:lnTo>
                  <a:lnTo>
                    <a:pt x="130352" y="34861"/>
                  </a:lnTo>
                  <a:lnTo>
                    <a:pt x="130454" y="34099"/>
                  </a:lnTo>
                  <a:lnTo>
                    <a:pt x="130683" y="34226"/>
                  </a:lnTo>
                  <a:lnTo>
                    <a:pt x="130683" y="30441"/>
                  </a:lnTo>
                  <a:lnTo>
                    <a:pt x="130530" y="30162"/>
                  </a:lnTo>
                  <a:lnTo>
                    <a:pt x="130340" y="29654"/>
                  </a:lnTo>
                  <a:lnTo>
                    <a:pt x="130314" y="29400"/>
                  </a:lnTo>
                  <a:lnTo>
                    <a:pt x="130784" y="30289"/>
                  </a:lnTo>
                  <a:lnTo>
                    <a:pt x="131000" y="30797"/>
                  </a:lnTo>
                  <a:lnTo>
                    <a:pt x="131000" y="29743"/>
                  </a:lnTo>
                  <a:lnTo>
                    <a:pt x="130632" y="29273"/>
                  </a:lnTo>
                  <a:lnTo>
                    <a:pt x="130530" y="29146"/>
                  </a:lnTo>
                  <a:lnTo>
                    <a:pt x="130517" y="29019"/>
                  </a:lnTo>
                  <a:lnTo>
                    <a:pt x="130441" y="28892"/>
                  </a:lnTo>
                  <a:lnTo>
                    <a:pt x="130581" y="28130"/>
                  </a:lnTo>
                  <a:lnTo>
                    <a:pt x="130644" y="28765"/>
                  </a:lnTo>
                  <a:lnTo>
                    <a:pt x="130517" y="29019"/>
                  </a:lnTo>
                  <a:lnTo>
                    <a:pt x="130797" y="28638"/>
                  </a:lnTo>
                  <a:lnTo>
                    <a:pt x="130886" y="28892"/>
                  </a:lnTo>
                  <a:lnTo>
                    <a:pt x="130975" y="29527"/>
                  </a:lnTo>
                  <a:lnTo>
                    <a:pt x="131089" y="29400"/>
                  </a:lnTo>
                  <a:lnTo>
                    <a:pt x="131241" y="30035"/>
                  </a:lnTo>
                  <a:lnTo>
                    <a:pt x="131241" y="28867"/>
                  </a:lnTo>
                  <a:lnTo>
                    <a:pt x="131165" y="28638"/>
                  </a:lnTo>
                  <a:lnTo>
                    <a:pt x="131140" y="28003"/>
                  </a:lnTo>
                  <a:lnTo>
                    <a:pt x="131419" y="27495"/>
                  </a:lnTo>
                  <a:lnTo>
                    <a:pt x="131483" y="28257"/>
                  </a:lnTo>
                  <a:lnTo>
                    <a:pt x="131483" y="27533"/>
                  </a:lnTo>
                  <a:lnTo>
                    <a:pt x="131787" y="27368"/>
                  </a:lnTo>
                  <a:lnTo>
                    <a:pt x="131787" y="23241"/>
                  </a:lnTo>
                  <a:lnTo>
                    <a:pt x="131775" y="23558"/>
                  </a:lnTo>
                  <a:lnTo>
                    <a:pt x="131699" y="27241"/>
                  </a:lnTo>
                  <a:lnTo>
                    <a:pt x="131533" y="27368"/>
                  </a:lnTo>
                  <a:lnTo>
                    <a:pt x="131622" y="27114"/>
                  </a:lnTo>
                  <a:lnTo>
                    <a:pt x="131699" y="27241"/>
                  </a:lnTo>
                  <a:lnTo>
                    <a:pt x="131699" y="23533"/>
                  </a:lnTo>
                  <a:lnTo>
                    <a:pt x="131470" y="23444"/>
                  </a:lnTo>
                  <a:lnTo>
                    <a:pt x="131470" y="27114"/>
                  </a:lnTo>
                  <a:lnTo>
                    <a:pt x="131406" y="27241"/>
                  </a:lnTo>
                  <a:lnTo>
                    <a:pt x="131381" y="27368"/>
                  </a:lnTo>
                  <a:lnTo>
                    <a:pt x="130937" y="27622"/>
                  </a:lnTo>
                  <a:lnTo>
                    <a:pt x="131292" y="27495"/>
                  </a:lnTo>
                  <a:lnTo>
                    <a:pt x="131025" y="28003"/>
                  </a:lnTo>
                  <a:lnTo>
                    <a:pt x="130962" y="27749"/>
                  </a:lnTo>
                  <a:lnTo>
                    <a:pt x="130937" y="27622"/>
                  </a:lnTo>
                  <a:lnTo>
                    <a:pt x="131000" y="27368"/>
                  </a:lnTo>
                  <a:lnTo>
                    <a:pt x="131343" y="26860"/>
                  </a:lnTo>
                  <a:lnTo>
                    <a:pt x="131470" y="27114"/>
                  </a:lnTo>
                  <a:lnTo>
                    <a:pt x="131470" y="23444"/>
                  </a:lnTo>
                  <a:lnTo>
                    <a:pt x="131406" y="24193"/>
                  </a:lnTo>
                  <a:lnTo>
                    <a:pt x="131216" y="24193"/>
                  </a:lnTo>
                  <a:lnTo>
                    <a:pt x="131216" y="26479"/>
                  </a:lnTo>
                  <a:lnTo>
                    <a:pt x="131152" y="26860"/>
                  </a:lnTo>
                  <a:lnTo>
                    <a:pt x="130873" y="27368"/>
                  </a:lnTo>
                  <a:lnTo>
                    <a:pt x="130784" y="26987"/>
                  </a:lnTo>
                  <a:lnTo>
                    <a:pt x="131152" y="26860"/>
                  </a:lnTo>
                  <a:lnTo>
                    <a:pt x="131152" y="26504"/>
                  </a:lnTo>
                  <a:lnTo>
                    <a:pt x="130708" y="26606"/>
                  </a:lnTo>
                  <a:lnTo>
                    <a:pt x="130632" y="26352"/>
                  </a:lnTo>
                  <a:lnTo>
                    <a:pt x="130797" y="26225"/>
                  </a:lnTo>
                  <a:lnTo>
                    <a:pt x="130975" y="26225"/>
                  </a:lnTo>
                  <a:lnTo>
                    <a:pt x="131216" y="26479"/>
                  </a:lnTo>
                  <a:lnTo>
                    <a:pt x="131216" y="24193"/>
                  </a:lnTo>
                  <a:lnTo>
                    <a:pt x="131102" y="25082"/>
                  </a:lnTo>
                  <a:lnTo>
                    <a:pt x="130949" y="24955"/>
                  </a:lnTo>
                  <a:lnTo>
                    <a:pt x="131076" y="24955"/>
                  </a:lnTo>
                  <a:lnTo>
                    <a:pt x="131102" y="25082"/>
                  </a:lnTo>
                  <a:lnTo>
                    <a:pt x="131102" y="24193"/>
                  </a:lnTo>
                  <a:lnTo>
                    <a:pt x="131114" y="24066"/>
                  </a:lnTo>
                  <a:lnTo>
                    <a:pt x="131152" y="23939"/>
                  </a:lnTo>
                  <a:lnTo>
                    <a:pt x="131394" y="23939"/>
                  </a:lnTo>
                  <a:lnTo>
                    <a:pt x="131406" y="24193"/>
                  </a:lnTo>
                  <a:lnTo>
                    <a:pt x="131406" y="23329"/>
                  </a:lnTo>
                  <a:lnTo>
                    <a:pt x="131775" y="23558"/>
                  </a:lnTo>
                  <a:lnTo>
                    <a:pt x="131775" y="23228"/>
                  </a:lnTo>
                  <a:lnTo>
                    <a:pt x="131368" y="23050"/>
                  </a:lnTo>
                  <a:lnTo>
                    <a:pt x="131368" y="23431"/>
                  </a:lnTo>
                  <a:lnTo>
                    <a:pt x="131330" y="23304"/>
                  </a:lnTo>
                  <a:lnTo>
                    <a:pt x="131368" y="23431"/>
                  </a:lnTo>
                  <a:lnTo>
                    <a:pt x="131368" y="23050"/>
                  </a:lnTo>
                  <a:lnTo>
                    <a:pt x="131457" y="22669"/>
                  </a:lnTo>
                  <a:lnTo>
                    <a:pt x="131953" y="23304"/>
                  </a:lnTo>
                  <a:lnTo>
                    <a:pt x="131953" y="21183"/>
                  </a:lnTo>
                  <a:lnTo>
                    <a:pt x="131864" y="20764"/>
                  </a:lnTo>
                  <a:lnTo>
                    <a:pt x="131902" y="20510"/>
                  </a:lnTo>
                  <a:lnTo>
                    <a:pt x="131813" y="20764"/>
                  </a:lnTo>
                  <a:lnTo>
                    <a:pt x="131368" y="19748"/>
                  </a:lnTo>
                  <a:lnTo>
                    <a:pt x="131318" y="19621"/>
                  </a:lnTo>
                  <a:lnTo>
                    <a:pt x="131813" y="20027"/>
                  </a:lnTo>
                  <a:lnTo>
                    <a:pt x="131940" y="20116"/>
                  </a:lnTo>
                  <a:lnTo>
                    <a:pt x="131991" y="20383"/>
                  </a:lnTo>
                  <a:lnTo>
                    <a:pt x="132105" y="21526"/>
                  </a:lnTo>
                  <a:lnTo>
                    <a:pt x="132105" y="18097"/>
                  </a:lnTo>
                  <a:lnTo>
                    <a:pt x="131800" y="17589"/>
                  </a:lnTo>
                  <a:lnTo>
                    <a:pt x="131699" y="17424"/>
                  </a:lnTo>
                  <a:lnTo>
                    <a:pt x="131699" y="18351"/>
                  </a:lnTo>
                  <a:lnTo>
                    <a:pt x="131572" y="18224"/>
                  </a:lnTo>
                  <a:lnTo>
                    <a:pt x="131343" y="17970"/>
                  </a:lnTo>
                  <a:lnTo>
                    <a:pt x="131356" y="17843"/>
                  </a:lnTo>
                  <a:lnTo>
                    <a:pt x="131406" y="17589"/>
                  </a:lnTo>
                  <a:lnTo>
                    <a:pt x="131699" y="18351"/>
                  </a:lnTo>
                  <a:lnTo>
                    <a:pt x="131699" y="17424"/>
                  </a:lnTo>
                  <a:lnTo>
                    <a:pt x="131495" y="17081"/>
                  </a:lnTo>
                  <a:lnTo>
                    <a:pt x="131521" y="16954"/>
                  </a:lnTo>
                  <a:lnTo>
                    <a:pt x="131622" y="16446"/>
                  </a:lnTo>
                  <a:lnTo>
                    <a:pt x="132181" y="18224"/>
                  </a:lnTo>
                  <a:lnTo>
                    <a:pt x="132181" y="17843"/>
                  </a:lnTo>
                  <a:lnTo>
                    <a:pt x="131635" y="16446"/>
                  </a:lnTo>
                  <a:lnTo>
                    <a:pt x="131660" y="16319"/>
                  </a:lnTo>
                  <a:lnTo>
                    <a:pt x="131749" y="15938"/>
                  </a:lnTo>
                  <a:lnTo>
                    <a:pt x="131597" y="16319"/>
                  </a:lnTo>
                  <a:lnTo>
                    <a:pt x="131546" y="16446"/>
                  </a:lnTo>
                  <a:lnTo>
                    <a:pt x="131394" y="16954"/>
                  </a:lnTo>
                  <a:lnTo>
                    <a:pt x="131267" y="16700"/>
                  </a:lnTo>
                  <a:lnTo>
                    <a:pt x="131267" y="19621"/>
                  </a:lnTo>
                  <a:lnTo>
                    <a:pt x="131254" y="20764"/>
                  </a:lnTo>
                  <a:lnTo>
                    <a:pt x="131165" y="21526"/>
                  </a:lnTo>
                  <a:lnTo>
                    <a:pt x="131025" y="21272"/>
                  </a:lnTo>
                  <a:lnTo>
                    <a:pt x="131051" y="21145"/>
                  </a:lnTo>
                  <a:lnTo>
                    <a:pt x="131165" y="21526"/>
                  </a:lnTo>
                  <a:lnTo>
                    <a:pt x="131165" y="20688"/>
                  </a:lnTo>
                  <a:lnTo>
                    <a:pt x="131152" y="20383"/>
                  </a:lnTo>
                  <a:lnTo>
                    <a:pt x="131102" y="20637"/>
                  </a:lnTo>
                  <a:lnTo>
                    <a:pt x="131025" y="20510"/>
                  </a:lnTo>
                  <a:lnTo>
                    <a:pt x="131013" y="22161"/>
                  </a:lnTo>
                  <a:lnTo>
                    <a:pt x="130911" y="22669"/>
                  </a:lnTo>
                  <a:lnTo>
                    <a:pt x="130937" y="22415"/>
                  </a:lnTo>
                  <a:lnTo>
                    <a:pt x="130949" y="22161"/>
                  </a:lnTo>
                  <a:lnTo>
                    <a:pt x="131013" y="20497"/>
                  </a:lnTo>
                  <a:lnTo>
                    <a:pt x="130987" y="21018"/>
                  </a:lnTo>
                  <a:lnTo>
                    <a:pt x="130962" y="21272"/>
                  </a:lnTo>
                  <a:lnTo>
                    <a:pt x="130924" y="21145"/>
                  </a:lnTo>
                  <a:lnTo>
                    <a:pt x="130924" y="21018"/>
                  </a:lnTo>
                  <a:lnTo>
                    <a:pt x="130987" y="20447"/>
                  </a:lnTo>
                  <a:lnTo>
                    <a:pt x="130873" y="20256"/>
                  </a:lnTo>
                  <a:lnTo>
                    <a:pt x="130949" y="19621"/>
                  </a:lnTo>
                  <a:lnTo>
                    <a:pt x="130987" y="19494"/>
                  </a:lnTo>
                  <a:lnTo>
                    <a:pt x="131254" y="20764"/>
                  </a:lnTo>
                  <a:lnTo>
                    <a:pt x="131254" y="19685"/>
                  </a:lnTo>
                  <a:lnTo>
                    <a:pt x="131076" y="19494"/>
                  </a:lnTo>
                  <a:lnTo>
                    <a:pt x="131267" y="19621"/>
                  </a:lnTo>
                  <a:lnTo>
                    <a:pt x="131267" y="16700"/>
                  </a:lnTo>
                  <a:lnTo>
                    <a:pt x="131203" y="16573"/>
                  </a:lnTo>
                  <a:lnTo>
                    <a:pt x="131330" y="15811"/>
                  </a:lnTo>
                  <a:lnTo>
                    <a:pt x="131152" y="16408"/>
                  </a:lnTo>
                  <a:lnTo>
                    <a:pt x="131152" y="17081"/>
                  </a:lnTo>
                  <a:lnTo>
                    <a:pt x="131140" y="17716"/>
                  </a:lnTo>
                  <a:lnTo>
                    <a:pt x="131127" y="17335"/>
                  </a:lnTo>
                  <a:lnTo>
                    <a:pt x="131152" y="17081"/>
                  </a:lnTo>
                  <a:lnTo>
                    <a:pt x="131152" y="16408"/>
                  </a:lnTo>
                  <a:lnTo>
                    <a:pt x="131102" y="16573"/>
                  </a:lnTo>
                  <a:lnTo>
                    <a:pt x="130987" y="16446"/>
                  </a:lnTo>
                  <a:lnTo>
                    <a:pt x="130962" y="15811"/>
                  </a:lnTo>
                  <a:lnTo>
                    <a:pt x="130962" y="16954"/>
                  </a:lnTo>
                  <a:lnTo>
                    <a:pt x="130860" y="17335"/>
                  </a:lnTo>
                  <a:lnTo>
                    <a:pt x="130848" y="20764"/>
                  </a:lnTo>
                  <a:lnTo>
                    <a:pt x="130784" y="21018"/>
                  </a:lnTo>
                  <a:lnTo>
                    <a:pt x="130771" y="25844"/>
                  </a:lnTo>
                  <a:lnTo>
                    <a:pt x="130530" y="25844"/>
                  </a:lnTo>
                  <a:lnTo>
                    <a:pt x="130556" y="25717"/>
                  </a:lnTo>
                  <a:lnTo>
                    <a:pt x="130670" y="25590"/>
                  </a:lnTo>
                  <a:lnTo>
                    <a:pt x="130771" y="25844"/>
                  </a:lnTo>
                  <a:lnTo>
                    <a:pt x="130771" y="20993"/>
                  </a:lnTo>
                  <a:lnTo>
                    <a:pt x="130784" y="20764"/>
                  </a:lnTo>
                  <a:lnTo>
                    <a:pt x="130848" y="17322"/>
                  </a:lnTo>
                  <a:lnTo>
                    <a:pt x="130886" y="16446"/>
                  </a:lnTo>
                  <a:lnTo>
                    <a:pt x="130962" y="16954"/>
                  </a:lnTo>
                  <a:lnTo>
                    <a:pt x="130962" y="15811"/>
                  </a:lnTo>
                  <a:lnTo>
                    <a:pt x="130670" y="17081"/>
                  </a:lnTo>
                  <a:lnTo>
                    <a:pt x="130594" y="21653"/>
                  </a:lnTo>
                  <a:lnTo>
                    <a:pt x="130403" y="22415"/>
                  </a:lnTo>
                  <a:lnTo>
                    <a:pt x="130263" y="22034"/>
                  </a:lnTo>
                  <a:lnTo>
                    <a:pt x="130238" y="21780"/>
                  </a:lnTo>
                  <a:lnTo>
                    <a:pt x="130378" y="21412"/>
                  </a:lnTo>
                  <a:lnTo>
                    <a:pt x="130568" y="21653"/>
                  </a:lnTo>
                  <a:lnTo>
                    <a:pt x="130390" y="21399"/>
                  </a:lnTo>
                  <a:lnTo>
                    <a:pt x="130403" y="21272"/>
                  </a:lnTo>
                  <a:lnTo>
                    <a:pt x="130492" y="21399"/>
                  </a:lnTo>
                  <a:lnTo>
                    <a:pt x="130594" y="21653"/>
                  </a:lnTo>
                  <a:lnTo>
                    <a:pt x="130594" y="16992"/>
                  </a:lnTo>
                  <a:lnTo>
                    <a:pt x="130543" y="17716"/>
                  </a:lnTo>
                  <a:lnTo>
                    <a:pt x="130429" y="17589"/>
                  </a:lnTo>
                  <a:lnTo>
                    <a:pt x="130429" y="18097"/>
                  </a:lnTo>
                  <a:lnTo>
                    <a:pt x="130403" y="18224"/>
                  </a:lnTo>
                  <a:lnTo>
                    <a:pt x="130200" y="18097"/>
                  </a:lnTo>
                  <a:lnTo>
                    <a:pt x="130238" y="17970"/>
                  </a:lnTo>
                  <a:lnTo>
                    <a:pt x="130429" y="18097"/>
                  </a:lnTo>
                  <a:lnTo>
                    <a:pt x="130429" y="17589"/>
                  </a:lnTo>
                  <a:lnTo>
                    <a:pt x="130365" y="17208"/>
                  </a:lnTo>
                  <a:lnTo>
                    <a:pt x="130543" y="17716"/>
                  </a:lnTo>
                  <a:lnTo>
                    <a:pt x="130543" y="16929"/>
                  </a:lnTo>
                  <a:lnTo>
                    <a:pt x="130403" y="15557"/>
                  </a:lnTo>
                  <a:lnTo>
                    <a:pt x="130225" y="15811"/>
                  </a:lnTo>
                  <a:lnTo>
                    <a:pt x="130048" y="16446"/>
                  </a:lnTo>
                  <a:lnTo>
                    <a:pt x="129984" y="16573"/>
                  </a:lnTo>
                  <a:lnTo>
                    <a:pt x="129870" y="17081"/>
                  </a:lnTo>
                  <a:lnTo>
                    <a:pt x="129870" y="22796"/>
                  </a:lnTo>
                  <a:lnTo>
                    <a:pt x="129844" y="23050"/>
                  </a:lnTo>
                  <a:lnTo>
                    <a:pt x="129819" y="22923"/>
                  </a:lnTo>
                  <a:lnTo>
                    <a:pt x="129870" y="22796"/>
                  </a:lnTo>
                  <a:lnTo>
                    <a:pt x="129870" y="17081"/>
                  </a:lnTo>
                  <a:lnTo>
                    <a:pt x="129781" y="17462"/>
                  </a:lnTo>
                  <a:lnTo>
                    <a:pt x="129743" y="17716"/>
                  </a:lnTo>
                  <a:lnTo>
                    <a:pt x="129616" y="17589"/>
                  </a:lnTo>
                  <a:lnTo>
                    <a:pt x="129489" y="17462"/>
                  </a:lnTo>
                  <a:lnTo>
                    <a:pt x="129451" y="17335"/>
                  </a:lnTo>
                  <a:lnTo>
                    <a:pt x="129400" y="17132"/>
                  </a:lnTo>
                  <a:lnTo>
                    <a:pt x="129400" y="30670"/>
                  </a:lnTo>
                  <a:lnTo>
                    <a:pt x="129374" y="30797"/>
                  </a:lnTo>
                  <a:lnTo>
                    <a:pt x="129336" y="30670"/>
                  </a:lnTo>
                  <a:lnTo>
                    <a:pt x="129400" y="17132"/>
                  </a:lnTo>
                  <a:lnTo>
                    <a:pt x="129603" y="17335"/>
                  </a:lnTo>
                  <a:lnTo>
                    <a:pt x="129781" y="17462"/>
                  </a:lnTo>
                  <a:lnTo>
                    <a:pt x="129781" y="17030"/>
                  </a:lnTo>
                  <a:lnTo>
                    <a:pt x="129324" y="16725"/>
                  </a:lnTo>
                  <a:lnTo>
                    <a:pt x="129324" y="36766"/>
                  </a:lnTo>
                  <a:lnTo>
                    <a:pt x="129222" y="37147"/>
                  </a:lnTo>
                  <a:lnTo>
                    <a:pt x="129019" y="37147"/>
                  </a:lnTo>
                  <a:lnTo>
                    <a:pt x="129019" y="37020"/>
                  </a:lnTo>
                  <a:lnTo>
                    <a:pt x="129019" y="36893"/>
                  </a:lnTo>
                  <a:lnTo>
                    <a:pt x="129222" y="37147"/>
                  </a:lnTo>
                  <a:lnTo>
                    <a:pt x="129222" y="36703"/>
                  </a:lnTo>
                  <a:lnTo>
                    <a:pt x="129108" y="36512"/>
                  </a:lnTo>
                  <a:lnTo>
                    <a:pt x="129082" y="36385"/>
                  </a:lnTo>
                  <a:lnTo>
                    <a:pt x="129197" y="36512"/>
                  </a:lnTo>
                  <a:lnTo>
                    <a:pt x="129324" y="36766"/>
                  </a:lnTo>
                  <a:lnTo>
                    <a:pt x="129324" y="16725"/>
                  </a:lnTo>
                  <a:lnTo>
                    <a:pt x="129247" y="16497"/>
                  </a:lnTo>
                  <a:lnTo>
                    <a:pt x="129247" y="30416"/>
                  </a:lnTo>
                  <a:lnTo>
                    <a:pt x="128981" y="30162"/>
                  </a:lnTo>
                  <a:lnTo>
                    <a:pt x="129247" y="30416"/>
                  </a:lnTo>
                  <a:lnTo>
                    <a:pt x="129247" y="16497"/>
                  </a:lnTo>
                  <a:lnTo>
                    <a:pt x="129057" y="15684"/>
                  </a:lnTo>
                  <a:lnTo>
                    <a:pt x="129006" y="17335"/>
                  </a:lnTo>
                  <a:lnTo>
                    <a:pt x="128320" y="16827"/>
                  </a:lnTo>
                  <a:lnTo>
                    <a:pt x="128854" y="17335"/>
                  </a:lnTo>
                  <a:lnTo>
                    <a:pt x="128981" y="17589"/>
                  </a:lnTo>
                  <a:lnTo>
                    <a:pt x="128346" y="17119"/>
                  </a:lnTo>
                  <a:lnTo>
                    <a:pt x="128841" y="17589"/>
                  </a:lnTo>
                  <a:lnTo>
                    <a:pt x="128905" y="19494"/>
                  </a:lnTo>
                  <a:lnTo>
                    <a:pt x="128879" y="36766"/>
                  </a:lnTo>
                  <a:lnTo>
                    <a:pt x="128866" y="36893"/>
                  </a:lnTo>
                  <a:lnTo>
                    <a:pt x="128866" y="37274"/>
                  </a:lnTo>
                  <a:lnTo>
                    <a:pt x="128866" y="37528"/>
                  </a:lnTo>
                  <a:lnTo>
                    <a:pt x="128790" y="37401"/>
                  </a:lnTo>
                  <a:lnTo>
                    <a:pt x="128752" y="37274"/>
                  </a:lnTo>
                  <a:lnTo>
                    <a:pt x="128866" y="36893"/>
                  </a:lnTo>
                  <a:lnTo>
                    <a:pt x="128765" y="37147"/>
                  </a:lnTo>
                  <a:lnTo>
                    <a:pt x="128676" y="37020"/>
                  </a:lnTo>
                  <a:lnTo>
                    <a:pt x="128765" y="37147"/>
                  </a:lnTo>
                  <a:lnTo>
                    <a:pt x="128765" y="36804"/>
                  </a:lnTo>
                  <a:lnTo>
                    <a:pt x="128879" y="19405"/>
                  </a:lnTo>
                  <a:lnTo>
                    <a:pt x="128854" y="29908"/>
                  </a:lnTo>
                  <a:lnTo>
                    <a:pt x="128841" y="30035"/>
                  </a:lnTo>
                  <a:lnTo>
                    <a:pt x="128778" y="30289"/>
                  </a:lnTo>
                  <a:lnTo>
                    <a:pt x="128739" y="30797"/>
                  </a:lnTo>
                  <a:lnTo>
                    <a:pt x="128612" y="30670"/>
                  </a:lnTo>
                  <a:lnTo>
                    <a:pt x="128574" y="46380"/>
                  </a:lnTo>
                  <a:lnTo>
                    <a:pt x="128143" y="46926"/>
                  </a:lnTo>
                  <a:lnTo>
                    <a:pt x="128308" y="45402"/>
                  </a:lnTo>
                  <a:lnTo>
                    <a:pt x="128435" y="44513"/>
                  </a:lnTo>
                  <a:lnTo>
                    <a:pt x="128460" y="44386"/>
                  </a:lnTo>
                  <a:lnTo>
                    <a:pt x="128574" y="46380"/>
                  </a:lnTo>
                  <a:lnTo>
                    <a:pt x="128574" y="30632"/>
                  </a:lnTo>
                  <a:lnTo>
                    <a:pt x="128562" y="35750"/>
                  </a:lnTo>
                  <a:lnTo>
                    <a:pt x="128473" y="35877"/>
                  </a:lnTo>
                  <a:lnTo>
                    <a:pt x="128562" y="36004"/>
                  </a:lnTo>
                  <a:lnTo>
                    <a:pt x="128524" y="38290"/>
                  </a:lnTo>
                  <a:lnTo>
                    <a:pt x="128485" y="38036"/>
                  </a:lnTo>
                  <a:lnTo>
                    <a:pt x="128524" y="38290"/>
                  </a:lnTo>
                  <a:lnTo>
                    <a:pt x="128524" y="35991"/>
                  </a:lnTo>
                  <a:lnTo>
                    <a:pt x="128384" y="35902"/>
                  </a:lnTo>
                  <a:lnTo>
                    <a:pt x="128384" y="38036"/>
                  </a:lnTo>
                  <a:lnTo>
                    <a:pt x="128346" y="38290"/>
                  </a:lnTo>
                  <a:lnTo>
                    <a:pt x="128308" y="38417"/>
                  </a:lnTo>
                  <a:lnTo>
                    <a:pt x="128066" y="38544"/>
                  </a:lnTo>
                  <a:lnTo>
                    <a:pt x="128130" y="38163"/>
                  </a:lnTo>
                  <a:lnTo>
                    <a:pt x="128155" y="38036"/>
                  </a:lnTo>
                  <a:lnTo>
                    <a:pt x="128384" y="38036"/>
                  </a:lnTo>
                  <a:lnTo>
                    <a:pt x="128384" y="35902"/>
                  </a:lnTo>
                  <a:lnTo>
                    <a:pt x="128358" y="37655"/>
                  </a:lnTo>
                  <a:lnTo>
                    <a:pt x="128270" y="37528"/>
                  </a:lnTo>
                  <a:lnTo>
                    <a:pt x="128295" y="37401"/>
                  </a:lnTo>
                  <a:lnTo>
                    <a:pt x="128358" y="37655"/>
                  </a:lnTo>
                  <a:lnTo>
                    <a:pt x="128358" y="35890"/>
                  </a:lnTo>
                  <a:lnTo>
                    <a:pt x="128384" y="35750"/>
                  </a:lnTo>
                  <a:lnTo>
                    <a:pt x="128485" y="35623"/>
                  </a:lnTo>
                  <a:lnTo>
                    <a:pt x="128562" y="35750"/>
                  </a:lnTo>
                  <a:lnTo>
                    <a:pt x="128562" y="30619"/>
                  </a:lnTo>
                  <a:lnTo>
                    <a:pt x="128460" y="30289"/>
                  </a:lnTo>
                  <a:lnTo>
                    <a:pt x="128663" y="30543"/>
                  </a:lnTo>
                  <a:lnTo>
                    <a:pt x="128739" y="30797"/>
                  </a:lnTo>
                  <a:lnTo>
                    <a:pt x="128739" y="30289"/>
                  </a:lnTo>
                  <a:lnTo>
                    <a:pt x="128612" y="30035"/>
                  </a:lnTo>
                  <a:lnTo>
                    <a:pt x="128778" y="30289"/>
                  </a:lnTo>
                  <a:lnTo>
                    <a:pt x="128778" y="29959"/>
                  </a:lnTo>
                  <a:lnTo>
                    <a:pt x="128854" y="19304"/>
                  </a:lnTo>
                  <a:lnTo>
                    <a:pt x="128104" y="16319"/>
                  </a:lnTo>
                  <a:lnTo>
                    <a:pt x="128054" y="17843"/>
                  </a:lnTo>
                  <a:lnTo>
                    <a:pt x="128282" y="19621"/>
                  </a:lnTo>
                  <a:lnTo>
                    <a:pt x="127241" y="16573"/>
                  </a:lnTo>
                  <a:lnTo>
                    <a:pt x="128422" y="20764"/>
                  </a:lnTo>
                  <a:lnTo>
                    <a:pt x="128676" y="21780"/>
                  </a:lnTo>
                  <a:lnTo>
                    <a:pt x="128600" y="21653"/>
                  </a:lnTo>
                  <a:lnTo>
                    <a:pt x="125996" y="17335"/>
                  </a:lnTo>
                  <a:lnTo>
                    <a:pt x="128371" y="21653"/>
                  </a:lnTo>
                  <a:lnTo>
                    <a:pt x="128282" y="28257"/>
                  </a:lnTo>
                  <a:lnTo>
                    <a:pt x="128282" y="31305"/>
                  </a:lnTo>
                  <a:lnTo>
                    <a:pt x="128130" y="31051"/>
                  </a:lnTo>
                  <a:lnTo>
                    <a:pt x="128092" y="30797"/>
                  </a:lnTo>
                  <a:lnTo>
                    <a:pt x="128282" y="31305"/>
                  </a:lnTo>
                  <a:lnTo>
                    <a:pt x="128282" y="28257"/>
                  </a:lnTo>
                  <a:lnTo>
                    <a:pt x="128181" y="28130"/>
                  </a:lnTo>
                  <a:lnTo>
                    <a:pt x="128282" y="28257"/>
                  </a:lnTo>
                  <a:lnTo>
                    <a:pt x="128282" y="21602"/>
                  </a:lnTo>
                  <a:lnTo>
                    <a:pt x="128244" y="24955"/>
                  </a:lnTo>
                  <a:lnTo>
                    <a:pt x="128130" y="25209"/>
                  </a:lnTo>
                  <a:lnTo>
                    <a:pt x="128130" y="28511"/>
                  </a:lnTo>
                  <a:lnTo>
                    <a:pt x="128117" y="29400"/>
                  </a:lnTo>
                  <a:lnTo>
                    <a:pt x="128028" y="35496"/>
                  </a:lnTo>
                  <a:lnTo>
                    <a:pt x="128003" y="35623"/>
                  </a:lnTo>
                  <a:lnTo>
                    <a:pt x="127990" y="35496"/>
                  </a:lnTo>
                  <a:lnTo>
                    <a:pt x="128028" y="29311"/>
                  </a:lnTo>
                  <a:lnTo>
                    <a:pt x="128117" y="28511"/>
                  </a:lnTo>
                  <a:lnTo>
                    <a:pt x="127901" y="28257"/>
                  </a:lnTo>
                  <a:lnTo>
                    <a:pt x="128028" y="28257"/>
                  </a:lnTo>
                  <a:lnTo>
                    <a:pt x="128130" y="28511"/>
                  </a:lnTo>
                  <a:lnTo>
                    <a:pt x="128130" y="25209"/>
                  </a:lnTo>
                  <a:lnTo>
                    <a:pt x="128003" y="25082"/>
                  </a:lnTo>
                  <a:lnTo>
                    <a:pt x="128168" y="24955"/>
                  </a:lnTo>
                  <a:lnTo>
                    <a:pt x="128244" y="21590"/>
                  </a:lnTo>
                  <a:lnTo>
                    <a:pt x="127114" y="20904"/>
                  </a:lnTo>
                  <a:lnTo>
                    <a:pt x="128054" y="22034"/>
                  </a:lnTo>
                  <a:lnTo>
                    <a:pt x="127927" y="21932"/>
                  </a:lnTo>
                  <a:lnTo>
                    <a:pt x="127927" y="27749"/>
                  </a:lnTo>
                  <a:lnTo>
                    <a:pt x="127800" y="27851"/>
                  </a:lnTo>
                  <a:lnTo>
                    <a:pt x="127800" y="28765"/>
                  </a:lnTo>
                  <a:lnTo>
                    <a:pt x="127736" y="28892"/>
                  </a:lnTo>
                  <a:lnTo>
                    <a:pt x="127698" y="30035"/>
                  </a:lnTo>
                  <a:lnTo>
                    <a:pt x="127673" y="30162"/>
                  </a:lnTo>
                  <a:lnTo>
                    <a:pt x="127609" y="30035"/>
                  </a:lnTo>
                  <a:lnTo>
                    <a:pt x="127698" y="28841"/>
                  </a:lnTo>
                  <a:lnTo>
                    <a:pt x="127520" y="28587"/>
                  </a:lnTo>
                  <a:lnTo>
                    <a:pt x="127520" y="29146"/>
                  </a:lnTo>
                  <a:lnTo>
                    <a:pt x="127419" y="28994"/>
                  </a:lnTo>
                  <a:lnTo>
                    <a:pt x="127419" y="37655"/>
                  </a:lnTo>
                  <a:lnTo>
                    <a:pt x="127406" y="37782"/>
                  </a:lnTo>
                  <a:lnTo>
                    <a:pt x="127368" y="38163"/>
                  </a:lnTo>
                  <a:lnTo>
                    <a:pt x="127304" y="39052"/>
                  </a:lnTo>
                  <a:lnTo>
                    <a:pt x="127050" y="39179"/>
                  </a:lnTo>
                  <a:lnTo>
                    <a:pt x="127025" y="40068"/>
                  </a:lnTo>
                  <a:lnTo>
                    <a:pt x="126149" y="40830"/>
                  </a:lnTo>
                  <a:lnTo>
                    <a:pt x="126263" y="40436"/>
                  </a:lnTo>
                  <a:lnTo>
                    <a:pt x="126504" y="39941"/>
                  </a:lnTo>
                  <a:lnTo>
                    <a:pt x="126720" y="39941"/>
                  </a:lnTo>
                  <a:lnTo>
                    <a:pt x="127025" y="40068"/>
                  </a:lnTo>
                  <a:lnTo>
                    <a:pt x="127025" y="39141"/>
                  </a:lnTo>
                  <a:lnTo>
                    <a:pt x="127012" y="38671"/>
                  </a:lnTo>
                  <a:lnTo>
                    <a:pt x="127215" y="38163"/>
                  </a:lnTo>
                  <a:lnTo>
                    <a:pt x="127368" y="38163"/>
                  </a:lnTo>
                  <a:lnTo>
                    <a:pt x="127368" y="37782"/>
                  </a:lnTo>
                  <a:lnTo>
                    <a:pt x="127419" y="37655"/>
                  </a:lnTo>
                  <a:lnTo>
                    <a:pt x="127419" y="28994"/>
                  </a:lnTo>
                  <a:lnTo>
                    <a:pt x="127203" y="28638"/>
                  </a:lnTo>
                  <a:lnTo>
                    <a:pt x="127419" y="28765"/>
                  </a:lnTo>
                  <a:lnTo>
                    <a:pt x="127330" y="28638"/>
                  </a:lnTo>
                  <a:lnTo>
                    <a:pt x="127457" y="28765"/>
                  </a:lnTo>
                  <a:lnTo>
                    <a:pt x="127520" y="29146"/>
                  </a:lnTo>
                  <a:lnTo>
                    <a:pt x="127520" y="28587"/>
                  </a:lnTo>
                  <a:lnTo>
                    <a:pt x="127800" y="28765"/>
                  </a:lnTo>
                  <a:lnTo>
                    <a:pt x="127800" y="27851"/>
                  </a:lnTo>
                  <a:lnTo>
                    <a:pt x="127571" y="28003"/>
                  </a:lnTo>
                  <a:lnTo>
                    <a:pt x="127723" y="27876"/>
                  </a:lnTo>
                  <a:lnTo>
                    <a:pt x="127927" y="27749"/>
                  </a:lnTo>
                  <a:lnTo>
                    <a:pt x="127927" y="21932"/>
                  </a:lnTo>
                  <a:lnTo>
                    <a:pt x="127901" y="22669"/>
                  </a:lnTo>
                  <a:lnTo>
                    <a:pt x="127876" y="25590"/>
                  </a:lnTo>
                  <a:lnTo>
                    <a:pt x="127711" y="25590"/>
                  </a:lnTo>
                  <a:lnTo>
                    <a:pt x="127711" y="25844"/>
                  </a:lnTo>
                  <a:lnTo>
                    <a:pt x="127622" y="25971"/>
                  </a:lnTo>
                  <a:lnTo>
                    <a:pt x="127381" y="25971"/>
                  </a:lnTo>
                  <a:lnTo>
                    <a:pt x="127381" y="28130"/>
                  </a:lnTo>
                  <a:lnTo>
                    <a:pt x="127241" y="28257"/>
                  </a:lnTo>
                  <a:lnTo>
                    <a:pt x="127190" y="29400"/>
                  </a:lnTo>
                  <a:lnTo>
                    <a:pt x="127152" y="30416"/>
                  </a:lnTo>
                  <a:lnTo>
                    <a:pt x="127127" y="37528"/>
                  </a:lnTo>
                  <a:lnTo>
                    <a:pt x="126974" y="38036"/>
                  </a:lnTo>
                  <a:lnTo>
                    <a:pt x="126949" y="39306"/>
                  </a:lnTo>
                  <a:lnTo>
                    <a:pt x="126707" y="39433"/>
                  </a:lnTo>
                  <a:lnTo>
                    <a:pt x="126847" y="39052"/>
                  </a:lnTo>
                  <a:lnTo>
                    <a:pt x="126949" y="39306"/>
                  </a:lnTo>
                  <a:lnTo>
                    <a:pt x="126949" y="38061"/>
                  </a:lnTo>
                  <a:lnTo>
                    <a:pt x="126733" y="38671"/>
                  </a:lnTo>
                  <a:lnTo>
                    <a:pt x="126555" y="38315"/>
                  </a:lnTo>
                  <a:lnTo>
                    <a:pt x="126555" y="39039"/>
                  </a:lnTo>
                  <a:lnTo>
                    <a:pt x="126263" y="39814"/>
                  </a:lnTo>
                  <a:lnTo>
                    <a:pt x="126111" y="39941"/>
                  </a:lnTo>
                  <a:lnTo>
                    <a:pt x="126111" y="38671"/>
                  </a:lnTo>
                  <a:lnTo>
                    <a:pt x="126136" y="38290"/>
                  </a:lnTo>
                  <a:lnTo>
                    <a:pt x="126301" y="38417"/>
                  </a:lnTo>
                  <a:lnTo>
                    <a:pt x="126428" y="38544"/>
                  </a:lnTo>
                  <a:lnTo>
                    <a:pt x="126555" y="39039"/>
                  </a:lnTo>
                  <a:lnTo>
                    <a:pt x="126555" y="38315"/>
                  </a:lnTo>
                  <a:lnTo>
                    <a:pt x="126885" y="38163"/>
                  </a:lnTo>
                  <a:lnTo>
                    <a:pt x="126504" y="38290"/>
                  </a:lnTo>
                  <a:lnTo>
                    <a:pt x="126415" y="38036"/>
                  </a:lnTo>
                  <a:lnTo>
                    <a:pt x="126771" y="37782"/>
                  </a:lnTo>
                  <a:lnTo>
                    <a:pt x="127127" y="37528"/>
                  </a:lnTo>
                  <a:lnTo>
                    <a:pt x="127127" y="30365"/>
                  </a:lnTo>
                  <a:lnTo>
                    <a:pt x="127152" y="29362"/>
                  </a:lnTo>
                  <a:lnTo>
                    <a:pt x="127012" y="29184"/>
                  </a:lnTo>
                  <a:lnTo>
                    <a:pt x="127012" y="29654"/>
                  </a:lnTo>
                  <a:lnTo>
                    <a:pt x="126936" y="29527"/>
                  </a:lnTo>
                  <a:lnTo>
                    <a:pt x="126898" y="29400"/>
                  </a:lnTo>
                  <a:lnTo>
                    <a:pt x="127012" y="29654"/>
                  </a:lnTo>
                  <a:lnTo>
                    <a:pt x="127012" y="29184"/>
                  </a:lnTo>
                  <a:lnTo>
                    <a:pt x="126885" y="28943"/>
                  </a:lnTo>
                  <a:lnTo>
                    <a:pt x="126885" y="29654"/>
                  </a:lnTo>
                  <a:lnTo>
                    <a:pt x="126873" y="29908"/>
                  </a:lnTo>
                  <a:lnTo>
                    <a:pt x="126784" y="29781"/>
                  </a:lnTo>
                  <a:lnTo>
                    <a:pt x="126631" y="29527"/>
                  </a:lnTo>
                  <a:lnTo>
                    <a:pt x="126530" y="29273"/>
                  </a:lnTo>
                  <a:lnTo>
                    <a:pt x="126542" y="29019"/>
                  </a:lnTo>
                  <a:lnTo>
                    <a:pt x="126695" y="29146"/>
                  </a:lnTo>
                  <a:lnTo>
                    <a:pt x="126784" y="29400"/>
                  </a:lnTo>
                  <a:lnTo>
                    <a:pt x="126834" y="29527"/>
                  </a:lnTo>
                  <a:lnTo>
                    <a:pt x="126885" y="29654"/>
                  </a:lnTo>
                  <a:lnTo>
                    <a:pt x="126885" y="28943"/>
                  </a:lnTo>
                  <a:lnTo>
                    <a:pt x="127025" y="28765"/>
                  </a:lnTo>
                  <a:lnTo>
                    <a:pt x="127190" y="29400"/>
                  </a:lnTo>
                  <a:lnTo>
                    <a:pt x="127190" y="28257"/>
                  </a:lnTo>
                  <a:lnTo>
                    <a:pt x="127025" y="28384"/>
                  </a:lnTo>
                  <a:lnTo>
                    <a:pt x="126885" y="28257"/>
                  </a:lnTo>
                  <a:lnTo>
                    <a:pt x="127114" y="28130"/>
                  </a:lnTo>
                  <a:lnTo>
                    <a:pt x="127190" y="28257"/>
                  </a:lnTo>
                  <a:lnTo>
                    <a:pt x="127165" y="28130"/>
                  </a:lnTo>
                  <a:lnTo>
                    <a:pt x="127381" y="28130"/>
                  </a:lnTo>
                  <a:lnTo>
                    <a:pt x="127381" y="25971"/>
                  </a:lnTo>
                  <a:lnTo>
                    <a:pt x="127165" y="25971"/>
                  </a:lnTo>
                  <a:lnTo>
                    <a:pt x="127165" y="26479"/>
                  </a:lnTo>
                  <a:lnTo>
                    <a:pt x="127165" y="26733"/>
                  </a:lnTo>
                  <a:lnTo>
                    <a:pt x="127025" y="26987"/>
                  </a:lnTo>
                  <a:lnTo>
                    <a:pt x="126809" y="27063"/>
                  </a:lnTo>
                  <a:lnTo>
                    <a:pt x="126809" y="28384"/>
                  </a:lnTo>
                  <a:lnTo>
                    <a:pt x="126758" y="28638"/>
                  </a:lnTo>
                  <a:lnTo>
                    <a:pt x="126695" y="28511"/>
                  </a:lnTo>
                  <a:lnTo>
                    <a:pt x="126695" y="28638"/>
                  </a:lnTo>
                  <a:lnTo>
                    <a:pt x="126695" y="28511"/>
                  </a:lnTo>
                  <a:lnTo>
                    <a:pt x="126809" y="28384"/>
                  </a:lnTo>
                  <a:lnTo>
                    <a:pt x="126809" y="27063"/>
                  </a:lnTo>
                  <a:lnTo>
                    <a:pt x="126758" y="27368"/>
                  </a:lnTo>
                  <a:lnTo>
                    <a:pt x="126720" y="27495"/>
                  </a:lnTo>
                  <a:lnTo>
                    <a:pt x="126339" y="27647"/>
                  </a:lnTo>
                  <a:lnTo>
                    <a:pt x="126339" y="34734"/>
                  </a:lnTo>
                  <a:lnTo>
                    <a:pt x="126339" y="37401"/>
                  </a:lnTo>
                  <a:lnTo>
                    <a:pt x="126161" y="37655"/>
                  </a:lnTo>
                  <a:lnTo>
                    <a:pt x="126174" y="37528"/>
                  </a:lnTo>
                  <a:lnTo>
                    <a:pt x="126339" y="37401"/>
                  </a:lnTo>
                  <a:lnTo>
                    <a:pt x="126339" y="34734"/>
                  </a:lnTo>
                  <a:lnTo>
                    <a:pt x="126212" y="34734"/>
                  </a:lnTo>
                  <a:lnTo>
                    <a:pt x="126250" y="34607"/>
                  </a:lnTo>
                  <a:lnTo>
                    <a:pt x="126339" y="34734"/>
                  </a:lnTo>
                  <a:lnTo>
                    <a:pt x="126339" y="27647"/>
                  </a:lnTo>
                  <a:lnTo>
                    <a:pt x="125920" y="27813"/>
                  </a:lnTo>
                  <a:lnTo>
                    <a:pt x="125920" y="38671"/>
                  </a:lnTo>
                  <a:lnTo>
                    <a:pt x="125895" y="40068"/>
                  </a:lnTo>
                  <a:lnTo>
                    <a:pt x="125476" y="40449"/>
                  </a:lnTo>
                  <a:lnTo>
                    <a:pt x="125387" y="40576"/>
                  </a:lnTo>
                  <a:lnTo>
                    <a:pt x="124815" y="40957"/>
                  </a:lnTo>
                  <a:lnTo>
                    <a:pt x="125183" y="39560"/>
                  </a:lnTo>
                  <a:lnTo>
                    <a:pt x="125361" y="40449"/>
                  </a:lnTo>
                  <a:lnTo>
                    <a:pt x="125349" y="39560"/>
                  </a:lnTo>
                  <a:lnTo>
                    <a:pt x="125298" y="39306"/>
                  </a:lnTo>
                  <a:lnTo>
                    <a:pt x="125514" y="39179"/>
                  </a:lnTo>
                  <a:lnTo>
                    <a:pt x="125920" y="38671"/>
                  </a:lnTo>
                  <a:lnTo>
                    <a:pt x="125920" y="27813"/>
                  </a:lnTo>
                  <a:lnTo>
                    <a:pt x="125806" y="33337"/>
                  </a:lnTo>
                  <a:lnTo>
                    <a:pt x="125742" y="38163"/>
                  </a:lnTo>
                  <a:lnTo>
                    <a:pt x="125387" y="38544"/>
                  </a:lnTo>
                  <a:lnTo>
                    <a:pt x="125742" y="38163"/>
                  </a:lnTo>
                  <a:lnTo>
                    <a:pt x="125742" y="33439"/>
                  </a:lnTo>
                  <a:lnTo>
                    <a:pt x="125806" y="27863"/>
                  </a:lnTo>
                  <a:lnTo>
                    <a:pt x="125780" y="32575"/>
                  </a:lnTo>
                  <a:lnTo>
                    <a:pt x="125603" y="32702"/>
                  </a:lnTo>
                  <a:lnTo>
                    <a:pt x="125539" y="33083"/>
                  </a:lnTo>
                  <a:lnTo>
                    <a:pt x="125399" y="33210"/>
                  </a:lnTo>
                  <a:lnTo>
                    <a:pt x="125526" y="33083"/>
                  </a:lnTo>
                  <a:lnTo>
                    <a:pt x="125539" y="32727"/>
                  </a:lnTo>
                  <a:lnTo>
                    <a:pt x="125361" y="32740"/>
                  </a:lnTo>
                  <a:lnTo>
                    <a:pt x="125158" y="32956"/>
                  </a:lnTo>
                  <a:lnTo>
                    <a:pt x="124993" y="32829"/>
                  </a:lnTo>
                  <a:lnTo>
                    <a:pt x="124993" y="38925"/>
                  </a:lnTo>
                  <a:lnTo>
                    <a:pt x="124980" y="39052"/>
                  </a:lnTo>
                  <a:lnTo>
                    <a:pt x="124929" y="39306"/>
                  </a:lnTo>
                  <a:lnTo>
                    <a:pt x="124802" y="40068"/>
                  </a:lnTo>
                  <a:lnTo>
                    <a:pt x="124726" y="39433"/>
                  </a:lnTo>
                  <a:lnTo>
                    <a:pt x="124726" y="40068"/>
                  </a:lnTo>
                  <a:lnTo>
                    <a:pt x="124650" y="41084"/>
                  </a:lnTo>
                  <a:lnTo>
                    <a:pt x="123913" y="41592"/>
                  </a:lnTo>
                  <a:lnTo>
                    <a:pt x="124421" y="39687"/>
                  </a:lnTo>
                  <a:lnTo>
                    <a:pt x="124460" y="39814"/>
                  </a:lnTo>
                  <a:lnTo>
                    <a:pt x="124523" y="39687"/>
                  </a:lnTo>
                  <a:lnTo>
                    <a:pt x="124460" y="39560"/>
                  </a:lnTo>
                  <a:lnTo>
                    <a:pt x="124587" y="39179"/>
                  </a:lnTo>
                  <a:lnTo>
                    <a:pt x="124536" y="39560"/>
                  </a:lnTo>
                  <a:lnTo>
                    <a:pt x="124726" y="40068"/>
                  </a:lnTo>
                  <a:lnTo>
                    <a:pt x="124726" y="39433"/>
                  </a:lnTo>
                  <a:lnTo>
                    <a:pt x="124929" y="39306"/>
                  </a:lnTo>
                  <a:lnTo>
                    <a:pt x="124929" y="39090"/>
                  </a:lnTo>
                  <a:lnTo>
                    <a:pt x="124790" y="39179"/>
                  </a:lnTo>
                  <a:lnTo>
                    <a:pt x="124993" y="38925"/>
                  </a:lnTo>
                  <a:lnTo>
                    <a:pt x="124993" y="32829"/>
                  </a:lnTo>
                  <a:lnTo>
                    <a:pt x="124663" y="32575"/>
                  </a:lnTo>
                  <a:lnTo>
                    <a:pt x="125107" y="32575"/>
                  </a:lnTo>
                  <a:lnTo>
                    <a:pt x="125361" y="32829"/>
                  </a:lnTo>
                  <a:lnTo>
                    <a:pt x="125222" y="32575"/>
                  </a:lnTo>
                  <a:lnTo>
                    <a:pt x="125564" y="32702"/>
                  </a:lnTo>
                  <a:lnTo>
                    <a:pt x="125361" y="32575"/>
                  </a:lnTo>
                  <a:lnTo>
                    <a:pt x="125780" y="32575"/>
                  </a:lnTo>
                  <a:lnTo>
                    <a:pt x="125780" y="27876"/>
                  </a:lnTo>
                  <a:lnTo>
                    <a:pt x="125653" y="27622"/>
                  </a:lnTo>
                  <a:lnTo>
                    <a:pt x="126758" y="27368"/>
                  </a:lnTo>
                  <a:lnTo>
                    <a:pt x="126758" y="27076"/>
                  </a:lnTo>
                  <a:lnTo>
                    <a:pt x="126619" y="27114"/>
                  </a:lnTo>
                  <a:lnTo>
                    <a:pt x="125641" y="27355"/>
                  </a:lnTo>
                  <a:lnTo>
                    <a:pt x="125641" y="31686"/>
                  </a:lnTo>
                  <a:lnTo>
                    <a:pt x="125603" y="32067"/>
                  </a:lnTo>
                  <a:lnTo>
                    <a:pt x="124790" y="32194"/>
                  </a:lnTo>
                  <a:lnTo>
                    <a:pt x="124714" y="31877"/>
                  </a:lnTo>
                  <a:lnTo>
                    <a:pt x="124714" y="32194"/>
                  </a:lnTo>
                  <a:lnTo>
                    <a:pt x="124650" y="32067"/>
                  </a:lnTo>
                  <a:lnTo>
                    <a:pt x="124714" y="32194"/>
                  </a:lnTo>
                  <a:lnTo>
                    <a:pt x="124714" y="31877"/>
                  </a:lnTo>
                  <a:lnTo>
                    <a:pt x="125603" y="32067"/>
                  </a:lnTo>
                  <a:lnTo>
                    <a:pt x="125603" y="31699"/>
                  </a:lnTo>
                  <a:lnTo>
                    <a:pt x="125183" y="31813"/>
                  </a:lnTo>
                  <a:lnTo>
                    <a:pt x="124726" y="31813"/>
                  </a:lnTo>
                  <a:lnTo>
                    <a:pt x="124777" y="31559"/>
                  </a:lnTo>
                  <a:lnTo>
                    <a:pt x="124841" y="31305"/>
                  </a:lnTo>
                  <a:lnTo>
                    <a:pt x="125323" y="31559"/>
                  </a:lnTo>
                  <a:lnTo>
                    <a:pt x="125260" y="31686"/>
                  </a:lnTo>
                  <a:lnTo>
                    <a:pt x="125425" y="31559"/>
                  </a:lnTo>
                  <a:lnTo>
                    <a:pt x="125641" y="31686"/>
                  </a:lnTo>
                  <a:lnTo>
                    <a:pt x="125641" y="27355"/>
                  </a:lnTo>
                  <a:lnTo>
                    <a:pt x="125463" y="27114"/>
                  </a:lnTo>
                  <a:lnTo>
                    <a:pt x="125679" y="26987"/>
                  </a:lnTo>
                  <a:lnTo>
                    <a:pt x="127165" y="26733"/>
                  </a:lnTo>
                  <a:lnTo>
                    <a:pt x="127165" y="26479"/>
                  </a:lnTo>
                  <a:lnTo>
                    <a:pt x="126504" y="26606"/>
                  </a:lnTo>
                  <a:lnTo>
                    <a:pt x="126072" y="26733"/>
                  </a:lnTo>
                  <a:lnTo>
                    <a:pt x="126555" y="26352"/>
                  </a:lnTo>
                  <a:lnTo>
                    <a:pt x="127165" y="26479"/>
                  </a:lnTo>
                  <a:lnTo>
                    <a:pt x="127165" y="25971"/>
                  </a:lnTo>
                  <a:lnTo>
                    <a:pt x="127038" y="25971"/>
                  </a:lnTo>
                  <a:lnTo>
                    <a:pt x="127279" y="25717"/>
                  </a:lnTo>
                  <a:lnTo>
                    <a:pt x="127711" y="25844"/>
                  </a:lnTo>
                  <a:lnTo>
                    <a:pt x="127711" y="25590"/>
                  </a:lnTo>
                  <a:lnTo>
                    <a:pt x="127482" y="25590"/>
                  </a:lnTo>
                  <a:lnTo>
                    <a:pt x="127571" y="25463"/>
                  </a:lnTo>
                  <a:lnTo>
                    <a:pt x="127876" y="25590"/>
                  </a:lnTo>
                  <a:lnTo>
                    <a:pt x="127876" y="22669"/>
                  </a:lnTo>
                  <a:lnTo>
                    <a:pt x="127850" y="24701"/>
                  </a:lnTo>
                  <a:lnTo>
                    <a:pt x="127647" y="24955"/>
                  </a:lnTo>
                  <a:lnTo>
                    <a:pt x="127241" y="24765"/>
                  </a:lnTo>
                  <a:lnTo>
                    <a:pt x="127241" y="25336"/>
                  </a:lnTo>
                  <a:lnTo>
                    <a:pt x="127114" y="25336"/>
                  </a:lnTo>
                  <a:lnTo>
                    <a:pt x="126911" y="25234"/>
                  </a:lnTo>
                  <a:lnTo>
                    <a:pt x="126911" y="25590"/>
                  </a:lnTo>
                  <a:lnTo>
                    <a:pt x="126580" y="25844"/>
                  </a:lnTo>
                  <a:lnTo>
                    <a:pt x="126136" y="25781"/>
                  </a:lnTo>
                  <a:lnTo>
                    <a:pt x="126136" y="26225"/>
                  </a:lnTo>
                  <a:lnTo>
                    <a:pt x="125539" y="26733"/>
                  </a:lnTo>
                  <a:lnTo>
                    <a:pt x="125387" y="26835"/>
                  </a:lnTo>
                  <a:lnTo>
                    <a:pt x="125387" y="27368"/>
                  </a:lnTo>
                  <a:lnTo>
                    <a:pt x="125387" y="31432"/>
                  </a:lnTo>
                  <a:lnTo>
                    <a:pt x="125018" y="31178"/>
                  </a:lnTo>
                  <a:lnTo>
                    <a:pt x="125285" y="31432"/>
                  </a:lnTo>
                  <a:lnTo>
                    <a:pt x="125069" y="31305"/>
                  </a:lnTo>
                  <a:lnTo>
                    <a:pt x="124866" y="31178"/>
                  </a:lnTo>
                  <a:lnTo>
                    <a:pt x="124929" y="30924"/>
                  </a:lnTo>
                  <a:lnTo>
                    <a:pt x="125323" y="31051"/>
                  </a:lnTo>
                  <a:lnTo>
                    <a:pt x="125387" y="31432"/>
                  </a:lnTo>
                  <a:lnTo>
                    <a:pt x="125387" y="27368"/>
                  </a:lnTo>
                  <a:lnTo>
                    <a:pt x="125349" y="27241"/>
                  </a:lnTo>
                  <a:lnTo>
                    <a:pt x="125387" y="27368"/>
                  </a:lnTo>
                  <a:lnTo>
                    <a:pt x="125387" y="26835"/>
                  </a:lnTo>
                  <a:lnTo>
                    <a:pt x="125107" y="26225"/>
                  </a:lnTo>
                  <a:lnTo>
                    <a:pt x="125272" y="26860"/>
                  </a:lnTo>
                  <a:lnTo>
                    <a:pt x="125171" y="26987"/>
                  </a:lnTo>
                  <a:lnTo>
                    <a:pt x="125171" y="27495"/>
                  </a:lnTo>
                  <a:lnTo>
                    <a:pt x="125145" y="27368"/>
                  </a:lnTo>
                  <a:lnTo>
                    <a:pt x="125171" y="27495"/>
                  </a:lnTo>
                  <a:lnTo>
                    <a:pt x="125171" y="26987"/>
                  </a:lnTo>
                  <a:lnTo>
                    <a:pt x="125095" y="26860"/>
                  </a:lnTo>
                  <a:lnTo>
                    <a:pt x="125018" y="26733"/>
                  </a:lnTo>
                  <a:lnTo>
                    <a:pt x="125006" y="25971"/>
                  </a:lnTo>
                  <a:lnTo>
                    <a:pt x="125412" y="25971"/>
                  </a:lnTo>
                  <a:lnTo>
                    <a:pt x="126136" y="26225"/>
                  </a:lnTo>
                  <a:lnTo>
                    <a:pt x="126136" y="25781"/>
                  </a:lnTo>
                  <a:lnTo>
                    <a:pt x="125717" y="25717"/>
                  </a:lnTo>
                  <a:lnTo>
                    <a:pt x="124993" y="25717"/>
                  </a:lnTo>
                  <a:lnTo>
                    <a:pt x="124993" y="25590"/>
                  </a:lnTo>
                  <a:lnTo>
                    <a:pt x="124980" y="25336"/>
                  </a:lnTo>
                  <a:lnTo>
                    <a:pt x="124968" y="25082"/>
                  </a:lnTo>
                  <a:lnTo>
                    <a:pt x="125476" y="24955"/>
                  </a:lnTo>
                  <a:lnTo>
                    <a:pt x="126911" y="25590"/>
                  </a:lnTo>
                  <a:lnTo>
                    <a:pt x="126911" y="25234"/>
                  </a:lnTo>
                  <a:lnTo>
                    <a:pt x="126301" y="24955"/>
                  </a:lnTo>
                  <a:lnTo>
                    <a:pt x="125996" y="24828"/>
                  </a:lnTo>
                  <a:lnTo>
                    <a:pt x="126136" y="24828"/>
                  </a:lnTo>
                  <a:lnTo>
                    <a:pt x="126847" y="25082"/>
                  </a:lnTo>
                  <a:lnTo>
                    <a:pt x="127241" y="25336"/>
                  </a:lnTo>
                  <a:lnTo>
                    <a:pt x="127241" y="24765"/>
                  </a:lnTo>
                  <a:lnTo>
                    <a:pt x="127609" y="24574"/>
                  </a:lnTo>
                  <a:lnTo>
                    <a:pt x="127850" y="24701"/>
                  </a:lnTo>
                  <a:lnTo>
                    <a:pt x="127850" y="22656"/>
                  </a:lnTo>
                  <a:lnTo>
                    <a:pt x="127660" y="22606"/>
                  </a:lnTo>
                  <a:lnTo>
                    <a:pt x="127660" y="22923"/>
                  </a:lnTo>
                  <a:lnTo>
                    <a:pt x="127292" y="22923"/>
                  </a:lnTo>
                  <a:lnTo>
                    <a:pt x="127292" y="23939"/>
                  </a:lnTo>
                  <a:lnTo>
                    <a:pt x="127012" y="24066"/>
                  </a:lnTo>
                  <a:lnTo>
                    <a:pt x="126873" y="23977"/>
                  </a:lnTo>
                  <a:lnTo>
                    <a:pt x="126606" y="24206"/>
                  </a:lnTo>
                  <a:lnTo>
                    <a:pt x="126606" y="24828"/>
                  </a:lnTo>
                  <a:lnTo>
                    <a:pt x="126428" y="24828"/>
                  </a:lnTo>
                  <a:lnTo>
                    <a:pt x="126542" y="24701"/>
                  </a:lnTo>
                  <a:lnTo>
                    <a:pt x="126606" y="24828"/>
                  </a:lnTo>
                  <a:lnTo>
                    <a:pt x="126606" y="24206"/>
                  </a:lnTo>
                  <a:lnTo>
                    <a:pt x="126352" y="24320"/>
                  </a:lnTo>
                  <a:lnTo>
                    <a:pt x="126098" y="24193"/>
                  </a:lnTo>
                  <a:lnTo>
                    <a:pt x="125933" y="24117"/>
                  </a:lnTo>
                  <a:lnTo>
                    <a:pt x="125933" y="24447"/>
                  </a:lnTo>
                  <a:lnTo>
                    <a:pt x="125425" y="24701"/>
                  </a:lnTo>
                  <a:lnTo>
                    <a:pt x="125044" y="24511"/>
                  </a:lnTo>
                  <a:lnTo>
                    <a:pt x="125044" y="24828"/>
                  </a:lnTo>
                  <a:lnTo>
                    <a:pt x="124942" y="24701"/>
                  </a:lnTo>
                  <a:lnTo>
                    <a:pt x="125044" y="24828"/>
                  </a:lnTo>
                  <a:lnTo>
                    <a:pt x="125044" y="24511"/>
                  </a:lnTo>
                  <a:lnTo>
                    <a:pt x="124904" y="24320"/>
                  </a:lnTo>
                  <a:lnTo>
                    <a:pt x="124891" y="24193"/>
                  </a:lnTo>
                  <a:lnTo>
                    <a:pt x="125298" y="24193"/>
                  </a:lnTo>
                  <a:lnTo>
                    <a:pt x="125933" y="24447"/>
                  </a:lnTo>
                  <a:lnTo>
                    <a:pt x="125933" y="24117"/>
                  </a:lnTo>
                  <a:lnTo>
                    <a:pt x="126657" y="23939"/>
                  </a:lnTo>
                  <a:lnTo>
                    <a:pt x="126873" y="24066"/>
                  </a:lnTo>
                  <a:lnTo>
                    <a:pt x="126834" y="23939"/>
                  </a:lnTo>
                  <a:lnTo>
                    <a:pt x="127292" y="23939"/>
                  </a:lnTo>
                  <a:lnTo>
                    <a:pt x="127292" y="22923"/>
                  </a:lnTo>
                  <a:lnTo>
                    <a:pt x="126720" y="22923"/>
                  </a:lnTo>
                  <a:lnTo>
                    <a:pt x="126669" y="23558"/>
                  </a:lnTo>
                  <a:lnTo>
                    <a:pt x="126085" y="23558"/>
                  </a:lnTo>
                  <a:lnTo>
                    <a:pt x="125958" y="23482"/>
                  </a:lnTo>
                  <a:lnTo>
                    <a:pt x="124891" y="23685"/>
                  </a:lnTo>
                  <a:lnTo>
                    <a:pt x="124764" y="23431"/>
                  </a:lnTo>
                  <a:lnTo>
                    <a:pt x="124739" y="23304"/>
                  </a:lnTo>
                  <a:lnTo>
                    <a:pt x="125539" y="23304"/>
                  </a:lnTo>
                  <a:lnTo>
                    <a:pt x="125958" y="23558"/>
                  </a:lnTo>
                  <a:lnTo>
                    <a:pt x="125666" y="23304"/>
                  </a:lnTo>
                  <a:lnTo>
                    <a:pt x="126479" y="23304"/>
                  </a:lnTo>
                  <a:lnTo>
                    <a:pt x="126669" y="23558"/>
                  </a:lnTo>
                  <a:lnTo>
                    <a:pt x="126669" y="22872"/>
                  </a:lnTo>
                  <a:lnTo>
                    <a:pt x="127660" y="22923"/>
                  </a:lnTo>
                  <a:lnTo>
                    <a:pt x="127660" y="22606"/>
                  </a:lnTo>
                  <a:lnTo>
                    <a:pt x="127469" y="22542"/>
                  </a:lnTo>
                  <a:lnTo>
                    <a:pt x="126860" y="21780"/>
                  </a:lnTo>
                  <a:lnTo>
                    <a:pt x="127901" y="22669"/>
                  </a:lnTo>
                  <a:lnTo>
                    <a:pt x="127901" y="21920"/>
                  </a:lnTo>
                  <a:lnTo>
                    <a:pt x="127736" y="21780"/>
                  </a:lnTo>
                  <a:lnTo>
                    <a:pt x="126022" y="20383"/>
                  </a:lnTo>
                  <a:lnTo>
                    <a:pt x="124485" y="19494"/>
                  </a:lnTo>
                  <a:lnTo>
                    <a:pt x="123380" y="19240"/>
                  </a:lnTo>
                  <a:lnTo>
                    <a:pt x="124485" y="19875"/>
                  </a:lnTo>
                  <a:lnTo>
                    <a:pt x="126809" y="21780"/>
                  </a:lnTo>
                  <a:lnTo>
                    <a:pt x="127406" y="22542"/>
                  </a:lnTo>
                  <a:lnTo>
                    <a:pt x="126644" y="22415"/>
                  </a:lnTo>
                  <a:lnTo>
                    <a:pt x="126326" y="22364"/>
                  </a:lnTo>
                  <a:lnTo>
                    <a:pt x="126326" y="22796"/>
                  </a:lnTo>
                  <a:lnTo>
                    <a:pt x="125895" y="22796"/>
                  </a:lnTo>
                  <a:lnTo>
                    <a:pt x="125768" y="22745"/>
                  </a:lnTo>
                  <a:lnTo>
                    <a:pt x="124726" y="22796"/>
                  </a:lnTo>
                  <a:lnTo>
                    <a:pt x="124599" y="22542"/>
                  </a:lnTo>
                  <a:lnTo>
                    <a:pt x="124599" y="23558"/>
                  </a:lnTo>
                  <a:lnTo>
                    <a:pt x="124523" y="23431"/>
                  </a:lnTo>
                  <a:lnTo>
                    <a:pt x="124472" y="23177"/>
                  </a:lnTo>
                  <a:lnTo>
                    <a:pt x="124472" y="26479"/>
                  </a:lnTo>
                  <a:lnTo>
                    <a:pt x="124409" y="26123"/>
                  </a:lnTo>
                  <a:lnTo>
                    <a:pt x="124409" y="30289"/>
                  </a:lnTo>
                  <a:lnTo>
                    <a:pt x="124383" y="30416"/>
                  </a:lnTo>
                  <a:lnTo>
                    <a:pt x="124358" y="30670"/>
                  </a:lnTo>
                  <a:lnTo>
                    <a:pt x="124307" y="30924"/>
                  </a:lnTo>
                  <a:lnTo>
                    <a:pt x="124294" y="31051"/>
                  </a:lnTo>
                  <a:lnTo>
                    <a:pt x="124218" y="31559"/>
                  </a:lnTo>
                  <a:lnTo>
                    <a:pt x="124079" y="31305"/>
                  </a:lnTo>
                  <a:lnTo>
                    <a:pt x="124015" y="31178"/>
                  </a:lnTo>
                  <a:lnTo>
                    <a:pt x="124002" y="30924"/>
                  </a:lnTo>
                  <a:lnTo>
                    <a:pt x="124294" y="31051"/>
                  </a:lnTo>
                  <a:lnTo>
                    <a:pt x="124294" y="30924"/>
                  </a:lnTo>
                  <a:lnTo>
                    <a:pt x="124028" y="30797"/>
                  </a:lnTo>
                  <a:lnTo>
                    <a:pt x="124142" y="30543"/>
                  </a:lnTo>
                  <a:lnTo>
                    <a:pt x="124358" y="30670"/>
                  </a:lnTo>
                  <a:lnTo>
                    <a:pt x="124358" y="30416"/>
                  </a:lnTo>
                  <a:lnTo>
                    <a:pt x="124218" y="30416"/>
                  </a:lnTo>
                  <a:lnTo>
                    <a:pt x="124282" y="30162"/>
                  </a:lnTo>
                  <a:lnTo>
                    <a:pt x="124396" y="30289"/>
                  </a:lnTo>
                  <a:lnTo>
                    <a:pt x="124218" y="30416"/>
                  </a:lnTo>
                  <a:lnTo>
                    <a:pt x="124409" y="30289"/>
                  </a:lnTo>
                  <a:lnTo>
                    <a:pt x="124409" y="26123"/>
                  </a:lnTo>
                  <a:lnTo>
                    <a:pt x="124383" y="25971"/>
                  </a:lnTo>
                  <a:lnTo>
                    <a:pt x="124358" y="25844"/>
                  </a:lnTo>
                  <a:lnTo>
                    <a:pt x="124333" y="25717"/>
                  </a:lnTo>
                  <a:lnTo>
                    <a:pt x="124358" y="25844"/>
                  </a:lnTo>
                  <a:lnTo>
                    <a:pt x="124472" y="26479"/>
                  </a:lnTo>
                  <a:lnTo>
                    <a:pt x="124472" y="23177"/>
                  </a:lnTo>
                  <a:lnTo>
                    <a:pt x="124574" y="23304"/>
                  </a:lnTo>
                  <a:lnTo>
                    <a:pt x="124599" y="23558"/>
                  </a:lnTo>
                  <a:lnTo>
                    <a:pt x="124599" y="22542"/>
                  </a:lnTo>
                  <a:lnTo>
                    <a:pt x="125501" y="22669"/>
                  </a:lnTo>
                  <a:lnTo>
                    <a:pt x="125768" y="22796"/>
                  </a:lnTo>
                  <a:lnTo>
                    <a:pt x="125615" y="22669"/>
                  </a:lnTo>
                  <a:lnTo>
                    <a:pt x="126161" y="22669"/>
                  </a:lnTo>
                  <a:lnTo>
                    <a:pt x="126326" y="22796"/>
                  </a:lnTo>
                  <a:lnTo>
                    <a:pt x="126326" y="22364"/>
                  </a:lnTo>
                  <a:lnTo>
                    <a:pt x="125882" y="22288"/>
                  </a:lnTo>
                  <a:lnTo>
                    <a:pt x="125730" y="22161"/>
                  </a:lnTo>
                  <a:lnTo>
                    <a:pt x="125590" y="22034"/>
                  </a:lnTo>
                  <a:lnTo>
                    <a:pt x="125323" y="21907"/>
                  </a:lnTo>
                  <a:lnTo>
                    <a:pt x="125374" y="22034"/>
                  </a:lnTo>
                  <a:lnTo>
                    <a:pt x="125564" y="22161"/>
                  </a:lnTo>
                  <a:lnTo>
                    <a:pt x="124536" y="22047"/>
                  </a:lnTo>
                  <a:lnTo>
                    <a:pt x="124536" y="22796"/>
                  </a:lnTo>
                  <a:lnTo>
                    <a:pt x="124447" y="24320"/>
                  </a:lnTo>
                  <a:lnTo>
                    <a:pt x="124383" y="24193"/>
                  </a:lnTo>
                  <a:lnTo>
                    <a:pt x="124447" y="24320"/>
                  </a:lnTo>
                  <a:lnTo>
                    <a:pt x="124447" y="22796"/>
                  </a:lnTo>
                  <a:lnTo>
                    <a:pt x="124345" y="23685"/>
                  </a:lnTo>
                  <a:lnTo>
                    <a:pt x="124307" y="25336"/>
                  </a:lnTo>
                  <a:lnTo>
                    <a:pt x="124231" y="25209"/>
                  </a:lnTo>
                  <a:lnTo>
                    <a:pt x="124307" y="25336"/>
                  </a:lnTo>
                  <a:lnTo>
                    <a:pt x="124307" y="23685"/>
                  </a:lnTo>
                  <a:lnTo>
                    <a:pt x="124269" y="25082"/>
                  </a:lnTo>
                  <a:lnTo>
                    <a:pt x="124206" y="29654"/>
                  </a:lnTo>
                  <a:lnTo>
                    <a:pt x="124117" y="29908"/>
                  </a:lnTo>
                  <a:lnTo>
                    <a:pt x="124117" y="29781"/>
                  </a:lnTo>
                  <a:lnTo>
                    <a:pt x="124193" y="29654"/>
                  </a:lnTo>
                  <a:lnTo>
                    <a:pt x="124206" y="25082"/>
                  </a:lnTo>
                  <a:lnTo>
                    <a:pt x="124091" y="24701"/>
                  </a:lnTo>
                  <a:lnTo>
                    <a:pt x="124040" y="24447"/>
                  </a:lnTo>
                  <a:lnTo>
                    <a:pt x="124002" y="24320"/>
                  </a:lnTo>
                  <a:lnTo>
                    <a:pt x="124002" y="29908"/>
                  </a:lnTo>
                  <a:lnTo>
                    <a:pt x="123964" y="30289"/>
                  </a:lnTo>
                  <a:lnTo>
                    <a:pt x="123812" y="30289"/>
                  </a:lnTo>
                  <a:lnTo>
                    <a:pt x="123812" y="30797"/>
                  </a:lnTo>
                  <a:lnTo>
                    <a:pt x="123761" y="30670"/>
                  </a:lnTo>
                  <a:lnTo>
                    <a:pt x="123672" y="30543"/>
                  </a:lnTo>
                  <a:lnTo>
                    <a:pt x="123698" y="30353"/>
                  </a:lnTo>
                  <a:lnTo>
                    <a:pt x="123812" y="30797"/>
                  </a:lnTo>
                  <a:lnTo>
                    <a:pt x="123812" y="30289"/>
                  </a:lnTo>
                  <a:lnTo>
                    <a:pt x="124002" y="29908"/>
                  </a:lnTo>
                  <a:lnTo>
                    <a:pt x="124002" y="24320"/>
                  </a:lnTo>
                  <a:lnTo>
                    <a:pt x="124167" y="24447"/>
                  </a:lnTo>
                  <a:lnTo>
                    <a:pt x="124269" y="25082"/>
                  </a:lnTo>
                  <a:lnTo>
                    <a:pt x="124269" y="23685"/>
                  </a:lnTo>
                  <a:lnTo>
                    <a:pt x="124218" y="23558"/>
                  </a:lnTo>
                  <a:lnTo>
                    <a:pt x="124345" y="23685"/>
                  </a:lnTo>
                  <a:lnTo>
                    <a:pt x="124345" y="22796"/>
                  </a:lnTo>
                  <a:lnTo>
                    <a:pt x="124307" y="23431"/>
                  </a:lnTo>
                  <a:lnTo>
                    <a:pt x="124155" y="23304"/>
                  </a:lnTo>
                  <a:lnTo>
                    <a:pt x="124117" y="23177"/>
                  </a:lnTo>
                  <a:lnTo>
                    <a:pt x="124282" y="23177"/>
                  </a:lnTo>
                  <a:lnTo>
                    <a:pt x="124307" y="23431"/>
                  </a:lnTo>
                  <a:lnTo>
                    <a:pt x="124307" y="22694"/>
                  </a:lnTo>
                  <a:lnTo>
                    <a:pt x="124244" y="22415"/>
                  </a:lnTo>
                  <a:lnTo>
                    <a:pt x="124498" y="22415"/>
                  </a:lnTo>
                  <a:lnTo>
                    <a:pt x="124536" y="22796"/>
                  </a:lnTo>
                  <a:lnTo>
                    <a:pt x="124536" y="22047"/>
                  </a:lnTo>
                  <a:lnTo>
                    <a:pt x="124409" y="21399"/>
                  </a:lnTo>
                  <a:lnTo>
                    <a:pt x="124460" y="22034"/>
                  </a:lnTo>
                  <a:lnTo>
                    <a:pt x="124218" y="22034"/>
                  </a:lnTo>
                  <a:lnTo>
                    <a:pt x="124218" y="22796"/>
                  </a:lnTo>
                  <a:lnTo>
                    <a:pt x="124066" y="22796"/>
                  </a:lnTo>
                  <a:lnTo>
                    <a:pt x="124066" y="23685"/>
                  </a:lnTo>
                  <a:lnTo>
                    <a:pt x="123952" y="26479"/>
                  </a:lnTo>
                  <a:lnTo>
                    <a:pt x="123609" y="26352"/>
                  </a:lnTo>
                  <a:lnTo>
                    <a:pt x="123647" y="26225"/>
                  </a:lnTo>
                  <a:lnTo>
                    <a:pt x="123685" y="26098"/>
                  </a:lnTo>
                  <a:lnTo>
                    <a:pt x="123710" y="25971"/>
                  </a:lnTo>
                  <a:lnTo>
                    <a:pt x="123863" y="26225"/>
                  </a:lnTo>
                  <a:lnTo>
                    <a:pt x="123952" y="26479"/>
                  </a:lnTo>
                  <a:lnTo>
                    <a:pt x="123952" y="23749"/>
                  </a:lnTo>
                  <a:lnTo>
                    <a:pt x="123825" y="23812"/>
                  </a:lnTo>
                  <a:lnTo>
                    <a:pt x="123786" y="23685"/>
                  </a:lnTo>
                  <a:lnTo>
                    <a:pt x="123748" y="23558"/>
                  </a:lnTo>
                  <a:lnTo>
                    <a:pt x="123672" y="23304"/>
                  </a:lnTo>
                  <a:lnTo>
                    <a:pt x="124028" y="23558"/>
                  </a:lnTo>
                  <a:lnTo>
                    <a:pt x="124066" y="23685"/>
                  </a:lnTo>
                  <a:lnTo>
                    <a:pt x="124066" y="22796"/>
                  </a:lnTo>
                  <a:lnTo>
                    <a:pt x="123990" y="23177"/>
                  </a:lnTo>
                  <a:lnTo>
                    <a:pt x="123990" y="23304"/>
                  </a:lnTo>
                  <a:lnTo>
                    <a:pt x="123850" y="23177"/>
                  </a:lnTo>
                  <a:lnTo>
                    <a:pt x="123990" y="23177"/>
                  </a:lnTo>
                  <a:lnTo>
                    <a:pt x="123990" y="22758"/>
                  </a:lnTo>
                  <a:lnTo>
                    <a:pt x="123913" y="22466"/>
                  </a:lnTo>
                  <a:lnTo>
                    <a:pt x="123913" y="22796"/>
                  </a:lnTo>
                  <a:lnTo>
                    <a:pt x="123596" y="22796"/>
                  </a:lnTo>
                  <a:lnTo>
                    <a:pt x="123596" y="27622"/>
                  </a:lnTo>
                  <a:lnTo>
                    <a:pt x="123532" y="28638"/>
                  </a:lnTo>
                  <a:lnTo>
                    <a:pt x="123456" y="29400"/>
                  </a:lnTo>
                  <a:lnTo>
                    <a:pt x="123190" y="29781"/>
                  </a:lnTo>
                  <a:lnTo>
                    <a:pt x="123190" y="30162"/>
                  </a:lnTo>
                  <a:lnTo>
                    <a:pt x="123126" y="30416"/>
                  </a:lnTo>
                  <a:lnTo>
                    <a:pt x="122974" y="30670"/>
                  </a:lnTo>
                  <a:lnTo>
                    <a:pt x="122859" y="30543"/>
                  </a:lnTo>
                  <a:lnTo>
                    <a:pt x="123012" y="30416"/>
                  </a:lnTo>
                  <a:lnTo>
                    <a:pt x="123113" y="30289"/>
                  </a:lnTo>
                  <a:lnTo>
                    <a:pt x="123190" y="30162"/>
                  </a:lnTo>
                  <a:lnTo>
                    <a:pt x="123190" y="29781"/>
                  </a:lnTo>
                  <a:lnTo>
                    <a:pt x="123139" y="29654"/>
                  </a:lnTo>
                  <a:lnTo>
                    <a:pt x="123291" y="29527"/>
                  </a:lnTo>
                  <a:lnTo>
                    <a:pt x="123456" y="29400"/>
                  </a:lnTo>
                  <a:lnTo>
                    <a:pt x="123456" y="28689"/>
                  </a:lnTo>
                  <a:lnTo>
                    <a:pt x="123329" y="28778"/>
                  </a:lnTo>
                  <a:lnTo>
                    <a:pt x="123329" y="29019"/>
                  </a:lnTo>
                  <a:lnTo>
                    <a:pt x="122961" y="29400"/>
                  </a:lnTo>
                  <a:lnTo>
                    <a:pt x="123329" y="29019"/>
                  </a:lnTo>
                  <a:lnTo>
                    <a:pt x="123329" y="28778"/>
                  </a:lnTo>
                  <a:lnTo>
                    <a:pt x="122834" y="29019"/>
                  </a:lnTo>
                  <a:lnTo>
                    <a:pt x="122859" y="28892"/>
                  </a:lnTo>
                  <a:lnTo>
                    <a:pt x="122885" y="28765"/>
                  </a:lnTo>
                  <a:lnTo>
                    <a:pt x="123532" y="28638"/>
                  </a:lnTo>
                  <a:lnTo>
                    <a:pt x="123532" y="27647"/>
                  </a:lnTo>
                  <a:lnTo>
                    <a:pt x="123444" y="28130"/>
                  </a:lnTo>
                  <a:lnTo>
                    <a:pt x="123063" y="28257"/>
                  </a:lnTo>
                  <a:lnTo>
                    <a:pt x="123088" y="28130"/>
                  </a:lnTo>
                  <a:lnTo>
                    <a:pt x="123444" y="28130"/>
                  </a:lnTo>
                  <a:lnTo>
                    <a:pt x="123444" y="27673"/>
                  </a:lnTo>
                  <a:lnTo>
                    <a:pt x="123190" y="27749"/>
                  </a:lnTo>
                  <a:lnTo>
                    <a:pt x="123228" y="27622"/>
                  </a:lnTo>
                  <a:lnTo>
                    <a:pt x="123596" y="27622"/>
                  </a:lnTo>
                  <a:lnTo>
                    <a:pt x="123596" y="22796"/>
                  </a:lnTo>
                  <a:lnTo>
                    <a:pt x="123583" y="27368"/>
                  </a:lnTo>
                  <a:lnTo>
                    <a:pt x="123317" y="27368"/>
                  </a:lnTo>
                  <a:lnTo>
                    <a:pt x="123367" y="27114"/>
                  </a:lnTo>
                  <a:lnTo>
                    <a:pt x="123494" y="27241"/>
                  </a:lnTo>
                  <a:lnTo>
                    <a:pt x="123583" y="27368"/>
                  </a:lnTo>
                  <a:lnTo>
                    <a:pt x="123583" y="22796"/>
                  </a:lnTo>
                  <a:lnTo>
                    <a:pt x="123545" y="22288"/>
                  </a:lnTo>
                  <a:lnTo>
                    <a:pt x="123850" y="22415"/>
                  </a:lnTo>
                  <a:lnTo>
                    <a:pt x="123913" y="22796"/>
                  </a:lnTo>
                  <a:lnTo>
                    <a:pt x="123913" y="22466"/>
                  </a:lnTo>
                  <a:lnTo>
                    <a:pt x="124167" y="22415"/>
                  </a:lnTo>
                  <a:lnTo>
                    <a:pt x="124218" y="22796"/>
                  </a:lnTo>
                  <a:lnTo>
                    <a:pt x="124218" y="22034"/>
                  </a:lnTo>
                  <a:lnTo>
                    <a:pt x="124053" y="21653"/>
                  </a:lnTo>
                  <a:lnTo>
                    <a:pt x="124104" y="22034"/>
                  </a:lnTo>
                  <a:lnTo>
                    <a:pt x="123799" y="21907"/>
                  </a:lnTo>
                  <a:lnTo>
                    <a:pt x="123799" y="22034"/>
                  </a:lnTo>
                  <a:lnTo>
                    <a:pt x="123545" y="22034"/>
                  </a:lnTo>
                  <a:lnTo>
                    <a:pt x="123545" y="21907"/>
                  </a:lnTo>
                  <a:lnTo>
                    <a:pt x="123520" y="21399"/>
                  </a:lnTo>
                  <a:lnTo>
                    <a:pt x="123431" y="20256"/>
                  </a:lnTo>
                  <a:lnTo>
                    <a:pt x="123405" y="20129"/>
                  </a:lnTo>
                  <a:lnTo>
                    <a:pt x="123215" y="18478"/>
                  </a:lnTo>
                  <a:lnTo>
                    <a:pt x="123215" y="20129"/>
                  </a:lnTo>
                  <a:lnTo>
                    <a:pt x="123037" y="19240"/>
                  </a:lnTo>
                  <a:lnTo>
                    <a:pt x="123037" y="25844"/>
                  </a:lnTo>
                  <a:lnTo>
                    <a:pt x="122999" y="26098"/>
                  </a:lnTo>
                  <a:lnTo>
                    <a:pt x="122974" y="26225"/>
                  </a:lnTo>
                  <a:lnTo>
                    <a:pt x="122948" y="26479"/>
                  </a:lnTo>
                  <a:lnTo>
                    <a:pt x="122885" y="26225"/>
                  </a:lnTo>
                  <a:lnTo>
                    <a:pt x="122974" y="26098"/>
                  </a:lnTo>
                  <a:lnTo>
                    <a:pt x="123037" y="25844"/>
                  </a:lnTo>
                  <a:lnTo>
                    <a:pt x="123037" y="19240"/>
                  </a:lnTo>
                  <a:lnTo>
                    <a:pt x="122986" y="18986"/>
                  </a:lnTo>
                  <a:lnTo>
                    <a:pt x="122923" y="18478"/>
                  </a:lnTo>
                  <a:lnTo>
                    <a:pt x="122999" y="20256"/>
                  </a:lnTo>
                  <a:lnTo>
                    <a:pt x="122720" y="18808"/>
                  </a:lnTo>
                  <a:lnTo>
                    <a:pt x="122961" y="21399"/>
                  </a:lnTo>
                  <a:lnTo>
                    <a:pt x="122859" y="21043"/>
                  </a:lnTo>
                  <a:lnTo>
                    <a:pt x="122859" y="26860"/>
                  </a:lnTo>
                  <a:lnTo>
                    <a:pt x="122847" y="26987"/>
                  </a:lnTo>
                  <a:lnTo>
                    <a:pt x="122821" y="27114"/>
                  </a:lnTo>
                  <a:lnTo>
                    <a:pt x="122821" y="29527"/>
                  </a:lnTo>
                  <a:lnTo>
                    <a:pt x="122402" y="29908"/>
                  </a:lnTo>
                  <a:lnTo>
                    <a:pt x="122796" y="29527"/>
                  </a:lnTo>
                  <a:lnTo>
                    <a:pt x="122821" y="27114"/>
                  </a:lnTo>
                  <a:lnTo>
                    <a:pt x="122783" y="27368"/>
                  </a:lnTo>
                  <a:lnTo>
                    <a:pt x="122720" y="27749"/>
                  </a:lnTo>
                  <a:lnTo>
                    <a:pt x="122669" y="27876"/>
                  </a:lnTo>
                  <a:lnTo>
                    <a:pt x="122618" y="28130"/>
                  </a:lnTo>
                  <a:lnTo>
                    <a:pt x="122580" y="28384"/>
                  </a:lnTo>
                  <a:lnTo>
                    <a:pt x="122453" y="28384"/>
                  </a:lnTo>
                  <a:lnTo>
                    <a:pt x="122453" y="28892"/>
                  </a:lnTo>
                  <a:lnTo>
                    <a:pt x="122428" y="29146"/>
                  </a:lnTo>
                  <a:lnTo>
                    <a:pt x="122402" y="29400"/>
                  </a:lnTo>
                  <a:lnTo>
                    <a:pt x="122402" y="29527"/>
                  </a:lnTo>
                  <a:lnTo>
                    <a:pt x="122174" y="29654"/>
                  </a:lnTo>
                  <a:lnTo>
                    <a:pt x="122034" y="29527"/>
                  </a:lnTo>
                  <a:lnTo>
                    <a:pt x="122402" y="29400"/>
                  </a:lnTo>
                  <a:lnTo>
                    <a:pt x="122402" y="29171"/>
                  </a:lnTo>
                  <a:lnTo>
                    <a:pt x="121958" y="29400"/>
                  </a:lnTo>
                  <a:lnTo>
                    <a:pt x="121932" y="29908"/>
                  </a:lnTo>
                  <a:lnTo>
                    <a:pt x="121500" y="29781"/>
                  </a:lnTo>
                  <a:lnTo>
                    <a:pt x="121221" y="29527"/>
                  </a:lnTo>
                  <a:lnTo>
                    <a:pt x="121399" y="29781"/>
                  </a:lnTo>
                  <a:lnTo>
                    <a:pt x="121666" y="30162"/>
                  </a:lnTo>
                  <a:lnTo>
                    <a:pt x="121666" y="38925"/>
                  </a:lnTo>
                  <a:lnTo>
                    <a:pt x="121539" y="39052"/>
                  </a:lnTo>
                  <a:lnTo>
                    <a:pt x="121615" y="38925"/>
                  </a:lnTo>
                  <a:lnTo>
                    <a:pt x="121666" y="30162"/>
                  </a:lnTo>
                  <a:lnTo>
                    <a:pt x="121031" y="29438"/>
                  </a:lnTo>
                  <a:lnTo>
                    <a:pt x="121031" y="30162"/>
                  </a:lnTo>
                  <a:lnTo>
                    <a:pt x="120751" y="29908"/>
                  </a:lnTo>
                  <a:lnTo>
                    <a:pt x="120751" y="30670"/>
                  </a:lnTo>
                  <a:lnTo>
                    <a:pt x="120167" y="30238"/>
                  </a:lnTo>
                  <a:lnTo>
                    <a:pt x="120167" y="33083"/>
                  </a:lnTo>
                  <a:lnTo>
                    <a:pt x="119900" y="32994"/>
                  </a:lnTo>
                  <a:lnTo>
                    <a:pt x="119900" y="36512"/>
                  </a:lnTo>
                  <a:lnTo>
                    <a:pt x="119595" y="36766"/>
                  </a:lnTo>
                  <a:lnTo>
                    <a:pt x="119443" y="36766"/>
                  </a:lnTo>
                  <a:lnTo>
                    <a:pt x="119443" y="36893"/>
                  </a:lnTo>
                  <a:lnTo>
                    <a:pt x="119100" y="37147"/>
                  </a:lnTo>
                  <a:lnTo>
                    <a:pt x="118694" y="37274"/>
                  </a:lnTo>
                  <a:lnTo>
                    <a:pt x="119278" y="36893"/>
                  </a:lnTo>
                  <a:lnTo>
                    <a:pt x="119443" y="36893"/>
                  </a:lnTo>
                  <a:lnTo>
                    <a:pt x="119443" y="36766"/>
                  </a:lnTo>
                  <a:lnTo>
                    <a:pt x="119634" y="36639"/>
                  </a:lnTo>
                  <a:lnTo>
                    <a:pt x="119849" y="36512"/>
                  </a:lnTo>
                  <a:lnTo>
                    <a:pt x="119900" y="32994"/>
                  </a:lnTo>
                  <a:lnTo>
                    <a:pt x="119849" y="32829"/>
                  </a:lnTo>
                  <a:lnTo>
                    <a:pt x="120167" y="33083"/>
                  </a:lnTo>
                  <a:lnTo>
                    <a:pt x="120167" y="30238"/>
                  </a:lnTo>
                  <a:lnTo>
                    <a:pt x="119837" y="29984"/>
                  </a:lnTo>
                  <a:lnTo>
                    <a:pt x="119837" y="30289"/>
                  </a:lnTo>
                  <a:lnTo>
                    <a:pt x="119329" y="29908"/>
                  </a:lnTo>
                  <a:lnTo>
                    <a:pt x="119837" y="30289"/>
                  </a:lnTo>
                  <a:lnTo>
                    <a:pt x="119837" y="29984"/>
                  </a:lnTo>
                  <a:lnTo>
                    <a:pt x="119570" y="29781"/>
                  </a:lnTo>
                  <a:lnTo>
                    <a:pt x="119748" y="29654"/>
                  </a:lnTo>
                  <a:lnTo>
                    <a:pt x="120751" y="30670"/>
                  </a:lnTo>
                  <a:lnTo>
                    <a:pt x="120751" y="29908"/>
                  </a:lnTo>
                  <a:lnTo>
                    <a:pt x="120484" y="29654"/>
                  </a:lnTo>
                  <a:lnTo>
                    <a:pt x="120345" y="29527"/>
                  </a:lnTo>
                  <a:lnTo>
                    <a:pt x="120510" y="29400"/>
                  </a:lnTo>
                  <a:lnTo>
                    <a:pt x="120904" y="29908"/>
                  </a:lnTo>
                  <a:lnTo>
                    <a:pt x="120967" y="30035"/>
                  </a:lnTo>
                  <a:lnTo>
                    <a:pt x="121031" y="30162"/>
                  </a:lnTo>
                  <a:lnTo>
                    <a:pt x="121031" y="29438"/>
                  </a:lnTo>
                  <a:lnTo>
                    <a:pt x="120878" y="29273"/>
                  </a:lnTo>
                  <a:lnTo>
                    <a:pt x="121399" y="29146"/>
                  </a:lnTo>
                  <a:lnTo>
                    <a:pt x="121704" y="29654"/>
                  </a:lnTo>
                  <a:lnTo>
                    <a:pt x="121500" y="29781"/>
                  </a:lnTo>
                  <a:lnTo>
                    <a:pt x="121729" y="29654"/>
                  </a:lnTo>
                  <a:lnTo>
                    <a:pt x="121932" y="29908"/>
                  </a:lnTo>
                  <a:lnTo>
                    <a:pt x="121932" y="29387"/>
                  </a:lnTo>
                  <a:lnTo>
                    <a:pt x="121653" y="29146"/>
                  </a:lnTo>
                  <a:lnTo>
                    <a:pt x="122059" y="29019"/>
                  </a:lnTo>
                  <a:lnTo>
                    <a:pt x="122453" y="28892"/>
                  </a:lnTo>
                  <a:lnTo>
                    <a:pt x="122453" y="28384"/>
                  </a:lnTo>
                  <a:lnTo>
                    <a:pt x="122339" y="28257"/>
                  </a:lnTo>
                  <a:lnTo>
                    <a:pt x="122618" y="28130"/>
                  </a:lnTo>
                  <a:lnTo>
                    <a:pt x="122618" y="27901"/>
                  </a:lnTo>
                  <a:lnTo>
                    <a:pt x="122224" y="28003"/>
                  </a:lnTo>
                  <a:lnTo>
                    <a:pt x="122224" y="28511"/>
                  </a:lnTo>
                  <a:lnTo>
                    <a:pt x="121627" y="28638"/>
                  </a:lnTo>
                  <a:lnTo>
                    <a:pt x="121856" y="28257"/>
                  </a:lnTo>
                  <a:lnTo>
                    <a:pt x="122097" y="28257"/>
                  </a:lnTo>
                  <a:lnTo>
                    <a:pt x="122224" y="28511"/>
                  </a:lnTo>
                  <a:lnTo>
                    <a:pt x="122224" y="28003"/>
                  </a:lnTo>
                  <a:lnTo>
                    <a:pt x="122110" y="27749"/>
                  </a:lnTo>
                  <a:lnTo>
                    <a:pt x="122720" y="27749"/>
                  </a:lnTo>
                  <a:lnTo>
                    <a:pt x="122720" y="27368"/>
                  </a:lnTo>
                  <a:lnTo>
                    <a:pt x="122326" y="27368"/>
                  </a:lnTo>
                  <a:lnTo>
                    <a:pt x="122453" y="27114"/>
                  </a:lnTo>
                  <a:lnTo>
                    <a:pt x="122821" y="27114"/>
                  </a:lnTo>
                  <a:lnTo>
                    <a:pt x="122821" y="26987"/>
                  </a:lnTo>
                  <a:lnTo>
                    <a:pt x="122529" y="26987"/>
                  </a:lnTo>
                  <a:lnTo>
                    <a:pt x="122580" y="26860"/>
                  </a:lnTo>
                  <a:lnTo>
                    <a:pt x="122859" y="26860"/>
                  </a:lnTo>
                  <a:lnTo>
                    <a:pt x="122859" y="21043"/>
                  </a:lnTo>
                  <a:lnTo>
                    <a:pt x="122809" y="20866"/>
                  </a:lnTo>
                  <a:lnTo>
                    <a:pt x="122809" y="25717"/>
                  </a:lnTo>
                  <a:lnTo>
                    <a:pt x="122732" y="25971"/>
                  </a:lnTo>
                  <a:lnTo>
                    <a:pt x="122542" y="26352"/>
                  </a:lnTo>
                  <a:lnTo>
                    <a:pt x="122453" y="26479"/>
                  </a:lnTo>
                  <a:lnTo>
                    <a:pt x="122428" y="26606"/>
                  </a:lnTo>
                  <a:lnTo>
                    <a:pt x="122339" y="26860"/>
                  </a:lnTo>
                  <a:lnTo>
                    <a:pt x="122275" y="26987"/>
                  </a:lnTo>
                  <a:lnTo>
                    <a:pt x="122199" y="27114"/>
                  </a:lnTo>
                  <a:lnTo>
                    <a:pt x="122059" y="27368"/>
                  </a:lnTo>
                  <a:lnTo>
                    <a:pt x="121881" y="27393"/>
                  </a:lnTo>
                  <a:lnTo>
                    <a:pt x="121881" y="27749"/>
                  </a:lnTo>
                  <a:lnTo>
                    <a:pt x="121754" y="28003"/>
                  </a:lnTo>
                  <a:lnTo>
                    <a:pt x="121589" y="28003"/>
                  </a:lnTo>
                  <a:lnTo>
                    <a:pt x="121589" y="28257"/>
                  </a:lnTo>
                  <a:lnTo>
                    <a:pt x="121310" y="28765"/>
                  </a:lnTo>
                  <a:lnTo>
                    <a:pt x="121119" y="28587"/>
                  </a:lnTo>
                  <a:lnTo>
                    <a:pt x="121119" y="28892"/>
                  </a:lnTo>
                  <a:lnTo>
                    <a:pt x="120764" y="29019"/>
                  </a:lnTo>
                  <a:lnTo>
                    <a:pt x="120624" y="29019"/>
                  </a:lnTo>
                  <a:lnTo>
                    <a:pt x="120345" y="28778"/>
                  </a:lnTo>
                  <a:lnTo>
                    <a:pt x="120345" y="29146"/>
                  </a:lnTo>
                  <a:lnTo>
                    <a:pt x="120167" y="29273"/>
                  </a:lnTo>
                  <a:lnTo>
                    <a:pt x="120053" y="29146"/>
                  </a:lnTo>
                  <a:lnTo>
                    <a:pt x="119659" y="28752"/>
                  </a:lnTo>
                  <a:lnTo>
                    <a:pt x="119659" y="29654"/>
                  </a:lnTo>
                  <a:lnTo>
                    <a:pt x="119494" y="29781"/>
                  </a:lnTo>
                  <a:lnTo>
                    <a:pt x="119303" y="29641"/>
                  </a:lnTo>
                  <a:lnTo>
                    <a:pt x="119303" y="29908"/>
                  </a:lnTo>
                  <a:lnTo>
                    <a:pt x="118135" y="29019"/>
                  </a:lnTo>
                  <a:lnTo>
                    <a:pt x="117779" y="28638"/>
                  </a:lnTo>
                  <a:lnTo>
                    <a:pt x="117995" y="28638"/>
                  </a:lnTo>
                  <a:lnTo>
                    <a:pt x="119189" y="29654"/>
                  </a:lnTo>
                  <a:lnTo>
                    <a:pt x="119303" y="29908"/>
                  </a:lnTo>
                  <a:lnTo>
                    <a:pt x="119303" y="29641"/>
                  </a:lnTo>
                  <a:lnTo>
                    <a:pt x="118033" y="28638"/>
                  </a:lnTo>
                  <a:lnTo>
                    <a:pt x="118630" y="28638"/>
                  </a:lnTo>
                  <a:lnTo>
                    <a:pt x="119659" y="29654"/>
                  </a:lnTo>
                  <a:lnTo>
                    <a:pt x="119659" y="28752"/>
                  </a:lnTo>
                  <a:lnTo>
                    <a:pt x="119570" y="29146"/>
                  </a:lnTo>
                  <a:lnTo>
                    <a:pt x="118935" y="28638"/>
                  </a:lnTo>
                  <a:lnTo>
                    <a:pt x="119189" y="28511"/>
                  </a:lnTo>
                  <a:lnTo>
                    <a:pt x="119570" y="29146"/>
                  </a:lnTo>
                  <a:lnTo>
                    <a:pt x="119570" y="28663"/>
                  </a:lnTo>
                  <a:lnTo>
                    <a:pt x="119418" y="28511"/>
                  </a:lnTo>
                  <a:lnTo>
                    <a:pt x="119799" y="28511"/>
                  </a:lnTo>
                  <a:lnTo>
                    <a:pt x="120345" y="29146"/>
                  </a:lnTo>
                  <a:lnTo>
                    <a:pt x="120345" y="28778"/>
                  </a:lnTo>
                  <a:lnTo>
                    <a:pt x="120040" y="28511"/>
                  </a:lnTo>
                  <a:lnTo>
                    <a:pt x="120751" y="28384"/>
                  </a:lnTo>
                  <a:lnTo>
                    <a:pt x="121119" y="28892"/>
                  </a:lnTo>
                  <a:lnTo>
                    <a:pt x="121119" y="28587"/>
                  </a:lnTo>
                  <a:lnTo>
                    <a:pt x="120916" y="28384"/>
                  </a:lnTo>
                  <a:lnTo>
                    <a:pt x="121589" y="28257"/>
                  </a:lnTo>
                  <a:lnTo>
                    <a:pt x="121589" y="28003"/>
                  </a:lnTo>
                  <a:lnTo>
                    <a:pt x="120662" y="28130"/>
                  </a:lnTo>
                  <a:lnTo>
                    <a:pt x="120548" y="28003"/>
                  </a:lnTo>
                  <a:lnTo>
                    <a:pt x="120548" y="28130"/>
                  </a:lnTo>
                  <a:lnTo>
                    <a:pt x="119811" y="28257"/>
                  </a:lnTo>
                  <a:lnTo>
                    <a:pt x="119507" y="27876"/>
                  </a:lnTo>
                  <a:lnTo>
                    <a:pt x="119443" y="27749"/>
                  </a:lnTo>
                  <a:lnTo>
                    <a:pt x="120294" y="27749"/>
                  </a:lnTo>
                  <a:lnTo>
                    <a:pt x="120548" y="28130"/>
                  </a:lnTo>
                  <a:lnTo>
                    <a:pt x="120548" y="28003"/>
                  </a:lnTo>
                  <a:lnTo>
                    <a:pt x="120345" y="27749"/>
                  </a:lnTo>
                  <a:lnTo>
                    <a:pt x="121881" y="27749"/>
                  </a:lnTo>
                  <a:lnTo>
                    <a:pt x="121881" y="27393"/>
                  </a:lnTo>
                  <a:lnTo>
                    <a:pt x="120535" y="27495"/>
                  </a:lnTo>
                  <a:lnTo>
                    <a:pt x="119227" y="27622"/>
                  </a:lnTo>
                  <a:lnTo>
                    <a:pt x="119202" y="27482"/>
                  </a:lnTo>
                  <a:lnTo>
                    <a:pt x="120065" y="26987"/>
                  </a:lnTo>
                  <a:lnTo>
                    <a:pt x="120865" y="26987"/>
                  </a:lnTo>
                  <a:lnTo>
                    <a:pt x="120421" y="27495"/>
                  </a:lnTo>
                  <a:lnTo>
                    <a:pt x="121107" y="26987"/>
                  </a:lnTo>
                  <a:lnTo>
                    <a:pt x="122199" y="27114"/>
                  </a:lnTo>
                  <a:lnTo>
                    <a:pt x="122199" y="26987"/>
                  </a:lnTo>
                  <a:lnTo>
                    <a:pt x="121246" y="26860"/>
                  </a:lnTo>
                  <a:lnTo>
                    <a:pt x="121539" y="26733"/>
                  </a:lnTo>
                  <a:lnTo>
                    <a:pt x="122339" y="26860"/>
                  </a:lnTo>
                  <a:lnTo>
                    <a:pt x="122339" y="26593"/>
                  </a:lnTo>
                  <a:lnTo>
                    <a:pt x="121754" y="26479"/>
                  </a:lnTo>
                  <a:lnTo>
                    <a:pt x="122453" y="26479"/>
                  </a:lnTo>
                  <a:lnTo>
                    <a:pt x="122453" y="26327"/>
                  </a:lnTo>
                  <a:lnTo>
                    <a:pt x="122123" y="26225"/>
                  </a:lnTo>
                  <a:lnTo>
                    <a:pt x="122504" y="25971"/>
                  </a:lnTo>
                  <a:lnTo>
                    <a:pt x="122732" y="25971"/>
                  </a:lnTo>
                  <a:lnTo>
                    <a:pt x="122605" y="25844"/>
                  </a:lnTo>
                  <a:lnTo>
                    <a:pt x="122809" y="25717"/>
                  </a:lnTo>
                  <a:lnTo>
                    <a:pt x="122809" y="20866"/>
                  </a:lnTo>
                  <a:lnTo>
                    <a:pt x="122682" y="20002"/>
                  </a:lnTo>
                  <a:lnTo>
                    <a:pt x="122478" y="19367"/>
                  </a:lnTo>
                  <a:lnTo>
                    <a:pt x="122453" y="23558"/>
                  </a:lnTo>
                  <a:lnTo>
                    <a:pt x="122339" y="23685"/>
                  </a:lnTo>
                  <a:lnTo>
                    <a:pt x="122301" y="25463"/>
                  </a:lnTo>
                  <a:lnTo>
                    <a:pt x="122123" y="25717"/>
                  </a:lnTo>
                  <a:lnTo>
                    <a:pt x="121666" y="26225"/>
                  </a:lnTo>
                  <a:lnTo>
                    <a:pt x="121475" y="26149"/>
                  </a:lnTo>
                  <a:lnTo>
                    <a:pt x="121475" y="26352"/>
                  </a:lnTo>
                  <a:lnTo>
                    <a:pt x="121361" y="26479"/>
                  </a:lnTo>
                  <a:lnTo>
                    <a:pt x="121221" y="26479"/>
                  </a:lnTo>
                  <a:lnTo>
                    <a:pt x="121221" y="26606"/>
                  </a:lnTo>
                  <a:lnTo>
                    <a:pt x="120967" y="26860"/>
                  </a:lnTo>
                  <a:lnTo>
                    <a:pt x="120167" y="26860"/>
                  </a:lnTo>
                  <a:lnTo>
                    <a:pt x="120700" y="26606"/>
                  </a:lnTo>
                  <a:lnTo>
                    <a:pt x="121221" y="26606"/>
                  </a:lnTo>
                  <a:lnTo>
                    <a:pt x="121221" y="26479"/>
                  </a:lnTo>
                  <a:lnTo>
                    <a:pt x="120865" y="26479"/>
                  </a:lnTo>
                  <a:lnTo>
                    <a:pt x="121081" y="26352"/>
                  </a:lnTo>
                  <a:lnTo>
                    <a:pt x="121475" y="26352"/>
                  </a:lnTo>
                  <a:lnTo>
                    <a:pt x="121475" y="26149"/>
                  </a:lnTo>
                  <a:lnTo>
                    <a:pt x="121564" y="25971"/>
                  </a:lnTo>
                  <a:lnTo>
                    <a:pt x="121970" y="25717"/>
                  </a:lnTo>
                  <a:lnTo>
                    <a:pt x="122301" y="25463"/>
                  </a:lnTo>
                  <a:lnTo>
                    <a:pt x="122301" y="23685"/>
                  </a:lnTo>
                  <a:lnTo>
                    <a:pt x="121399" y="23431"/>
                  </a:lnTo>
                  <a:lnTo>
                    <a:pt x="120954" y="23050"/>
                  </a:lnTo>
                  <a:lnTo>
                    <a:pt x="121754" y="23050"/>
                  </a:lnTo>
                  <a:lnTo>
                    <a:pt x="122250" y="23558"/>
                  </a:lnTo>
                  <a:lnTo>
                    <a:pt x="121691" y="23431"/>
                  </a:lnTo>
                  <a:lnTo>
                    <a:pt x="122250" y="23647"/>
                  </a:lnTo>
                  <a:lnTo>
                    <a:pt x="122339" y="23456"/>
                  </a:lnTo>
                  <a:lnTo>
                    <a:pt x="121932" y="23050"/>
                  </a:lnTo>
                  <a:lnTo>
                    <a:pt x="122262" y="23177"/>
                  </a:lnTo>
                  <a:lnTo>
                    <a:pt x="122453" y="23558"/>
                  </a:lnTo>
                  <a:lnTo>
                    <a:pt x="122453" y="19253"/>
                  </a:lnTo>
                  <a:lnTo>
                    <a:pt x="122339" y="18732"/>
                  </a:lnTo>
                  <a:lnTo>
                    <a:pt x="122262" y="19621"/>
                  </a:lnTo>
                  <a:lnTo>
                    <a:pt x="122389" y="20764"/>
                  </a:lnTo>
                  <a:lnTo>
                    <a:pt x="121500" y="19240"/>
                  </a:lnTo>
                  <a:lnTo>
                    <a:pt x="122224" y="21907"/>
                  </a:lnTo>
                  <a:lnTo>
                    <a:pt x="121056" y="20002"/>
                  </a:lnTo>
                  <a:lnTo>
                    <a:pt x="121170" y="20637"/>
                  </a:lnTo>
                  <a:lnTo>
                    <a:pt x="121869" y="22161"/>
                  </a:lnTo>
                  <a:lnTo>
                    <a:pt x="120561" y="20383"/>
                  </a:lnTo>
                  <a:lnTo>
                    <a:pt x="121767" y="22288"/>
                  </a:lnTo>
                  <a:lnTo>
                    <a:pt x="121183" y="22034"/>
                  </a:lnTo>
                  <a:lnTo>
                    <a:pt x="121805" y="22415"/>
                  </a:lnTo>
                  <a:lnTo>
                    <a:pt x="122034" y="22796"/>
                  </a:lnTo>
                  <a:lnTo>
                    <a:pt x="121564" y="22796"/>
                  </a:lnTo>
                  <a:lnTo>
                    <a:pt x="119964" y="21272"/>
                  </a:lnTo>
                  <a:lnTo>
                    <a:pt x="121462" y="22796"/>
                  </a:lnTo>
                  <a:lnTo>
                    <a:pt x="120815" y="22923"/>
                  </a:lnTo>
                  <a:lnTo>
                    <a:pt x="120357" y="22669"/>
                  </a:lnTo>
                  <a:lnTo>
                    <a:pt x="119748" y="22415"/>
                  </a:lnTo>
                  <a:lnTo>
                    <a:pt x="120675" y="23050"/>
                  </a:lnTo>
                  <a:lnTo>
                    <a:pt x="122174" y="23939"/>
                  </a:lnTo>
                  <a:lnTo>
                    <a:pt x="119494" y="23304"/>
                  </a:lnTo>
                  <a:lnTo>
                    <a:pt x="118745" y="23431"/>
                  </a:lnTo>
                  <a:lnTo>
                    <a:pt x="119557" y="23558"/>
                  </a:lnTo>
                  <a:lnTo>
                    <a:pt x="120294" y="23812"/>
                  </a:lnTo>
                  <a:lnTo>
                    <a:pt x="121234" y="24193"/>
                  </a:lnTo>
                  <a:lnTo>
                    <a:pt x="121069" y="24320"/>
                  </a:lnTo>
                  <a:lnTo>
                    <a:pt x="120980" y="24498"/>
                  </a:lnTo>
                  <a:lnTo>
                    <a:pt x="121107" y="24574"/>
                  </a:lnTo>
                  <a:lnTo>
                    <a:pt x="122224" y="24447"/>
                  </a:lnTo>
                  <a:lnTo>
                    <a:pt x="122250" y="25209"/>
                  </a:lnTo>
                  <a:lnTo>
                    <a:pt x="121678" y="25463"/>
                  </a:lnTo>
                  <a:lnTo>
                    <a:pt x="121602" y="25590"/>
                  </a:lnTo>
                  <a:lnTo>
                    <a:pt x="120827" y="25971"/>
                  </a:lnTo>
                  <a:lnTo>
                    <a:pt x="120548" y="25971"/>
                  </a:lnTo>
                  <a:lnTo>
                    <a:pt x="120548" y="26225"/>
                  </a:lnTo>
                  <a:lnTo>
                    <a:pt x="120256" y="26352"/>
                  </a:lnTo>
                  <a:lnTo>
                    <a:pt x="119494" y="26352"/>
                  </a:lnTo>
                  <a:lnTo>
                    <a:pt x="120002" y="26098"/>
                  </a:lnTo>
                  <a:lnTo>
                    <a:pt x="120548" y="26225"/>
                  </a:lnTo>
                  <a:lnTo>
                    <a:pt x="120548" y="25971"/>
                  </a:lnTo>
                  <a:lnTo>
                    <a:pt x="120370" y="25971"/>
                  </a:lnTo>
                  <a:lnTo>
                    <a:pt x="121462" y="25463"/>
                  </a:lnTo>
                  <a:lnTo>
                    <a:pt x="121602" y="25590"/>
                  </a:lnTo>
                  <a:lnTo>
                    <a:pt x="121602" y="25463"/>
                  </a:lnTo>
                  <a:lnTo>
                    <a:pt x="122250" y="25209"/>
                  </a:lnTo>
                  <a:lnTo>
                    <a:pt x="122250" y="24460"/>
                  </a:lnTo>
                  <a:lnTo>
                    <a:pt x="121208" y="24701"/>
                  </a:lnTo>
                  <a:lnTo>
                    <a:pt x="120434" y="24955"/>
                  </a:lnTo>
                  <a:lnTo>
                    <a:pt x="118491" y="25844"/>
                  </a:lnTo>
                  <a:lnTo>
                    <a:pt x="119380" y="25717"/>
                  </a:lnTo>
                  <a:lnTo>
                    <a:pt x="120865" y="25209"/>
                  </a:lnTo>
                  <a:lnTo>
                    <a:pt x="122186" y="24701"/>
                  </a:lnTo>
                  <a:lnTo>
                    <a:pt x="121069" y="25209"/>
                  </a:lnTo>
                  <a:lnTo>
                    <a:pt x="119722" y="25844"/>
                  </a:lnTo>
                  <a:lnTo>
                    <a:pt x="119176" y="25844"/>
                  </a:lnTo>
                  <a:lnTo>
                    <a:pt x="119468" y="25971"/>
                  </a:lnTo>
                  <a:lnTo>
                    <a:pt x="118897" y="26225"/>
                  </a:lnTo>
                  <a:lnTo>
                    <a:pt x="118389" y="26479"/>
                  </a:lnTo>
                  <a:lnTo>
                    <a:pt x="118033" y="26860"/>
                  </a:lnTo>
                  <a:lnTo>
                    <a:pt x="117767" y="27114"/>
                  </a:lnTo>
                  <a:lnTo>
                    <a:pt x="118211" y="26860"/>
                  </a:lnTo>
                  <a:lnTo>
                    <a:pt x="119418" y="26352"/>
                  </a:lnTo>
                  <a:lnTo>
                    <a:pt x="120129" y="26479"/>
                  </a:lnTo>
                  <a:lnTo>
                    <a:pt x="119468" y="26860"/>
                  </a:lnTo>
                  <a:lnTo>
                    <a:pt x="118211" y="26860"/>
                  </a:lnTo>
                  <a:lnTo>
                    <a:pt x="119405" y="26987"/>
                  </a:lnTo>
                  <a:lnTo>
                    <a:pt x="118529" y="27482"/>
                  </a:lnTo>
                  <a:lnTo>
                    <a:pt x="118478" y="27622"/>
                  </a:lnTo>
                  <a:lnTo>
                    <a:pt x="115189" y="28003"/>
                  </a:lnTo>
                  <a:lnTo>
                    <a:pt x="118440" y="27876"/>
                  </a:lnTo>
                  <a:lnTo>
                    <a:pt x="119291" y="27876"/>
                  </a:lnTo>
                  <a:lnTo>
                    <a:pt x="119634" y="28257"/>
                  </a:lnTo>
                  <a:lnTo>
                    <a:pt x="119227" y="28384"/>
                  </a:lnTo>
                  <a:lnTo>
                    <a:pt x="118859" y="28003"/>
                  </a:lnTo>
                  <a:lnTo>
                    <a:pt x="119049" y="28384"/>
                  </a:lnTo>
                  <a:lnTo>
                    <a:pt x="118706" y="28384"/>
                  </a:lnTo>
                  <a:lnTo>
                    <a:pt x="118148" y="28003"/>
                  </a:lnTo>
                  <a:lnTo>
                    <a:pt x="118478" y="28511"/>
                  </a:lnTo>
                  <a:lnTo>
                    <a:pt x="117640" y="28638"/>
                  </a:lnTo>
                  <a:lnTo>
                    <a:pt x="117462" y="28511"/>
                  </a:lnTo>
                  <a:lnTo>
                    <a:pt x="117563" y="28638"/>
                  </a:lnTo>
                  <a:lnTo>
                    <a:pt x="117246" y="28689"/>
                  </a:lnTo>
                  <a:lnTo>
                    <a:pt x="117678" y="28765"/>
                  </a:lnTo>
                  <a:lnTo>
                    <a:pt x="119291" y="30035"/>
                  </a:lnTo>
                  <a:lnTo>
                    <a:pt x="119278" y="30289"/>
                  </a:lnTo>
                  <a:lnTo>
                    <a:pt x="117246" y="28689"/>
                  </a:lnTo>
                  <a:lnTo>
                    <a:pt x="117309" y="28892"/>
                  </a:lnTo>
                  <a:lnTo>
                    <a:pt x="117386" y="29019"/>
                  </a:lnTo>
                  <a:lnTo>
                    <a:pt x="119672" y="31178"/>
                  </a:lnTo>
                  <a:lnTo>
                    <a:pt x="119570" y="32829"/>
                  </a:lnTo>
                  <a:lnTo>
                    <a:pt x="119519" y="33959"/>
                  </a:lnTo>
                  <a:lnTo>
                    <a:pt x="119164" y="33909"/>
                  </a:lnTo>
                  <a:lnTo>
                    <a:pt x="119164" y="34480"/>
                  </a:lnTo>
                  <a:lnTo>
                    <a:pt x="118529" y="34391"/>
                  </a:lnTo>
                  <a:lnTo>
                    <a:pt x="118529" y="35115"/>
                  </a:lnTo>
                  <a:lnTo>
                    <a:pt x="118135" y="35242"/>
                  </a:lnTo>
                  <a:lnTo>
                    <a:pt x="117614" y="35115"/>
                  </a:lnTo>
                  <a:lnTo>
                    <a:pt x="118211" y="34988"/>
                  </a:lnTo>
                  <a:lnTo>
                    <a:pt x="118529" y="35115"/>
                  </a:lnTo>
                  <a:lnTo>
                    <a:pt x="118529" y="34391"/>
                  </a:lnTo>
                  <a:lnTo>
                    <a:pt x="118364" y="34353"/>
                  </a:lnTo>
                  <a:lnTo>
                    <a:pt x="118478" y="34226"/>
                  </a:lnTo>
                  <a:lnTo>
                    <a:pt x="119049" y="34353"/>
                  </a:lnTo>
                  <a:lnTo>
                    <a:pt x="119164" y="34480"/>
                  </a:lnTo>
                  <a:lnTo>
                    <a:pt x="119164" y="33909"/>
                  </a:lnTo>
                  <a:lnTo>
                    <a:pt x="118872" y="33845"/>
                  </a:lnTo>
                  <a:lnTo>
                    <a:pt x="118935" y="33718"/>
                  </a:lnTo>
                  <a:lnTo>
                    <a:pt x="119519" y="33959"/>
                  </a:lnTo>
                  <a:lnTo>
                    <a:pt x="119519" y="32829"/>
                  </a:lnTo>
                  <a:lnTo>
                    <a:pt x="118808" y="32575"/>
                  </a:lnTo>
                  <a:lnTo>
                    <a:pt x="117360" y="32067"/>
                  </a:lnTo>
                  <a:lnTo>
                    <a:pt x="116928" y="31940"/>
                  </a:lnTo>
                  <a:lnTo>
                    <a:pt x="117703" y="32067"/>
                  </a:lnTo>
                  <a:lnTo>
                    <a:pt x="118237" y="32067"/>
                  </a:lnTo>
                  <a:lnTo>
                    <a:pt x="119570" y="32829"/>
                  </a:lnTo>
                  <a:lnTo>
                    <a:pt x="119570" y="31153"/>
                  </a:lnTo>
                  <a:lnTo>
                    <a:pt x="119329" y="31051"/>
                  </a:lnTo>
                  <a:lnTo>
                    <a:pt x="118745" y="30543"/>
                  </a:lnTo>
                  <a:lnTo>
                    <a:pt x="116840" y="28765"/>
                  </a:lnTo>
                  <a:lnTo>
                    <a:pt x="116979" y="29146"/>
                  </a:lnTo>
                  <a:lnTo>
                    <a:pt x="118452" y="30543"/>
                  </a:lnTo>
                  <a:lnTo>
                    <a:pt x="118059" y="30416"/>
                  </a:lnTo>
                  <a:lnTo>
                    <a:pt x="118491" y="30670"/>
                  </a:lnTo>
                  <a:lnTo>
                    <a:pt x="119049" y="31305"/>
                  </a:lnTo>
                  <a:lnTo>
                    <a:pt x="118656" y="31051"/>
                  </a:lnTo>
                  <a:lnTo>
                    <a:pt x="118465" y="30924"/>
                  </a:lnTo>
                  <a:lnTo>
                    <a:pt x="114884" y="29400"/>
                  </a:lnTo>
                  <a:lnTo>
                    <a:pt x="116357" y="30162"/>
                  </a:lnTo>
                  <a:lnTo>
                    <a:pt x="117729" y="30924"/>
                  </a:lnTo>
                  <a:lnTo>
                    <a:pt x="117983" y="31051"/>
                  </a:lnTo>
                  <a:lnTo>
                    <a:pt x="117729" y="30924"/>
                  </a:lnTo>
                  <a:lnTo>
                    <a:pt x="116078" y="30289"/>
                  </a:lnTo>
                  <a:lnTo>
                    <a:pt x="116776" y="30670"/>
                  </a:lnTo>
                  <a:lnTo>
                    <a:pt x="118376" y="31305"/>
                  </a:lnTo>
                  <a:lnTo>
                    <a:pt x="119380" y="31813"/>
                  </a:lnTo>
                  <a:lnTo>
                    <a:pt x="118821" y="31673"/>
                  </a:lnTo>
                  <a:lnTo>
                    <a:pt x="117309" y="31559"/>
                  </a:lnTo>
                  <a:lnTo>
                    <a:pt x="116547" y="31305"/>
                  </a:lnTo>
                  <a:lnTo>
                    <a:pt x="117043" y="31559"/>
                  </a:lnTo>
                  <a:lnTo>
                    <a:pt x="115062" y="31559"/>
                  </a:lnTo>
                  <a:lnTo>
                    <a:pt x="116789" y="31940"/>
                  </a:lnTo>
                  <a:lnTo>
                    <a:pt x="116865" y="32067"/>
                  </a:lnTo>
                  <a:lnTo>
                    <a:pt x="117894" y="32562"/>
                  </a:lnTo>
                  <a:lnTo>
                    <a:pt x="116027" y="32194"/>
                  </a:lnTo>
                  <a:lnTo>
                    <a:pt x="116446" y="32448"/>
                  </a:lnTo>
                  <a:lnTo>
                    <a:pt x="119138" y="33210"/>
                  </a:lnTo>
                  <a:lnTo>
                    <a:pt x="119075" y="33337"/>
                  </a:lnTo>
                  <a:lnTo>
                    <a:pt x="116014" y="32829"/>
                  </a:lnTo>
                  <a:lnTo>
                    <a:pt x="118795" y="33591"/>
                  </a:lnTo>
                  <a:lnTo>
                    <a:pt x="115633" y="32956"/>
                  </a:lnTo>
                  <a:lnTo>
                    <a:pt x="115963" y="33083"/>
                  </a:lnTo>
                  <a:lnTo>
                    <a:pt x="118732" y="33718"/>
                  </a:lnTo>
                  <a:lnTo>
                    <a:pt x="118694" y="33845"/>
                  </a:lnTo>
                  <a:lnTo>
                    <a:pt x="118224" y="33718"/>
                  </a:lnTo>
                  <a:lnTo>
                    <a:pt x="115582" y="33210"/>
                  </a:lnTo>
                  <a:lnTo>
                    <a:pt x="115938" y="33464"/>
                  </a:lnTo>
                  <a:lnTo>
                    <a:pt x="118402" y="34226"/>
                  </a:lnTo>
                  <a:lnTo>
                    <a:pt x="118313" y="34353"/>
                  </a:lnTo>
                  <a:lnTo>
                    <a:pt x="117017" y="33959"/>
                  </a:lnTo>
                  <a:lnTo>
                    <a:pt x="115023" y="33464"/>
                  </a:lnTo>
                  <a:lnTo>
                    <a:pt x="115430" y="33718"/>
                  </a:lnTo>
                  <a:lnTo>
                    <a:pt x="117716" y="34480"/>
                  </a:lnTo>
                  <a:lnTo>
                    <a:pt x="118097" y="34607"/>
                  </a:lnTo>
                  <a:lnTo>
                    <a:pt x="118389" y="34734"/>
                  </a:lnTo>
                  <a:lnTo>
                    <a:pt x="116941" y="34734"/>
                  </a:lnTo>
                  <a:lnTo>
                    <a:pt x="114020" y="34988"/>
                  </a:lnTo>
                  <a:lnTo>
                    <a:pt x="117081" y="34988"/>
                  </a:lnTo>
                  <a:lnTo>
                    <a:pt x="117208" y="35115"/>
                  </a:lnTo>
                  <a:lnTo>
                    <a:pt x="115531" y="35242"/>
                  </a:lnTo>
                  <a:lnTo>
                    <a:pt x="116154" y="35242"/>
                  </a:lnTo>
                  <a:lnTo>
                    <a:pt x="117335" y="35115"/>
                  </a:lnTo>
                  <a:lnTo>
                    <a:pt x="117830" y="35369"/>
                  </a:lnTo>
                  <a:lnTo>
                    <a:pt x="118275" y="35242"/>
                  </a:lnTo>
                  <a:lnTo>
                    <a:pt x="118732" y="35115"/>
                  </a:lnTo>
                  <a:lnTo>
                    <a:pt x="117030" y="35852"/>
                  </a:lnTo>
                  <a:lnTo>
                    <a:pt x="117030" y="36385"/>
                  </a:lnTo>
                  <a:lnTo>
                    <a:pt x="116725" y="36512"/>
                  </a:lnTo>
                  <a:lnTo>
                    <a:pt x="115062" y="36893"/>
                  </a:lnTo>
                  <a:lnTo>
                    <a:pt x="116649" y="36385"/>
                  </a:lnTo>
                  <a:lnTo>
                    <a:pt x="117030" y="36385"/>
                  </a:lnTo>
                  <a:lnTo>
                    <a:pt x="117030" y="35852"/>
                  </a:lnTo>
                  <a:lnTo>
                    <a:pt x="114020" y="36258"/>
                  </a:lnTo>
                  <a:lnTo>
                    <a:pt x="113461" y="36258"/>
                  </a:lnTo>
                  <a:lnTo>
                    <a:pt x="114782" y="36385"/>
                  </a:lnTo>
                  <a:lnTo>
                    <a:pt x="115912" y="36385"/>
                  </a:lnTo>
                  <a:lnTo>
                    <a:pt x="114973" y="36893"/>
                  </a:lnTo>
                  <a:lnTo>
                    <a:pt x="114007" y="37147"/>
                  </a:lnTo>
                  <a:lnTo>
                    <a:pt x="115150" y="36893"/>
                  </a:lnTo>
                  <a:lnTo>
                    <a:pt x="117449" y="36385"/>
                  </a:lnTo>
                  <a:lnTo>
                    <a:pt x="117932" y="36385"/>
                  </a:lnTo>
                  <a:lnTo>
                    <a:pt x="115849" y="37211"/>
                  </a:lnTo>
                  <a:lnTo>
                    <a:pt x="117208" y="36766"/>
                  </a:lnTo>
                  <a:lnTo>
                    <a:pt x="115036" y="37782"/>
                  </a:lnTo>
                  <a:lnTo>
                    <a:pt x="113677" y="38544"/>
                  </a:lnTo>
                  <a:lnTo>
                    <a:pt x="117322" y="37147"/>
                  </a:lnTo>
                  <a:lnTo>
                    <a:pt x="117919" y="36766"/>
                  </a:lnTo>
                  <a:lnTo>
                    <a:pt x="117462" y="37211"/>
                  </a:lnTo>
                  <a:lnTo>
                    <a:pt x="116725" y="37909"/>
                  </a:lnTo>
                  <a:lnTo>
                    <a:pt x="115633" y="38900"/>
                  </a:lnTo>
                  <a:lnTo>
                    <a:pt x="115341" y="39433"/>
                  </a:lnTo>
                  <a:lnTo>
                    <a:pt x="117932" y="37147"/>
                  </a:lnTo>
                  <a:lnTo>
                    <a:pt x="118491" y="36766"/>
                  </a:lnTo>
                  <a:lnTo>
                    <a:pt x="118770" y="36639"/>
                  </a:lnTo>
                  <a:lnTo>
                    <a:pt x="118275" y="37020"/>
                  </a:lnTo>
                  <a:lnTo>
                    <a:pt x="118008" y="37147"/>
                  </a:lnTo>
                  <a:lnTo>
                    <a:pt x="118211" y="37147"/>
                  </a:lnTo>
                  <a:lnTo>
                    <a:pt x="117106" y="38163"/>
                  </a:lnTo>
                  <a:lnTo>
                    <a:pt x="116586" y="38417"/>
                  </a:lnTo>
                  <a:lnTo>
                    <a:pt x="116903" y="38290"/>
                  </a:lnTo>
                  <a:lnTo>
                    <a:pt x="116090" y="39039"/>
                  </a:lnTo>
                  <a:lnTo>
                    <a:pt x="115951" y="39306"/>
                  </a:lnTo>
                  <a:lnTo>
                    <a:pt x="117348" y="38290"/>
                  </a:lnTo>
                  <a:lnTo>
                    <a:pt x="117690" y="38036"/>
                  </a:lnTo>
                  <a:lnTo>
                    <a:pt x="118059" y="37909"/>
                  </a:lnTo>
                  <a:lnTo>
                    <a:pt x="116319" y="39306"/>
                  </a:lnTo>
                  <a:lnTo>
                    <a:pt x="116128" y="39560"/>
                  </a:lnTo>
                  <a:lnTo>
                    <a:pt x="118414" y="37909"/>
                  </a:lnTo>
                  <a:lnTo>
                    <a:pt x="118592" y="37782"/>
                  </a:lnTo>
                  <a:lnTo>
                    <a:pt x="116852" y="39179"/>
                  </a:lnTo>
                  <a:lnTo>
                    <a:pt x="116459" y="39560"/>
                  </a:lnTo>
                  <a:lnTo>
                    <a:pt x="118986" y="37782"/>
                  </a:lnTo>
                  <a:lnTo>
                    <a:pt x="119532" y="37401"/>
                  </a:lnTo>
                  <a:lnTo>
                    <a:pt x="117055" y="39573"/>
                  </a:lnTo>
                  <a:lnTo>
                    <a:pt x="116801" y="40068"/>
                  </a:lnTo>
                  <a:lnTo>
                    <a:pt x="118351" y="38925"/>
                  </a:lnTo>
                  <a:lnTo>
                    <a:pt x="117703" y="39687"/>
                  </a:lnTo>
                  <a:lnTo>
                    <a:pt x="117576" y="40068"/>
                  </a:lnTo>
                  <a:lnTo>
                    <a:pt x="118808" y="38925"/>
                  </a:lnTo>
                  <a:lnTo>
                    <a:pt x="120167" y="37655"/>
                  </a:lnTo>
                  <a:lnTo>
                    <a:pt x="117640" y="40703"/>
                  </a:lnTo>
                  <a:lnTo>
                    <a:pt x="117995" y="40449"/>
                  </a:lnTo>
                  <a:lnTo>
                    <a:pt x="118465" y="39814"/>
                  </a:lnTo>
                  <a:lnTo>
                    <a:pt x="120802" y="37655"/>
                  </a:lnTo>
                  <a:lnTo>
                    <a:pt x="119926" y="38531"/>
                  </a:lnTo>
                  <a:lnTo>
                    <a:pt x="120891" y="38036"/>
                  </a:lnTo>
                  <a:lnTo>
                    <a:pt x="120827" y="38544"/>
                  </a:lnTo>
                  <a:lnTo>
                    <a:pt x="120713" y="38798"/>
                  </a:lnTo>
                  <a:lnTo>
                    <a:pt x="120243" y="39179"/>
                  </a:lnTo>
                  <a:lnTo>
                    <a:pt x="120827" y="38544"/>
                  </a:lnTo>
                  <a:lnTo>
                    <a:pt x="120827" y="38125"/>
                  </a:lnTo>
                  <a:lnTo>
                    <a:pt x="119532" y="39687"/>
                  </a:lnTo>
                  <a:lnTo>
                    <a:pt x="117627" y="41211"/>
                  </a:lnTo>
                  <a:lnTo>
                    <a:pt x="119672" y="40068"/>
                  </a:lnTo>
                  <a:lnTo>
                    <a:pt x="121132" y="39179"/>
                  </a:lnTo>
                  <a:lnTo>
                    <a:pt x="121539" y="38925"/>
                  </a:lnTo>
                  <a:lnTo>
                    <a:pt x="120853" y="39522"/>
                  </a:lnTo>
                  <a:lnTo>
                    <a:pt x="120713" y="39814"/>
                  </a:lnTo>
                  <a:lnTo>
                    <a:pt x="120586" y="40195"/>
                  </a:lnTo>
                  <a:lnTo>
                    <a:pt x="119684" y="41338"/>
                  </a:lnTo>
                  <a:lnTo>
                    <a:pt x="120548" y="40322"/>
                  </a:lnTo>
                  <a:lnTo>
                    <a:pt x="120472" y="40576"/>
                  </a:lnTo>
                  <a:lnTo>
                    <a:pt x="120357" y="40830"/>
                  </a:lnTo>
                  <a:lnTo>
                    <a:pt x="119011" y="42862"/>
                  </a:lnTo>
                  <a:lnTo>
                    <a:pt x="121119" y="40322"/>
                  </a:lnTo>
                  <a:lnTo>
                    <a:pt x="121437" y="39941"/>
                  </a:lnTo>
                  <a:lnTo>
                    <a:pt x="121754" y="39306"/>
                  </a:lnTo>
                  <a:lnTo>
                    <a:pt x="121627" y="39814"/>
                  </a:lnTo>
                  <a:lnTo>
                    <a:pt x="121335" y="40538"/>
                  </a:lnTo>
                  <a:lnTo>
                    <a:pt x="121183" y="41465"/>
                  </a:lnTo>
                  <a:lnTo>
                    <a:pt x="121056" y="41973"/>
                  </a:lnTo>
                  <a:lnTo>
                    <a:pt x="120942" y="42735"/>
                  </a:lnTo>
                  <a:lnTo>
                    <a:pt x="121754" y="40398"/>
                  </a:lnTo>
                  <a:lnTo>
                    <a:pt x="122237" y="39306"/>
                  </a:lnTo>
                  <a:lnTo>
                    <a:pt x="121539" y="41465"/>
                  </a:lnTo>
                  <a:lnTo>
                    <a:pt x="121424" y="42481"/>
                  </a:lnTo>
                  <a:lnTo>
                    <a:pt x="122466" y="39941"/>
                  </a:lnTo>
                  <a:lnTo>
                    <a:pt x="122631" y="39941"/>
                  </a:lnTo>
                  <a:lnTo>
                    <a:pt x="121780" y="42100"/>
                  </a:lnTo>
                  <a:lnTo>
                    <a:pt x="121704" y="42608"/>
                  </a:lnTo>
                  <a:lnTo>
                    <a:pt x="122834" y="39941"/>
                  </a:lnTo>
                  <a:lnTo>
                    <a:pt x="122948" y="39687"/>
                  </a:lnTo>
                  <a:lnTo>
                    <a:pt x="122097" y="41973"/>
                  </a:lnTo>
                  <a:lnTo>
                    <a:pt x="121996" y="42354"/>
                  </a:lnTo>
                  <a:lnTo>
                    <a:pt x="123240" y="39687"/>
                  </a:lnTo>
                  <a:lnTo>
                    <a:pt x="123431" y="39306"/>
                  </a:lnTo>
                  <a:lnTo>
                    <a:pt x="122682" y="41719"/>
                  </a:lnTo>
                  <a:lnTo>
                    <a:pt x="122567" y="42735"/>
                  </a:lnTo>
                  <a:lnTo>
                    <a:pt x="123278" y="40957"/>
                  </a:lnTo>
                  <a:lnTo>
                    <a:pt x="123228" y="42354"/>
                  </a:lnTo>
                  <a:lnTo>
                    <a:pt x="123583" y="40957"/>
                  </a:lnTo>
                  <a:lnTo>
                    <a:pt x="124104" y="38925"/>
                  </a:lnTo>
                  <a:lnTo>
                    <a:pt x="123723" y="41719"/>
                  </a:lnTo>
                  <a:lnTo>
                    <a:pt x="123609" y="41846"/>
                  </a:lnTo>
                  <a:lnTo>
                    <a:pt x="123685" y="41973"/>
                  </a:lnTo>
                  <a:lnTo>
                    <a:pt x="123571" y="42735"/>
                  </a:lnTo>
                  <a:lnTo>
                    <a:pt x="123698" y="42481"/>
                  </a:lnTo>
                  <a:lnTo>
                    <a:pt x="123812" y="41973"/>
                  </a:lnTo>
                  <a:lnTo>
                    <a:pt x="123850" y="41719"/>
                  </a:lnTo>
                  <a:lnTo>
                    <a:pt x="124040" y="41719"/>
                  </a:lnTo>
                  <a:lnTo>
                    <a:pt x="124231" y="41592"/>
                  </a:lnTo>
                  <a:lnTo>
                    <a:pt x="124612" y="41338"/>
                  </a:lnTo>
                  <a:lnTo>
                    <a:pt x="124498" y="42100"/>
                  </a:lnTo>
                  <a:lnTo>
                    <a:pt x="124688" y="41338"/>
                  </a:lnTo>
                  <a:lnTo>
                    <a:pt x="124726" y="41211"/>
                  </a:lnTo>
                  <a:lnTo>
                    <a:pt x="125056" y="40957"/>
                  </a:lnTo>
                  <a:lnTo>
                    <a:pt x="125907" y="40322"/>
                  </a:lnTo>
                  <a:lnTo>
                    <a:pt x="125857" y="40703"/>
                  </a:lnTo>
                  <a:lnTo>
                    <a:pt x="125526" y="41465"/>
                  </a:lnTo>
                  <a:lnTo>
                    <a:pt x="125564" y="41592"/>
                  </a:lnTo>
                  <a:lnTo>
                    <a:pt x="124028" y="43497"/>
                  </a:lnTo>
                  <a:lnTo>
                    <a:pt x="126301" y="41211"/>
                  </a:lnTo>
                  <a:lnTo>
                    <a:pt x="125844" y="42227"/>
                  </a:lnTo>
                  <a:lnTo>
                    <a:pt x="126657" y="41211"/>
                  </a:lnTo>
                  <a:lnTo>
                    <a:pt x="124726" y="43751"/>
                  </a:lnTo>
                  <a:lnTo>
                    <a:pt x="124193" y="44259"/>
                  </a:lnTo>
                  <a:lnTo>
                    <a:pt x="124015" y="44640"/>
                  </a:lnTo>
                  <a:lnTo>
                    <a:pt x="126326" y="42392"/>
                  </a:lnTo>
                  <a:lnTo>
                    <a:pt x="126492" y="42227"/>
                  </a:lnTo>
                  <a:lnTo>
                    <a:pt x="126619" y="42100"/>
                  </a:lnTo>
                  <a:lnTo>
                    <a:pt x="126504" y="42227"/>
                  </a:lnTo>
                  <a:lnTo>
                    <a:pt x="126403" y="42354"/>
                  </a:lnTo>
                  <a:lnTo>
                    <a:pt x="124574" y="44640"/>
                  </a:lnTo>
                  <a:lnTo>
                    <a:pt x="124828" y="44640"/>
                  </a:lnTo>
                  <a:lnTo>
                    <a:pt x="125679" y="43751"/>
                  </a:lnTo>
                  <a:lnTo>
                    <a:pt x="124675" y="45402"/>
                  </a:lnTo>
                  <a:lnTo>
                    <a:pt x="125171" y="45021"/>
                  </a:lnTo>
                  <a:lnTo>
                    <a:pt x="126085" y="43751"/>
                  </a:lnTo>
                  <a:lnTo>
                    <a:pt x="127101" y="42354"/>
                  </a:lnTo>
                  <a:lnTo>
                    <a:pt x="125247" y="45656"/>
                  </a:lnTo>
                  <a:lnTo>
                    <a:pt x="127190" y="42735"/>
                  </a:lnTo>
                  <a:lnTo>
                    <a:pt x="125222" y="46037"/>
                  </a:lnTo>
                  <a:lnTo>
                    <a:pt x="125653" y="45656"/>
                  </a:lnTo>
                  <a:lnTo>
                    <a:pt x="127457" y="42735"/>
                  </a:lnTo>
                  <a:lnTo>
                    <a:pt x="127685" y="42354"/>
                  </a:lnTo>
                  <a:lnTo>
                    <a:pt x="128003" y="41846"/>
                  </a:lnTo>
                  <a:lnTo>
                    <a:pt x="128308" y="41338"/>
                  </a:lnTo>
                  <a:lnTo>
                    <a:pt x="127723" y="42608"/>
                  </a:lnTo>
                  <a:lnTo>
                    <a:pt x="125412" y="46164"/>
                  </a:lnTo>
                  <a:lnTo>
                    <a:pt x="126047" y="45783"/>
                  </a:lnTo>
                  <a:lnTo>
                    <a:pt x="128193" y="42735"/>
                  </a:lnTo>
                  <a:lnTo>
                    <a:pt x="127863" y="43497"/>
                  </a:lnTo>
                  <a:lnTo>
                    <a:pt x="126733" y="45021"/>
                  </a:lnTo>
                  <a:lnTo>
                    <a:pt x="126682" y="45148"/>
                  </a:lnTo>
                  <a:lnTo>
                    <a:pt x="125628" y="46672"/>
                  </a:lnTo>
                  <a:lnTo>
                    <a:pt x="126060" y="46291"/>
                  </a:lnTo>
                  <a:lnTo>
                    <a:pt x="128117" y="43624"/>
                  </a:lnTo>
                  <a:lnTo>
                    <a:pt x="127673" y="44513"/>
                  </a:lnTo>
                  <a:lnTo>
                    <a:pt x="126707" y="48196"/>
                  </a:lnTo>
                  <a:lnTo>
                    <a:pt x="128041" y="44640"/>
                  </a:lnTo>
                  <a:lnTo>
                    <a:pt x="127914" y="45021"/>
                  </a:lnTo>
                  <a:lnTo>
                    <a:pt x="127584" y="46545"/>
                  </a:lnTo>
                  <a:lnTo>
                    <a:pt x="127495" y="46926"/>
                  </a:lnTo>
                  <a:lnTo>
                    <a:pt x="127609" y="46545"/>
                  </a:lnTo>
                  <a:lnTo>
                    <a:pt x="127787" y="45910"/>
                  </a:lnTo>
                  <a:lnTo>
                    <a:pt x="128092" y="44640"/>
                  </a:lnTo>
                  <a:lnTo>
                    <a:pt x="128346" y="43624"/>
                  </a:lnTo>
                  <a:lnTo>
                    <a:pt x="128460" y="43116"/>
                  </a:lnTo>
                  <a:lnTo>
                    <a:pt x="128371" y="44132"/>
                  </a:lnTo>
                  <a:lnTo>
                    <a:pt x="128244" y="45021"/>
                  </a:lnTo>
                  <a:lnTo>
                    <a:pt x="127635" y="46482"/>
                  </a:lnTo>
                  <a:lnTo>
                    <a:pt x="128244" y="45402"/>
                  </a:lnTo>
                  <a:lnTo>
                    <a:pt x="128117" y="46964"/>
                  </a:lnTo>
                  <a:lnTo>
                    <a:pt x="128003" y="47193"/>
                  </a:lnTo>
                  <a:lnTo>
                    <a:pt x="127901" y="47599"/>
                  </a:lnTo>
                  <a:lnTo>
                    <a:pt x="128130" y="47193"/>
                  </a:lnTo>
                  <a:lnTo>
                    <a:pt x="128574" y="46418"/>
                  </a:lnTo>
                  <a:lnTo>
                    <a:pt x="128625" y="47180"/>
                  </a:lnTo>
                  <a:lnTo>
                    <a:pt x="128511" y="47434"/>
                  </a:lnTo>
                  <a:lnTo>
                    <a:pt x="128790" y="47180"/>
                  </a:lnTo>
                  <a:lnTo>
                    <a:pt x="128905" y="47815"/>
                  </a:lnTo>
                  <a:lnTo>
                    <a:pt x="128968" y="47180"/>
                  </a:lnTo>
                  <a:lnTo>
                    <a:pt x="128981" y="44386"/>
                  </a:lnTo>
                  <a:lnTo>
                    <a:pt x="128981" y="44792"/>
                  </a:lnTo>
                  <a:lnTo>
                    <a:pt x="129108" y="44437"/>
                  </a:lnTo>
                  <a:lnTo>
                    <a:pt x="129171" y="43688"/>
                  </a:lnTo>
                  <a:lnTo>
                    <a:pt x="129006" y="43967"/>
                  </a:lnTo>
                  <a:lnTo>
                    <a:pt x="129044" y="43624"/>
                  </a:lnTo>
                  <a:lnTo>
                    <a:pt x="129209" y="43370"/>
                  </a:lnTo>
                  <a:lnTo>
                    <a:pt x="129298" y="43116"/>
                  </a:lnTo>
                  <a:lnTo>
                    <a:pt x="129336" y="42735"/>
                  </a:lnTo>
                  <a:lnTo>
                    <a:pt x="129501" y="42608"/>
                  </a:lnTo>
                  <a:lnTo>
                    <a:pt x="129603" y="42354"/>
                  </a:lnTo>
                  <a:lnTo>
                    <a:pt x="129692" y="42608"/>
                  </a:lnTo>
                  <a:lnTo>
                    <a:pt x="129679" y="42354"/>
                  </a:lnTo>
                  <a:lnTo>
                    <a:pt x="129667" y="41338"/>
                  </a:lnTo>
                  <a:lnTo>
                    <a:pt x="129667" y="41211"/>
                  </a:lnTo>
                  <a:lnTo>
                    <a:pt x="129641" y="40830"/>
                  </a:lnTo>
                  <a:lnTo>
                    <a:pt x="129768" y="40195"/>
                  </a:lnTo>
                  <a:lnTo>
                    <a:pt x="129832" y="40068"/>
                  </a:lnTo>
                  <a:lnTo>
                    <a:pt x="129882" y="40322"/>
                  </a:lnTo>
                  <a:lnTo>
                    <a:pt x="129984" y="40703"/>
                  </a:lnTo>
                  <a:lnTo>
                    <a:pt x="130060" y="40830"/>
                  </a:lnTo>
                  <a:lnTo>
                    <a:pt x="129667" y="41211"/>
                  </a:lnTo>
                  <a:lnTo>
                    <a:pt x="130073" y="40830"/>
                  </a:lnTo>
                  <a:lnTo>
                    <a:pt x="130276" y="41084"/>
                  </a:lnTo>
                  <a:lnTo>
                    <a:pt x="130327" y="41592"/>
                  </a:lnTo>
                  <a:lnTo>
                    <a:pt x="130467" y="41338"/>
                  </a:lnTo>
                  <a:lnTo>
                    <a:pt x="130670" y="41719"/>
                  </a:lnTo>
                  <a:lnTo>
                    <a:pt x="130759" y="41846"/>
                  </a:lnTo>
                  <a:lnTo>
                    <a:pt x="130429" y="41719"/>
                  </a:lnTo>
                  <a:lnTo>
                    <a:pt x="130327" y="41592"/>
                  </a:lnTo>
                  <a:lnTo>
                    <a:pt x="130098" y="41465"/>
                  </a:lnTo>
                  <a:lnTo>
                    <a:pt x="129959" y="41719"/>
                  </a:lnTo>
                  <a:lnTo>
                    <a:pt x="130086" y="41833"/>
                  </a:lnTo>
                  <a:lnTo>
                    <a:pt x="130136" y="42608"/>
                  </a:lnTo>
                  <a:lnTo>
                    <a:pt x="130048" y="42862"/>
                  </a:lnTo>
                  <a:lnTo>
                    <a:pt x="130683" y="43243"/>
                  </a:lnTo>
                  <a:lnTo>
                    <a:pt x="130886" y="44386"/>
                  </a:lnTo>
                  <a:lnTo>
                    <a:pt x="130111" y="43751"/>
                  </a:lnTo>
                  <a:lnTo>
                    <a:pt x="129603" y="43751"/>
                  </a:lnTo>
                  <a:lnTo>
                    <a:pt x="129654" y="44132"/>
                  </a:lnTo>
                  <a:lnTo>
                    <a:pt x="130314" y="44259"/>
                  </a:lnTo>
                  <a:lnTo>
                    <a:pt x="130683" y="45148"/>
                  </a:lnTo>
                  <a:lnTo>
                    <a:pt x="130860" y="45783"/>
                  </a:lnTo>
                  <a:lnTo>
                    <a:pt x="131076" y="45656"/>
                  </a:lnTo>
                  <a:lnTo>
                    <a:pt x="131089" y="46672"/>
                  </a:lnTo>
                  <a:lnTo>
                    <a:pt x="131305" y="47053"/>
                  </a:lnTo>
                  <a:lnTo>
                    <a:pt x="131406" y="47434"/>
                  </a:lnTo>
                  <a:lnTo>
                    <a:pt x="130822" y="46672"/>
                  </a:lnTo>
                  <a:lnTo>
                    <a:pt x="130733" y="45910"/>
                  </a:lnTo>
                  <a:lnTo>
                    <a:pt x="130556" y="45910"/>
                  </a:lnTo>
                  <a:lnTo>
                    <a:pt x="130556" y="47053"/>
                  </a:lnTo>
                  <a:lnTo>
                    <a:pt x="130860" y="47561"/>
                  </a:lnTo>
                  <a:lnTo>
                    <a:pt x="130949" y="48577"/>
                  </a:lnTo>
                  <a:lnTo>
                    <a:pt x="131191" y="48577"/>
                  </a:lnTo>
                  <a:lnTo>
                    <a:pt x="131203" y="48958"/>
                  </a:lnTo>
                  <a:lnTo>
                    <a:pt x="131800" y="49466"/>
                  </a:lnTo>
                  <a:lnTo>
                    <a:pt x="131787" y="86614"/>
                  </a:lnTo>
                  <a:lnTo>
                    <a:pt x="122288" y="86614"/>
                  </a:lnTo>
                  <a:lnTo>
                    <a:pt x="113728" y="88214"/>
                  </a:lnTo>
                  <a:lnTo>
                    <a:pt x="105638" y="91871"/>
                  </a:lnTo>
                  <a:lnTo>
                    <a:pt x="102819" y="92316"/>
                  </a:lnTo>
                  <a:lnTo>
                    <a:pt x="96951" y="91224"/>
                  </a:lnTo>
                  <a:lnTo>
                    <a:pt x="93776" y="90944"/>
                  </a:lnTo>
                  <a:lnTo>
                    <a:pt x="93726" y="90119"/>
                  </a:lnTo>
                  <a:lnTo>
                    <a:pt x="93548" y="84531"/>
                  </a:lnTo>
                  <a:lnTo>
                    <a:pt x="93433" y="75387"/>
                  </a:lnTo>
                  <a:lnTo>
                    <a:pt x="93306" y="55702"/>
                  </a:lnTo>
                  <a:lnTo>
                    <a:pt x="93306" y="55448"/>
                  </a:lnTo>
                  <a:lnTo>
                    <a:pt x="93357" y="55321"/>
                  </a:lnTo>
                  <a:lnTo>
                    <a:pt x="93675" y="54559"/>
                  </a:lnTo>
                  <a:lnTo>
                    <a:pt x="93891" y="54051"/>
                  </a:lnTo>
                  <a:lnTo>
                    <a:pt x="94246" y="54178"/>
                  </a:lnTo>
                  <a:lnTo>
                    <a:pt x="94284" y="54305"/>
                  </a:lnTo>
                  <a:lnTo>
                    <a:pt x="94399" y="54940"/>
                  </a:lnTo>
                  <a:lnTo>
                    <a:pt x="94322" y="55702"/>
                  </a:lnTo>
                  <a:lnTo>
                    <a:pt x="93814" y="56718"/>
                  </a:lnTo>
                  <a:lnTo>
                    <a:pt x="94411" y="55575"/>
                  </a:lnTo>
                  <a:lnTo>
                    <a:pt x="94170" y="56845"/>
                  </a:lnTo>
                  <a:lnTo>
                    <a:pt x="95123" y="55702"/>
                  </a:lnTo>
                  <a:lnTo>
                    <a:pt x="95275" y="57607"/>
                  </a:lnTo>
                  <a:lnTo>
                    <a:pt x="95885" y="56083"/>
                  </a:lnTo>
                  <a:lnTo>
                    <a:pt x="96177" y="57734"/>
                  </a:lnTo>
                  <a:lnTo>
                    <a:pt x="96164" y="56083"/>
                  </a:lnTo>
                  <a:lnTo>
                    <a:pt x="96164" y="55956"/>
                  </a:lnTo>
                  <a:lnTo>
                    <a:pt x="97243" y="58242"/>
                  </a:lnTo>
                  <a:lnTo>
                    <a:pt x="96570" y="55956"/>
                  </a:lnTo>
                  <a:lnTo>
                    <a:pt x="96507" y="55702"/>
                  </a:lnTo>
                  <a:lnTo>
                    <a:pt x="97751" y="57861"/>
                  </a:lnTo>
                  <a:lnTo>
                    <a:pt x="96888" y="55702"/>
                  </a:lnTo>
                  <a:lnTo>
                    <a:pt x="98209" y="56972"/>
                  </a:lnTo>
                  <a:lnTo>
                    <a:pt x="97447" y="55702"/>
                  </a:lnTo>
                  <a:lnTo>
                    <a:pt x="97370" y="55575"/>
                  </a:lnTo>
                  <a:lnTo>
                    <a:pt x="97066" y="55067"/>
                  </a:lnTo>
                  <a:lnTo>
                    <a:pt x="98577" y="56591"/>
                  </a:lnTo>
                  <a:lnTo>
                    <a:pt x="97586" y="55067"/>
                  </a:lnTo>
                  <a:lnTo>
                    <a:pt x="97078" y="54305"/>
                  </a:lnTo>
                  <a:lnTo>
                    <a:pt x="99098" y="55829"/>
                  </a:lnTo>
                  <a:lnTo>
                    <a:pt x="97561" y="54305"/>
                  </a:lnTo>
                  <a:lnTo>
                    <a:pt x="97307" y="54051"/>
                  </a:lnTo>
                  <a:lnTo>
                    <a:pt x="97180" y="53924"/>
                  </a:lnTo>
                  <a:lnTo>
                    <a:pt x="98323" y="54559"/>
                  </a:lnTo>
                  <a:lnTo>
                    <a:pt x="97726" y="53924"/>
                  </a:lnTo>
                  <a:lnTo>
                    <a:pt x="97421" y="53581"/>
                  </a:lnTo>
                  <a:lnTo>
                    <a:pt x="98285" y="53670"/>
                  </a:lnTo>
                  <a:lnTo>
                    <a:pt x="98031" y="53543"/>
                  </a:lnTo>
                  <a:lnTo>
                    <a:pt x="97764" y="53416"/>
                  </a:lnTo>
                  <a:lnTo>
                    <a:pt x="97497" y="53289"/>
                  </a:lnTo>
                  <a:lnTo>
                    <a:pt x="97243" y="53162"/>
                  </a:lnTo>
                  <a:lnTo>
                    <a:pt x="97294" y="53035"/>
                  </a:lnTo>
                  <a:lnTo>
                    <a:pt x="97713" y="53035"/>
                  </a:lnTo>
                  <a:lnTo>
                    <a:pt x="97345" y="52908"/>
                  </a:lnTo>
                  <a:lnTo>
                    <a:pt x="97383" y="52781"/>
                  </a:lnTo>
                  <a:lnTo>
                    <a:pt x="97675" y="51892"/>
                  </a:lnTo>
                  <a:lnTo>
                    <a:pt x="97650" y="52527"/>
                  </a:lnTo>
                  <a:lnTo>
                    <a:pt x="97790" y="52273"/>
                  </a:lnTo>
                  <a:lnTo>
                    <a:pt x="98107" y="53289"/>
                  </a:lnTo>
                  <a:lnTo>
                    <a:pt x="98145" y="52400"/>
                  </a:lnTo>
                  <a:lnTo>
                    <a:pt x="98209" y="53035"/>
                  </a:lnTo>
                  <a:lnTo>
                    <a:pt x="98348" y="52400"/>
                  </a:lnTo>
                  <a:lnTo>
                    <a:pt x="98386" y="52273"/>
                  </a:lnTo>
                  <a:lnTo>
                    <a:pt x="98437" y="52019"/>
                  </a:lnTo>
                  <a:lnTo>
                    <a:pt x="98755" y="53543"/>
                  </a:lnTo>
                  <a:lnTo>
                    <a:pt x="98894" y="52400"/>
                  </a:lnTo>
                  <a:lnTo>
                    <a:pt x="99390" y="54559"/>
                  </a:lnTo>
                  <a:lnTo>
                    <a:pt x="99352" y="52400"/>
                  </a:lnTo>
                  <a:lnTo>
                    <a:pt x="100101" y="54686"/>
                  </a:lnTo>
                  <a:lnTo>
                    <a:pt x="99809" y="53035"/>
                  </a:lnTo>
                  <a:lnTo>
                    <a:pt x="100863" y="54305"/>
                  </a:lnTo>
                  <a:lnTo>
                    <a:pt x="101714" y="55448"/>
                  </a:lnTo>
                  <a:lnTo>
                    <a:pt x="100825" y="53797"/>
                  </a:lnTo>
                  <a:lnTo>
                    <a:pt x="100787" y="53035"/>
                  </a:lnTo>
                  <a:lnTo>
                    <a:pt x="100812" y="52654"/>
                  </a:lnTo>
                  <a:lnTo>
                    <a:pt x="101930" y="54559"/>
                  </a:lnTo>
                  <a:lnTo>
                    <a:pt x="101346" y="52654"/>
                  </a:lnTo>
                  <a:lnTo>
                    <a:pt x="101307" y="52527"/>
                  </a:lnTo>
                  <a:lnTo>
                    <a:pt x="102412" y="54305"/>
                  </a:lnTo>
                  <a:lnTo>
                    <a:pt x="101688" y="52781"/>
                  </a:lnTo>
                  <a:lnTo>
                    <a:pt x="103822" y="55067"/>
                  </a:lnTo>
                  <a:lnTo>
                    <a:pt x="102260" y="52781"/>
                  </a:lnTo>
                  <a:lnTo>
                    <a:pt x="102082" y="52527"/>
                  </a:lnTo>
                  <a:lnTo>
                    <a:pt x="103987" y="53543"/>
                  </a:lnTo>
                  <a:lnTo>
                    <a:pt x="102793" y="52527"/>
                  </a:lnTo>
                  <a:lnTo>
                    <a:pt x="102654" y="52400"/>
                  </a:lnTo>
                  <a:lnTo>
                    <a:pt x="102209" y="52019"/>
                  </a:lnTo>
                  <a:lnTo>
                    <a:pt x="104063" y="53035"/>
                  </a:lnTo>
                  <a:lnTo>
                    <a:pt x="102781" y="52019"/>
                  </a:lnTo>
                  <a:lnTo>
                    <a:pt x="102616" y="51892"/>
                  </a:lnTo>
                  <a:lnTo>
                    <a:pt x="102298" y="51638"/>
                  </a:lnTo>
                  <a:lnTo>
                    <a:pt x="104863" y="52908"/>
                  </a:lnTo>
                  <a:lnTo>
                    <a:pt x="102463" y="51257"/>
                  </a:lnTo>
                  <a:lnTo>
                    <a:pt x="105283" y="52400"/>
                  </a:lnTo>
                  <a:lnTo>
                    <a:pt x="103466" y="51257"/>
                  </a:lnTo>
                  <a:lnTo>
                    <a:pt x="103263" y="51130"/>
                  </a:lnTo>
                  <a:lnTo>
                    <a:pt x="103238" y="51003"/>
                  </a:lnTo>
                  <a:lnTo>
                    <a:pt x="104990" y="51638"/>
                  </a:lnTo>
                  <a:lnTo>
                    <a:pt x="103873" y="51003"/>
                  </a:lnTo>
                  <a:lnTo>
                    <a:pt x="103200" y="50622"/>
                  </a:lnTo>
                  <a:lnTo>
                    <a:pt x="103162" y="50241"/>
                  </a:lnTo>
                  <a:lnTo>
                    <a:pt x="103619" y="50368"/>
                  </a:lnTo>
                  <a:lnTo>
                    <a:pt x="104140" y="51003"/>
                  </a:lnTo>
                  <a:lnTo>
                    <a:pt x="103809" y="50368"/>
                  </a:lnTo>
                  <a:lnTo>
                    <a:pt x="104546" y="50622"/>
                  </a:lnTo>
                  <a:lnTo>
                    <a:pt x="104013" y="50368"/>
                  </a:lnTo>
                  <a:lnTo>
                    <a:pt x="103746" y="50241"/>
                  </a:lnTo>
                  <a:lnTo>
                    <a:pt x="103479" y="49796"/>
                  </a:lnTo>
                  <a:lnTo>
                    <a:pt x="103479" y="50241"/>
                  </a:lnTo>
                  <a:lnTo>
                    <a:pt x="103136" y="49987"/>
                  </a:lnTo>
                  <a:lnTo>
                    <a:pt x="103124" y="49860"/>
                  </a:lnTo>
                  <a:lnTo>
                    <a:pt x="103111" y="49733"/>
                  </a:lnTo>
                  <a:lnTo>
                    <a:pt x="103111" y="51130"/>
                  </a:lnTo>
                  <a:lnTo>
                    <a:pt x="102412" y="50622"/>
                  </a:lnTo>
                  <a:lnTo>
                    <a:pt x="102235" y="50495"/>
                  </a:lnTo>
                  <a:lnTo>
                    <a:pt x="102946" y="50876"/>
                  </a:lnTo>
                  <a:lnTo>
                    <a:pt x="103111" y="51130"/>
                  </a:lnTo>
                  <a:lnTo>
                    <a:pt x="103111" y="49733"/>
                  </a:lnTo>
                  <a:lnTo>
                    <a:pt x="103479" y="50241"/>
                  </a:lnTo>
                  <a:lnTo>
                    <a:pt x="103479" y="49796"/>
                  </a:lnTo>
                  <a:lnTo>
                    <a:pt x="103365" y="49606"/>
                  </a:lnTo>
                  <a:lnTo>
                    <a:pt x="103289" y="49479"/>
                  </a:lnTo>
                  <a:lnTo>
                    <a:pt x="105321" y="51003"/>
                  </a:lnTo>
                  <a:lnTo>
                    <a:pt x="103593" y="49225"/>
                  </a:lnTo>
                  <a:lnTo>
                    <a:pt x="103479" y="49098"/>
                  </a:lnTo>
                  <a:lnTo>
                    <a:pt x="105562" y="50368"/>
                  </a:lnTo>
                  <a:lnTo>
                    <a:pt x="103886" y="48971"/>
                  </a:lnTo>
                  <a:lnTo>
                    <a:pt x="104038" y="48971"/>
                  </a:lnTo>
                  <a:lnTo>
                    <a:pt x="105562" y="49352"/>
                  </a:lnTo>
                  <a:lnTo>
                    <a:pt x="104749" y="48844"/>
                  </a:lnTo>
                  <a:lnTo>
                    <a:pt x="105371" y="48844"/>
                  </a:lnTo>
                  <a:lnTo>
                    <a:pt x="104914" y="48717"/>
                  </a:lnTo>
                  <a:lnTo>
                    <a:pt x="104000" y="48463"/>
                  </a:lnTo>
                  <a:lnTo>
                    <a:pt x="103847" y="48336"/>
                  </a:lnTo>
                  <a:lnTo>
                    <a:pt x="104127" y="48336"/>
                  </a:lnTo>
                  <a:lnTo>
                    <a:pt x="105689" y="48844"/>
                  </a:lnTo>
                  <a:lnTo>
                    <a:pt x="104914" y="48463"/>
                  </a:lnTo>
                  <a:lnTo>
                    <a:pt x="105752" y="48463"/>
                  </a:lnTo>
                  <a:lnTo>
                    <a:pt x="105295" y="48336"/>
                  </a:lnTo>
                  <a:lnTo>
                    <a:pt x="104394" y="48082"/>
                  </a:lnTo>
                  <a:lnTo>
                    <a:pt x="103949" y="47955"/>
                  </a:lnTo>
                  <a:lnTo>
                    <a:pt x="103822" y="47828"/>
                  </a:lnTo>
                  <a:lnTo>
                    <a:pt x="105359" y="47955"/>
                  </a:lnTo>
                  <a:lnTo>
                    <a:pt x="105841" y="47955"/>
                  </a:lnTo>
                  <a:lnTo>
                    <a:pt x="105435" y="47828"/>
                  </a:lnTo>
                  <a:lnTo>
                    <a:pt x="103822" y="47320"/>
                  </a:lnTo>
                  <a:lnTo>
                    <a:pt x="106159" y="47320"/>
                  </a:lnTo>
                  <a:lnTo>
                    <a:pt x="103835" y="46812"/>
                  </a:lnTo>
                  <a:lnTo>
                    <a:pt x="105460" y="46685"/>
                  </a:lnTo>
                  <a:lnTo>
                    <a:pt x="103962" y="46558"/>
                  </a:lnTo>
                  <a:lnTo>
                    <a:pt x="104089" y="46431"/>
                  </a:lnTo>
                  <a:lnTo>
                    <a:pt x="103593" y="46431"/>
                  </a:lnTo>
                  <a:lnTo>
                    <a:pt x="104292" y="46304"/>
                  </a:lnTo>
                  <a:lnTo>
                    <a:pt x="104978" y="46177"/>
                  </a:lnTo>
                  <a:lnTo>
                    <a:pt x="105384" y="46685"/>
                  </a:lnTo>
                  <a:lnTo>
                    <a:pt x="105143" y="46177"/>
                  </a:lnTo>
                  <a:lnTo>
                    <a:pt x="105537" y="46050"/>
                  </a:lnTo>
                  <a:lnTo>
                    <a:pt x="105130" y="46050"/>
                  </a:lnTo>
                  <a:lnTo>
                    <a:pt x="104940" y="45732"/>
                  </a:lnTo>
                  <a:lnTo>
                    <a:pt x="104940" y="46050"/>
                  </a:lnTo>
                  <a:lnTo>
                    <a:pt x="104457" y="46177"/>
                  </a:lnTo>
                  <a:lnTo>
                    <a:pt x="103187" y="46304"/>
                  </a:lnTo>
                  <a:lnTo>
                    <a:pt x="103695" y="46050"/>
                  </a:lnTo>
                  <a:lnTo>
                    <a:pt x="103949" y="45923"/>
                  </a:lnTo>
                  <a:lnTo>
                    <a:pt x="104190" y="45796"/>
                  </a:lnTo>
                  <a:lnTo>
                    <a:pt x="104444" y="46177"/>
                  </a:lnTo>
                  <a:lnTo>
                    <a:pt x="104305" y="45796"/>
                  </a:lnTo>
                  <a:lnTo>
                    <a:pt x="104546" y="45669"/>
                  </a:lnTo>
                  <a:lnTo>
                    <a:pt x="104940" y="46050"/>
                  </a:lnTo>
                  <a:lnTo>
                    <a:pt x="104940" y="45732"/>
                  </a:lnTo>
                  <a:lnTo>
                    <a:pt x="104825" y="45542"/>
                  </a:lnTo>
                  <a:lnTo>
                    <a:pt x="105003" y="45440"/>
                  </a:lnTo>
                  <a:lnTo>
                    <a:pt x="106184" y="46558"/>
                  </a:lnTo>
                  <a:lnTo>
                    <a:pt x="105130" y="45161"/>
                  </a:lnTo>
                  <a:lnTo>
                    <a:pt x="106375" y="45669"/>
                  </a:lnTo>
                  <a:lnTo>
                    <a:pt x="107975" y="46431"/>
                  </a:lnTo>
                  <a:lnTo>
                    <a:pt x="106299" y="45288"/>
                  </a:lnTo>
                  <a:lnTo>
                    <a:pt x="106235" y="45161"/>
                  </a:lnTo>
                  <a:lnTo>
                    <a:pt x="106121" y="44907"/>
                  </a:lnTo>
                  <a:lnTo>
                    <a:pt x="106057" y="44780"/>
                  </a:lnTo>
                  <a:lnTo>
                    <a:pt x="105879" y="44399"/>
                  </a:lnTo>
                  <a:lnTo>
                    <a:pt x="107721" y="45542"/>
                  </a:lnTo>
                  <a:lnTo>
                    <a:pt x="106489" y="44272"/>
                  </a:lnTo>
                  <a:lnTo>
                    <a:pt x="106235" y="44018"/>
                  </a:lnTo>
                  <a:lnTo>
                    <a:pt x="108026" y="45161"/>
                  </a:lnTo>
                  <a:lnTo>
                    <a:pt x="106667" y="44018"/>
                  </a:lnTo>
                  <a:lnTo>
                    <a:pt x="109626" y="45161"/>
                  </a:lnTo>
                  <a:lnTo>
                    <a:pt x="107594" y="44018"/>
                  </a:lnTo>
                  <a:lnTo>
                    <a:pt x="106921" y="43637"/>
                  </a:lnTo>
                  <a:lnTo>
                    <a:pt x="109080" y="43637"/>
                  </a:lnTo>
                  <a:lnTo>
                    <a:pt x="106807" y="43256"/>
                  </a:lnTo>
                  <a:lnTo>
                    <a:pt x="108889" y="43256"/>
                  </a:lnTo>
                  <a:lnTo>
                    <a:pt x="106667" y="42748"/>
                  </a:lnTo>
                  <a:lnTo>
                    <a:pt x="109575" y="42748"/>
                  </a:lnTo>
                  <a:lnTo>
                    <a:pt x="106667" y="42367"/>
                  </a:lnTo>
                  <a:lnTo>
                    <a:pt x="108191" y="42240"/>
                  </a:lnTo>
                  <a:lnTo>
                    <a:pt x="109702" y="42113"/>
                  </a:lnTo>
                  <a:lnTo>
                    <a:pt x="106121" y="41859"/>
                  </a:lnTo>
                  <a:lnTo>
                    <a:pt x="107607" y="41732"/>
                  </a:lnTo>
                  <a:lnTo>
                    <a:pt x="109080" y="41605"/>
                  </a:lnTo>
                  <a:lnTo>
                    <a:pt x="107353" y="41478"/>
                  </a:lnTo>
                  <a:lnTo>
                    <a:pt x="105638" y="41351"/>
                  </a:lnTo>
                  <a:lnTo>
                    <a:pt x="106273" y="41224"/>
                  </a:lnTo>
                  <a:lnTo>
                    <a:pt x="106921" y="41097"/>
                  </a:lnTo>
                  <a:lnTo>
                    <a:pt x="108216" y="40843"/>
                  </a:lnTo>
                  <a:lnTo>
                    <a:pt x="105816" y="41021"/>
                  </a:lnTo>
                  <a:lnTo>
                    <a:pt x="105956" y="40843"/>
                  </a:lnTo>
                  <a:lnTo>
                    <a:pt x="105892" y="40462"/>
                  </a:lnTo>
                  <a:lnTo>
                    <a:pt x="105816" y="40335"/>
                  </a:lnTo>
                  <a:lnTo>
                    <a:pt x="106743" y="39700"/>
                  </a:lnTo>
                  <a:lnTo>
                    <a:pt x="106946" y="39573"/>
                  </a:lnTo>
                  <a:lnTo>
                    <a:pt x="107378" y="39319"/>
                  </a:lnTo>
                  <a:lnTo>
                    <a:pt x="108216" y="38811"/>
                  </a:lnTo>
                  <a:lnTo>
                    <a:pt x="108597" y="38684"/>
                  </a:lnTo>
                  <a:lnTo>
                    <a:pt x="106235" y="39319"/>
                  </a:lnTo>
                  <a:lnTo>
                    <a:pt x="106819" y="39065"/>
                  </a:lnTo>
                  <a:lnTo>
                    <a:pt x="107403" y="38811"/>
                  </a:lnTo>
                  <a:lnTo>
                    <a:pt x="108280" y="38430"/>
                  </a:lnTo>
                  <a:lnTo>
                    <a:pt x="106184" y="38811"/>
                  </a:lnTo>
                  <a:lnTo>
                    <a:pt x="106997" y="38430"/>
                  </a:lnTo>
                  <a:lnTo>
                    <a:pt x="107276" y="38303"/>
                  </a:lnTo>
                  <a:lnTo>
                    <a:pt x="107543" y="38176"/>
                  </a:lnTo>
                  <a:lnTo>
                    <a:pt x="108089" y="37922"/>
                  </a:lnTo>
                  <a:lnTo>
                    <a:pt x="105994" y="38176"/>
                  </a:lnTo>
                  <a:lnTo>
                    <a:pt x="106527" y="37922"/>
                  </a:lnTo>
                  <a:lnTo>
                    <a:pt x="108089" y="37160"/>
                  </a:lnTo>
                  <a:lnTo>
                    <a:pt x="105816" y="37922"/>
                  </a:lnTo>
                  <a:lnTo>
                    <a:pt x="106184" y="37668"/>
                  </a:lnTo>
                  <a:lnTo>
                    <a:pt x="107480" y="36779"/>
                  </a:lnTo>
                  <a:lnTo>
                    <a:pt x="105384" y="37668"/>
                  </a:lnTo>
                  <a:lnTo>
                    <a:pt x="106921" y="36271"/>
                  </a:lnTo>
                  <a:lnTo>
                    <a:pt x="104978" y="37655"/>
                  </a:lnTo>
                  <a:lnTo>
                    <a:pt x="104978" y="45415"/>
                  </a:lnTo>
                  <a:lnTo>
                    <a:pt x="104787" y="45415"/>
                  </a:lnTo>
                  <a:lnTo>
                    <a:pt x="104457" y="44907"/>
                  </a:lnTo>
                  <a:lnTo>
                    <a:pt x="104457" y="45542"/>
                  </a:lnTo>
                  <a:lnTo>
                    <a:pt x="104241" y="45542"/>
                  </a:lnTo>
                  <a:lnTo>
                    <a:pt x="104063" y="45135"/>
                  </a:lnTo>
                  <a:lnTo>
                    <a:pt x="104063" y="45669"/>
                  </a:lnTo>
                  <a:lnTo>
                    <a:pt x="103670" y="45669"/>
                  </a:lnTo>
                  <a:lnTo>
                    <a:pt x="103606" y="45466"/>
                  </a:lnTo>
                  <a:lnTo>
                    <a:pt x="103606" y="45669"/>
                  </a:lnTo>
                  <a:lnTo>
                    <a:pt x="102603" y="45923"/>
                  </a:lnTo>
                  <a:lnTo>
                    <a:pt x="102552" y="50241"/>
                  </a:lnTo>
                  <a:lnTo>
                    <a:pt x="102184" y="49987"/>
                  </a:lnTo>
                  <a:lnTo>
                    <a:pt x="102438" y="49987"/>
                  </a:lnTo>
                  <a:lnTo>
                    <a:pt x="102552" y="50241"/>
                  </a:lnTo>
                  <a:lnTo>
                    <a:pt x="102552" y="45923"/>
                  </a:lnTo>
                  <a:lnTo>
                    <a:pt x="102603" y="45796"/>
                  </a:lnTo>
                  <a:lnTo>
                    <a:pt x="102006" y="45923"/>
                  </a:lnTo>
                  <a:lnTo>
                    <a:pt x="101688" y="45796"/>
                  </a:lnTo>
                  <a:lnTo>
                    <a:pt x="101866" y="45542"/>
                  </a:lnTo>
                  <a:lnTo>
                    <a:pt x="101993" y="45415"/>
                  </a:lnTo>
                  <a:lnTo>
                    <a:pt x="101066" y="45542"/>
                  </a:lnTo>
                  <a:lnTo>
                    <a:pt x="100622" y="45542"/>
                  </a:lnTo>
                  <a:lnTo>
                    <a:pt x="100711" y="45034"/>
                  </a:lnTo>
                  <a:lnTo>
                    <a:pt x="100787" y="44907"/>
                  </a:lnTo>
                  <a:lnTo>
                    <a:pt x="101092" y="45034"/>
                  </a:lnTo>
                  <a:lnTo>
                    <a:pt x="102095" y="45034"/>
                  </a:lnTo>
                  <a:lnTo>
                    <a:pt x="102235" y="45288"/>
                  </a:lnTo>
                  <a:lnTo>
                    <a:pt x="102425" y="45034"/>
                  </a:lnTo>
                  <a:lnTo>
                    <a:pt x="102654" y="45034"/>
                  </a:lnTo>
                  <a:lnTo>
                    <a:pt x="102971" y="45669"/>
                  </a:lnTo>
                  <a:lnTo>
                    <a:pt x="103035" y="45034"/>
                  </a:lnTo>
                  <a:lnTo>
                    <a:pt x="103606" y="45669"/>
                  </a:lnTo>
                  <a:lnTo>
                    <a:pt x="103606" y="45466"/>
                  </a:lnTo>
                  <a:lnTo>
                    <a:pt x="103479" y="45034"/>
                  </a:lnTo>
                  <a:lnTo>
                    <a:pt x="103403" y="44780"/>
                  </a:lnTo>
                  <a:lnTo>
                    <a:pt x="103593" y="45034"/>
                  </a:lnTo>
                  <a:lnTo>
                    <a:pt x="104063" y="45669"/>
                  </a:lnTo>
                  <a:lnTo>
                    <a:pt x="104063" y="45135"/>
                  </a:lnTo>
                  <a:lnTo>
                    <a:pt x="104457" y="45542"/>
                  </a:lnTo>
                  <a:lnTo>
                    <a:pt x="104457" y="44907"/>
                  </a:lnTo>
                  <a:lnTo>
                    <a:pt x="104978" y="45415"/>
                  </a:lnTo>
                  <a:lnTo>
                    <a:pt x="104978" y="37655"/>
                  </a:lnTo>
                  <a:lnTo>
                    <a:pt x="106235" y="36017"/>
                  </a:lnTo>
                  <a:lnTo>
                    <a:pt x="104521" y="37414"/>
                  </a:lnTo>
                  <a:lnTo>
                    <a:pt x="104140" y="37668"/>
                  </a:lnTo>
                  <a:lnTo>
                    <a:pt x="103162" y="38049"/>
                  </a:lnTo>
                  <a:lnTo>
                    <a:pt x="103162" y="38176"/>
                  </a:lnTo>
                  <a:lnTo>
                    <a:pt x="102831" y="38176"/>
                  </a:lnTo>
                  <a:lnTo>
                    <a:pt x="103327" y="37287"/>
                  </a:lnTo>
                  <a:lnTo>
                    <a:pt x="102654" y="38176"/>
                  </a:lnTo>
                  <a:lnTo>
                    <a:pt x="101993" y="38049"/>
                  </a:lnTo>
                  <a:lnTo>
                    <a:pt x="101688" y="37795"/>
                  </a:lnTo>
                  <a:lnTo>
                    <a:pt x="102235" y="37541"/>
                  </a:lnTo>
                  <a:lnTo>
                    <a:pt x="102603" y="37414"/>
                  </a:lnTo>
                  <a:lnTo>
                    <a:pt x="103809" y="36779"/>
                  </a:lnTo>
                  <a:lnTo>
                    <a:pt x="104762" y="36271"/>
                  </a:lnTo>
                  <a:lnTo>
                    <a:pt x="102666" y="36779"/>
                  </a:lnTo>
                  <a:lnTo>
                    <a:pt x="103365" y="36398"/>
                  </a:lnTo>
                  <a:lnTo>
                    <a:pt x="104521" y="35763"/>
                  </a:lnTo>
                  <a:lnTo>
                    <a:pt x="102857" y="36144"/>
                  </a:lnTo>
                  <a:lnTo>
                    <a:pt x="103543" y="35636"/>
                  </a:lnTo>
                  <a:lnTo>
                    <a:pt x="103720" y="35509"/>
                  </a:lnTo>
                  <a:lnTo>
                    <a:pt x="104584" y="34874"/>
                  </a:lnTo>
                  <a:lnTo>
                    <a:pt x="102730" y="35509"/>
                  </a:lnTo>
                  <a:lnTo>
                    <a:pt x="103060" y="35255"/>
                  </a:lnTo>
                  <a:lnTo>
                    <a:pt x="103225" y="35128"/>
                  </a:lnTo>
                  <a:lnTo>
                    <a:pt x="104216" y="34366"/>
                  </a:lnTo>
                  <a:lnTo>
                    <a:pt x="101930" y="35128"/>
                  </a:lnTo>
                  <a:lnTo>
                    <a:pt x="102082" y="35001"/>
                  </a:lnTo>
                  <a:lnTo>
                    <a:pt x="102717" y="34493"/>
                  </a:lnTo>
                  <a:lnTo>
                    <a:pt x="103657" y="33731"/>
                  </a:lnTo>
                  <a:lnTo>
                    <a:pt x="101739" y="34493"/>
                  </a:lnTo>
                  <a:lnTo>
                    <a:pt x="101917" y="34366"/>
                  </a:lnTo>
                  <a:lnTo>
                    <a:pt x="102412" y="33985"/>
                  </a:lnTo>
                  <a:lnTo>
                    <a:pt x="103593" y="33096"/>
                  </a:lnTo>
                  <a:lnTo>
                    <a:pt x="101739" y="33985"/>
                  </a:lnTo>
                  <a:lnTo>
                    <a:pt x="102069" y="33604"/>
                  </a:lnTo>
                  <a:lnTo>
                    <a:pt x="102285" y="33350"/>
                  </a:lnTo>
                  <a:lnTo>
                    <a:pt x="103035" y="32461"/>
                  </a:lnTo>
                  <a:lnTo>
                    <a:pt x="101561" y="33350"/>
                  </a:lnTo>
                  <a:lnTo>
                    <a:pt x="101752" y="33096"/>
                  </a:lnTo>
                  <a:lnTo>
                    <a:pt x="102971" y="31445"/>
                  </a:lnTo>
                  <a:lnTo>
                    <a:pt x="101320" y="33096"/>
                  </a:lnTo>
                  <a:lnTo>
                    <a:pt x="101346" y="32969"/>
                  </a:lnTo>
                  <a:lnTo>
                    <a:pt x="102057" y="30429"/>
                  </a:lnTo>
                  <a:lnTo>
                    <a:pt x="100761" y="32969"/>
                  </a:lnTo>
                  <a:lnTo>
                    <a:pt x="100774" y="32588"/>
                  </a:lnTo>
                  <a:lnTo>
                    <a:pt x="100774" y="32461"/>
                  </a:lnTo>
                  <a:lnTo>
                    <a:pt x="100799" y="31953"/>
                  </a:lnTo>
                  <a:lnTo>
                    <a:pt x="100888" y="29667"/>
                  </a:lnTo>
                  <a:lnTo>
                    <a:pt x="100469" y="31826"/>
                  </a:lnTo>
                  <a:lnTo>
                    <a:pt x="100457" y="31953"/>
                  </a:lnTo>
                  <a:lnTo>
                    <a:pt x="100355" y="32461"/>
                  </a:lnTo>
                  <a:lnTo>
                    <a:pt x="100342" y="32588"/>
                  </a:lnTo>
                  <a:lnTo>
                    <a:pt x="100152" y="33604"/>
                  </a:lnTo>
                  <a:lnTo>
                    <a:pt x="99910" y="32715"/>
                  </a:lnTo>
                  <a:lnTo>
                    <a:pt x="100342" y="32588"/>
                  </a:lnTo>
                  <a:lnTo>
                    <a:pt x="100342" y="32461"/>
                  </a:lnTo>
                  <a:lnTo>
                    <a:pt x="99847" y="32461"/>
                  </a:lnTo>
                  <a:lnTo>
                    <a:pt x="99834" y="34366"/>
                  </a:lnTo>
                  <a:lnTo>
                    <a:pt x="99644" y="33972"/>
                  </a:lnTo>
                  <a:lnTo>
                    <a:pt x="99644" y="40335"/>
                  </a:lnTo>
                  <a:lnTo>
                    <a:pt x="99606" y="40462"/>
                  </a:lnTo>
                  <a:lnTo>
                    <a:pt x="99606" y="40335"/>
                  </a:lnTo>
                  <a:lnTo>
                    <a:pt x="99644" y="33972"/>
                  </a:lnTo>
                  <a:lnTo>
                    <a:pt x="99529" y="33731"/>
                  </a:lnTo>
                  <a:lnTo>
                    <a:pt x="99529" y="35001"/>
                  </a:lnTo>
                  <a:lnTo>
                    <a:pt x="99529" y="37287"/>
                  </a:lnTo>
                  <a:lnTo>
                    <a:pt x="99377" y="37388"/>
                  </a:lnTo>
                  <a:lnTo>
                    <a:pt x="99377" y="40208"/>
                  </a:lnTo>
                  <a:lnTo>
                    <a:pt x="99250" y="40259"/>
                  </a:lnTo>
                  <a:lnTo>
                    <a:pt x="99250" y="40462"/>
                  </a:lnTo>
                  <a:lnTo>
                    <a:pt x="99085" y="40843"/>
                  </a:lnTo>
                  <a:lnTo>
                    <a:pt x="98894" y="40970"/>
                  </a:lnTo>
                  <a:lnTo>
                    <a:pt x="98831" y="40843"/>
                  </a:lnTo>
                  <a:lnTo>
                    <a:pt x="98806" y="40716"/>
                  </a:lnTo>
                  <a:lnTo>
                    <a:pt x="99098" y="40462"/>
                  </a:lnTo>
                  <a:lnTo>
                    <a:pt x="99250" y="40462"/>
                  </a:lnTo>
                  <a:lnTo>
                    <a:pt x="99250" y="40259"/>
                  </a:lnTo>
                  <a:lnTo>
                    <a:pt x="98971" y="40335"/>
                  </a:lnTo>
                  <a:lnTo>
                    <a:pt x="98767" y="40335"/>
                  </a:lnTo>
                  <a:lnTo>
                    <a:pt x="98691" y="39827"/>
                  </a:lnTo>
                  <a:lnTo>
                    <a:pt x="98615" y="40462"/>
                  </a:lnTo>
                  <a:lnTo>
                    <a:pt x="98564" y="40843"/>
                  </a:lnTo>
                  <a:lnTo>
                    <a:pt x="98552" y="40970"/>
                  </a:lnTo>
                  <a:lnTo>
                    <a:pt x="98513" y="43510"/>
                  </a:lnTo>
                  <a:lnTo>
                    <a:pt x="98171" y="43510"/>
                  </a:lnTo>
                  <a:lnTo>
                    <a:pt x="98120" y="43637"/>
                  </a:lnTo>
                  <a:lnTo>
                    <a:pt x="97853" y="43637"/>
                  </a:lnTo>
                  <a:lnTo>
                    <a:pt x="97675" y="43510"/>
                  </a:lnTo>
                  <a:lnTo>
                    <a:pt x="97599" y="48717"/>
                  </a:lnTo>
                  <a:lnTo>
                    <a:pt x="97599" y="48971"/>
                  </a:lnTo>
                  <a:lnTo>
                    <a:pt x="97459" y="48717"/>
                  </a:lnTo>
                  <a:lnTo>
                    <a:pt x="97599" y="48717"/>
                  </a:lnTo>
                  <a:lnTo>
                    <a:pt x="97599" y="43446"/>
                  </a:lnTo>
                  <a:lnTo>
                    <a:pt x="97497" y="43637"/>
                  </a:lnTo>
                  <a:lnTo>
                    <a:pt x="97434" y="51892"/>
                  </a:lnTo>
                  <a:lnTo>
                    <a:pt x="97243" y="52781"/>
                  </a:lnTo>
                  <a:lnTo>
                    <a:pt x="96901" y="52654"/>
                  </a:lnTo>
                  <a:lnTo>
                    <a:pt x="97040" y="52400"/>
                  </a:lnTo>
                  <a:lnTo>
                    <a:pt x="97180" y="52273"/>
                  </a:lnTo>
                  <a:lnTo>
                    <a:pt x="97434" y="51892"/>
                  </a:lnTo>
                  <a:lnTo>
                    <a:pt x="97434" y="43637"/>
                  </a:lnTo>
                  <a:lnTo>
                    <a:pt x="97320" y="45923"/>
                  </a:lnTo>
                  <a:lnTo>
                    <a:pt x="97205" y="46304"/>
                  </a:lnTo>
                  <a:lnTo>
                    <a:pt x="97193" y="51638"/>
                  </a:lnTo>
                  <a:lnTo>
                    <a:pt x="96888" y="52273"/>
                  </a:lnTo>
                  <a:lnTo>
                    <a:pt x="96634" y="52146"/>
                  </a:lnTo>
                  <a:lnTo>
                    <a:pt x="96774" y="52019"/>
                  </a:lnTo>
                  <a:lnTo>
                    <a:pt x="96913" y="51892"/>
                  </a:lnTo>
                  <a:lnTo>
                    <a:pt x="97193" y="51638"/>
                  </a:lnTo>
                  <a:lnTo>
                    <a:pt x="97193" y="46316"/>
                  </a:lnTo>
                  <a:lnTo>
                    <a:pt x="97040" y="46431"/>
                  </a:lnTo>
                  <a:lnTo>
                    <a:pt x="96964" y="50622"/>
                  </a:lnTo>
                  <a:lnTo>
                    <a:pt x="96748" y="50749"/>
                  </a:lnTo>
                  <a:lnTo>
                    <a:pt x="96799" y="51384"/>
                  </a:lnTo>
                  <a:lnTo>
                    <a:pt x="96647" y="51638"/>
                  </a:lnTo>
                  <a:lnTo>
                    <a:pt x="96507" y="51625"/>
                  </a:lnTo>
                  <a:lnTo>
                    <a:pt x="96507" y="51892"/>
                  </a:lnTo>
                  <a:lnTo>
                    <a:pt x="96431" y="52019"/>
                  </a:lnTo>
                  <a:lnTo>
                    <a:pt x="96304" y="52019"/>
                  </a:lnTo>
                  <a:lnTo>
                    <a:pt x="96507" y="51892"/>
                  </a:lnTo>
                  <a:lnTo>
                    <a:pt x="96507" y="51625"/>
                  </a:lnTo>
                  <a:lnTo>
                    <a:pt x="95935" y="51511"/>
                  </a:lnTo>
                  <a:lnTo>
                    <a:pt x="95796" y="51384"/>
                  </a:lnTo>
                  <a:lnTo>
                    <a:pt x="95580" y="51257"/>
                  </a:lnTo>
                  <a:lnTo>
                    <a:pt x="95631" y="51130"/>
                  </a:lnTo>
                  <a:lnTo>
                    <a:pt x="95694" y="51003"/>
                  </a:lnTo>
                  <a:lnTo>
                    <a:pt x="95745" y="50876"/>
                  </a:lnTo>
                  <a:lnTo>
                    <a:pt x="96964" y="50622"/>
                  </a:lnTo>
                  <a:lnTo>
                    <a:pt x="96964" y="46431"/>
                  </a:lnTo>
                  <a:lnTo>
                    <a:pt x="96647" y="46431"/>
                  </a:lnTo>
                  <a:lnTo>
                    <a:pt x="96647" y="49352"/>
                  </a:lnTo>
                  <a:lnTo>
                    <a:pt x="96647" y="49479"/>
                  </a:lnTo>
                  <a:lnTo>
                    <a:pt x="96456" y="49479"/>
                  </a:lnTo>
                  <a:lnTo>
                    <a:pt x="96393" y="49225"/>
                  </a:lnTo>
                  <a:lnTo>
                    <a:pt x="96647" y="49352"/>
                  </a:lnTo>
                  <a:lnTo>
                    <a:pt x="96647" y="46431"/>
                  </a:lnTo>
                  <a:lnTo>
                    <a:pt x="96507" y="46177"/>
                  </a:lnTo>
                  <a:lnTo>
                    <a:pt x="96481" y="46050"/>
                  </a:lnTo>
                  <a:lnTo>
                    <a:pt x="96748" y="46050"/>
                  </a:lnTo>
                  <a:lnTo>
                    <a:pt x="97205" y="46304"/>
                  </a:lnTo>
                  <a:lnTo>
                    <a:pt x="97205" y="45923"/>
                  </a:lnTo>
                  <a:lnTo>
                    <a:pt x="97053" y="45923"/>
                  </a:lnTo>
                  <a:lnTo>
                    <a:pt x="96443" y="45796"/>
                  </a:lnTo>
                  <a:lnTo>
                    <a:pt x="96405" y="45529"/>
                  </a:lnTo>
                  <a:lnTo>
                    <a:pt x="96405" y="46431"/>
                  </a:lnTo>
                  <a:lnTo>
                    <a:pt x="96227" y="46431"/>
                  </a:lnTo>
                  <a:lnTo>
                    <a:pt x="95834" y="46177"/>
                  </a:lnTo>
                  <a:lnTo>
                    <a:pt x="96342" y="46177"/>
                  </a:lnTo>
                  <a:lnTo>
                    <a:pt x="96405" y="46431"/>
                  </a:lnTo>
                  <a:lnTo>
                    <a:pt x="96405" y="45529"/>
                  </a:lnTo>
                  <a:lnTo>
                    <a:pt x="96354" y="45161"/>
                  </a:lnTo>
                  <a:lnTo>
                    <a:pt x="96697" y="45161"/>
                  </a:lnTo>
                  <a:lnTo>
                    <a:pt x="96621" y="45288"/>
                  </a:lnTo>
                  <a:lnTo>
                    <a:pt x="97104" y="45415"/>
                  </a:lnTo>
                  <a:lnTo>
                    <a:pt x="97091" y="45542"/>
                  </a:lnTo>
                  <a:lnTo>
                    <a:pt x="97320" y="45923"/>
                  </a:lnTo>
                  <a:lnTo>
                    <a:pt x="97320" y="43637"/>
                  </a:lnTo>
                  <a:lnTo>
                    <a:pt x="97002" y="43357"/>
                  </a:lnTo>
                  <a:lnTo>
                    <a:pt x="97002" y="43637"/>
                  </a:lnTo>
                  <a:lnTo>
                    <a:pt x="96875" y="43637"/>
                  </a:lnTo>
                  <a:lnTo>
                    <a:pt x="96761" y="44145"/>
                  </a:lnTo>
                  <a:lnTo>
                    <a:pt x="96621" y="44145"/>
                  </a:lnTo>
                  <a:lnTo>
                    <a:pt x="96621" y="44653"/>
                  </a:lnTo>
                  <a:lnTo>
                    <a:pt x="96329" y="44907"/>
                  </a:lnTo>
                  <a:lnTo>
                    <a:pt x="96291" y="44678"/>
                  </a:lnTo>
                  <a:lnTo>
                    <a:pt x="96291" y="45796"/>
                  </a:lnTo>
                  <a:lnTo>
                    <a:pt x="95846" y="45796"/>
                  </a:lnTo>
                  <a:lnTo>
                    <a:pt x="95275" y="45669"/>
                  </a:lnTo>
                  <a:lnTo>
                    <a:pt x="95186" y="45542"/>
                  </a:lnTo>
                  <a:lnTo>
                    <a:pt x="95364" y="45415"/>
                  </a:lnTo>
                  <a:lnTo>
                    <a:pt x="95504" y="45415"/>
                  </a:lnTo>
                  <a:lnTo>
                    <a:pt x="95910" y="45288"/>
                  </a:lnTo>
                  <a:lnTo>
                    <a:pt x="96177" y="45288"/>
                  </a:lnTo>
                  <a:lnTo>
                    <a:pt x="96291" y="45796"/>
                  </a:lnTo>
                  <a:lnTo>
                    <a:pt x="96291" y="44678"/>
                  </a:lnTo>
                  <a:lnTo>
                    <a:pt x="96266" y="44526"/>
                  </a:lnTo>
                  <a:lnTo>
                    <a:pt x="96469" y="44399"/>
                  </a:lnTo>
                  <a:lnTo>
                    <a:pt x="96380" y="44526"/>
                  </a:lnTo>
                  <a:lnTo>
                    <a:pt x="96621" y="44653"/>
                  </a:lnTo>
                  <a:lnTo>
                    <a:pt x="96621" y="44145"/>
                  </a:lnTo>
                  <a:lnTo>
                    <a:pt x="96494" y="44145"/>
                  </a:lnTo>
                  <a:lnTo>
                    <a:pt x="96240" y="44272"/>
                  </a:lnTo>
                  <a:lnTo>
                    <a:pt x="96164" y="43637"/>
                  </a:lnTo>
                  <a:lnTo>
                    <a:pt x="96545" y="43891"/>
                  </a:lnTo>
                  <a:lnTo>
                    <a:pt x="96761" y="44145"/>
                  </a:lnTo>
                  <a:lnTo>
                    <a:pt x="96761" y="43599"/>
                  </a:lnTo>
                  <a:lnTo>
                    <a:pt x="96570" y="43510"/>
                  </a:lnTo>
                  <a:lnTo>
                    <a:pt x="96532" y="43256"/>
                  </a:lnTo>
                  <a:lnTo>
                    <a:pt x="96558" y="43129"/>
                  </a:lnTo>
                  <a:lnTo>
                    <a:pt x="97002" y="43637"/>
                  </a:lnTo>
                  <a:lnTo>
                    <a:pt x="97002" y="43357"/>
                  </a:lnTo>
                  <a:lnTo>
                    <a:pt x="96812" y="43129"/>
                  </a:lnTo>
                  <a:lnTo>
                    <a:pt x="96697" y="43002"/>
                  </a:lnTo>
                  <a:lnTo>
                    <a:pt x="97332" y="43383"/>
                  </a:lnTo>
                  <a:lnTo>
                    <a:pt x="97497" y="43637"/>
                  </a:lnTo>
                  <a:lnTo>
                    <a:pt x="97497" y="43357"/>
                  </a:lnTo>
                  <a:lnTo>
                    <a:pt x="97091" y="43002"/>
                  </a:lnTo>
                  <a:lnTo>
                    <a:pt x="96951" y="42875"/>
                  </a:lnTo>
                  <a:lnTo>
                    <a:pt x="97345" y="42748"/>
                  </a:lnTo>
                  <a:lnTo>
                    <a:pt x="97434" y="42621"/>
                  </a:lnTo>
                  <a:lnTo>
                    <a:pt x="97713" y="42494"/>
                  </a:lnTo>
                  <a:lnTo>
                    <a:pt x="97917" y="42621"/>
                  </a:lnTo>
                  <a:lnTo>
                    <a:pt x="98209" y="42875"/>
                  </a:lnTo>
                  <a:lnTo>
                    <a:pt x="98412" y="43002"/>
                  </a:lnTo>
                  <a:lnTo>
                    <a:pt x="98513" y="43510"/>
                  </a:lnTo>
                  <a:lnTo>
                    <a:pt x="98513" y="40970"/>
                  </a:lnTo>
                  <a:lnTo>
                    <a:pt x="98564" y="40843"/>
                  </a:lnTo>
                  <a:lnTo>
                    <a:pt x="98564" y="40487"/>
                  </a:lnTo>
                  <a:lnTo>
                    <a:pt x="98234" y="40589"/>
                  </a:lnTo>
                  <a:lnTo>
                    <a:pt x="97650" y="40716"/>
                  </a:lnTo>
                  <a:lnTo>
                    <a:pt x="97586" y="40589"/>
                  </a:lnTo>
                  <a:lnTo>
                    <a:pt x="97624" y="40462"/>
                  </a:lnTo>
                  <a:lnTo>
                    <a:pt x="98323" y="40462"/>
                  </a:lnTo>
                  <a:lnTo>
                    <a:pt x="97828" y="40335"/>
                  </a:lnTo>
                  <a:lnTo>
                    <a:pt x="97955" y="40208"/>
                  </a:lnTo>
                  <a:lnTo>
                    <a:pt x="98221" y="39954"/>
                  </a:lnTo>
                  <a:lnTo>
                    <a:pt x="98729" y="39700"/>
                  </a:lnTo>
                  <a:lnTo>
                    <a:pt x="99098" y="39700"/>
                  </a:lnTo>
                  <a:lnTo>
                    <a:pt x="99275" y="39827"/>
                  </a:lnTo>
                  <a:lnTo>
                    <a:pt x="99377" y="40208"/>
                  </a:lnTo>
                  <a:lnTo>
                    <a:pt x="99377" y="37388"/>
                  </a:lnTo>
                  <a:lnTo>
                    <a:pt x="99187" y="37668"/>
                  </a:lnTo>
                  <a:lnTo>
                    <a:pt x="98361" y="38049"/>
                  </a:lnTo>
                  <a:lnTo>
                    <a:pt x="98348" y="39192"/>
                  </a:lnTo>
                  <a:lnTo>
                    <a:pt x="98310" y="39446"/>
                  </a:lnTo>
                  <a:lnTo>
                    <a:pt x="98298" y="39573"/>
                  </a:lnTo>
                  <a:lnTo>
                    <a:pt x="98272" y="39700"/>
                  </a:lnTo>
                  <a:lnTo>
                    <a:pt x="97777" y="40081"/>
                  </a:lnTo>
                  <a:lnTo>
                    <a:pt x="97434" y="40208"/>
                  </a:lnTo>
                  <a:lnTo>
                    <a:pt x="97409" y="40081"/>
                  </a:lnTo>
                  <a:lnTo>
                    <a:pt x="97409" y="39954"/>
                  </a:lnTo>
                  <a:lnTo>
                    <a:pt x="97701" y="39827"/>
                  </a:lnTo>
                  <a:lnTo>
                    <a:pt x="97993" y="39700"/>
                  </a:lnTo>
                  <a:lnTo>
                    <a:pt x="98298" y="39573"/>
                  </a:lnTo>
                  <a:lnTo>
                    <a:pt x="97751" y="39700"/>
                  </a:lnTo>
                  <a:lnTo>
                    <a:pt x="97790" y="39446"/>
                  </a:lnTo>
                  <a:lnTo>
                    <a:pt x="98171" y="39065"/>
                  </a:lnTo>
                  <a:lnTo>
                    <a:pt x="98107" y="39192"/>
                  </a:lnTo>
                  <a:lnTo>
                    <a:pt x="98348" y="39192"/>
                  </a:lnTo>
                  <a:lnTo>
                    <a:pt x="98348" y="38074"/>
                  </a:lnTo>
                  <a:lnTo>
                    <a:pt x="98272" y="38684"/>
                  </a:lnTo>
                  <a:lnTo>
                    <a:pt x="98107" y="38811"/>
                  </a:lnTo>
                  <a:lnTo>
                    <a:pt x="98056" y="38938"/>
                  </a:lnTo>
                  <a:lnTo>
                    <a:pt x="97548" y="39446"/>
                  </a:lnTo>
                  <a:lnTo>
                    <a:pt x="97370" y="39624"/>
                  </a:lnTo>
                  <a:lnTo>
                    <a:pt x="97370" y="42367"/>
                  </a:lnTo>
                  <a:lnTo>
                    <a:pt x="96608" y="42494"/>
                  </a:lnTo>
                  <a:lnTo>
                    <a:pt x="96342" y="42240"/>
                  </a:lnTo>
                  <a:lnTo>
                    <a:pt x="96939" y="42240"/>
                  </a:lnTo>
                  <a:lnTo>
                    <a:pt x="97370" y="42367"/>
                  </a:lnTo>
                  <a:lnTo>
                    <a:pt x="97370" y="39624"/>
                  </a:lnTo>
                  <a:lnTo>
                    <a:pt x="97066" y="39827"/>
                  </a:lnTo>
                  <a:lnTo>
                    <a:pt x="97218" y="39573"/>
                  </a:lnTo>
                  <a:lnTo>
                    <a:pt x="97612" y="38938"/>
                  </a:lnTo>
                  <a:lnTo>
                    <a:pt x="97688" y="38811"/>
                  </a:lnTo>
                  <a:lnTo>
                    <a:pt x="97104" y="38811"/>
                  </a:lnTo>
                  <a:lnTo>
                    <a:pt x="97307" y="38430"/>
                  </a:lnTo>
                  <a:lnTo>
                    <a:pt x="97370" y="38557"/>
                  </a:lnTo>
                  <a:lnTo>
                    <a:pt x="97955" y="38557"/>
                  </a:lnTo>
                  <a:lnTo>
                    <a:pt x="98272" y="38684"/>
                  </a:lnTo>
                  <a:lnTo>
                    <a:pt x="98272" y="38176"/>
                  </a:lnTo>
                  <a:lnTo>
                    <a:pt x="98171" y="38303"/>
                  </a:lnTo>
                  <a:lnTo>
                    <a:pt x="97802" y="38176"/>
                  </a:lnTo>
                  <a:lnTo>
                    <a:pt x="97739" y="37541"/>
                  </a:lnTo>
                  <a:lnTo>
                    <a:pt x="98158" y="37287"/>
                  </a:lnTo>
                  <a:lnTo>
                    <a:pt x="98374" y="37160"/>
                  </a:lnTo>
                  <a:lnTo>
                    <a:pt x="98526" y="37033"/>
                  </a:lnTo>
                  <a:lnTo>
                    <a:pt x="98831" y="36779"/>
                  </a:lnTo>
                  <a:lnTo>
                    <a:pt x="98399" y="36779"/>
                  </a:lnTo>
                  <a:lnTo>
                    <a:pt x="98602" y="36652"/>
                  </a:lnTo>
                  <a:lnTo>
                    <a:pt x="98856" y="36398"/>
                  </a:lnTo>
                  <a:lnTo>
                    <a:pt x="98945" y="36779"/>
                  </a:lnTo>
                  <a:lnTo>
                    <a:pt x="99072" y="36906"/>
                  </a:lnTo>
                  <a:lnTo>
                    <a:pt x="99288" y="37033"/>
                  </a:lnTo>
                  <a:lnTo>
                    <a:pt x="99529" y="37287"/>
                  </a:lnTo>
                  <a:lnTo>
                    <a:pt x="99529" y="35001"/>
                  </a:lnTo>
                  <a:lnTo>
                    <a:pt x="98856" y="33705"/>
                  </a:lnTo>
                  <a:lnTo>
                    <a:pt x="98856" y="35255"/>
                  </a:lnTo>
                  <a:lnTo>
                    <a:pt x="98679" y="35001"/>
                  </a:lnTo>
                  <a:lnTo>
                    <a:pt x="98539" y="34798"/>
                  </a:lnTo>
                  <a:lnTo>
                    <a:pt x="98539" y="35636"/>
                  </a:lnTo>
                  <a:lnTo>
                    <a:pt x="98475" y="36410"/>
                  </a:lnTo>
                  <a:lnTo>
                    <a:pt x="98069" y="36779"/>
                  </a:lnTo>
                  <a:lnTo>
                    <a:pt x="98298" y="36144"/>
                  </a:lnTo>
                  <a:lnTo>
                    <a:pt x="98475" y="36410"/>
                  </a:lnTo>
                  <a:lnTo>
                    <a:pt x="98475" y="35610"/>
                  </a:lnTo>
                  <a:lnTo>
                    <a:pt x="98158" y="35483"/>
                  </a:lnTo>
                  <a:lnTo>
                    <a:pt x="98158" y="36144"/>
                  </a:lnTo>
                  <a:lnTo>
                    <a:pt x="97840" y="36525"/>
                  </a:lnTo>
                  <a:lnTo>
                    <a:pt x="97726" y="36652"/>
                  </a:lnTo>
                  <a:lnTo>
                    <a:pt x="97485" y="37033"/>
                  </a:lnTo>
                  <a:lnTo>
                    <a:pt x="97548" y="36779"/>
                  </a:lnTo>
                  <a:lnTo>
                    <a:pt x="97586" y="36652"/>
                  </a:lnTo>
                  <a:lnTo>
                    <a:pt x="97726" y="36652"/>
                  </a:lnTo>
                  <a:lnTo>
                    <a:pt x="97726" y="36461"/>
                  </a:lnTo>
                  <a:lnTo>
                    <a:pt x="97739" y="36017"/>
                  </a:lnTo>
                  <a:lnTo>
                    <a:pt x="98158" y="36144"/>
                  </a:lnTo>
                  <a:lnTo>
                    <a:pt x="98158" y="35483"/>
                  </a:lnTo>
                  <a:lnTo>
                    <a:pt x="97917" y="35382"/>
                  </a:lnTo>
                  <a:lnTo>
                    <a:pt x="97967" y="35255"/>
                  </a:lnTo>
                  <a:lnTo>
                    <a:pt x="98386" y="35128"/>
                  </a:lnTo>
                  <a:lnTo>
                    <a:pt x="98539" y="35636"/>
                  </a:lnTo>
                  <a:lnTo>
                    <a:pt x="98539" y="34798"/>
                  </a:lnTo>
                  <a:lnTo>
                    <a:pt x="98348" y="34518"/>
                  </a:lnTo>
                  <a:lnTo>
                    <a:pt x="98348" y="35001"/>
                  </a:lnTo>
                  <a:lnTo>
                    <a:pt x="98005" y="35001"/>
                  </a:lnTo>
                  <a:lnTo>
                    <a:pt x="97891" y="35255"/>
                  </a:lnTo>
                  <a:lnTo>
                    <a:pt x="97815" y="35382"/>
                  </a:lnTo>
                  <a:lnTo>
                    <a:pt x="97713" y="35636"/>
                  </a:lnTo>
                  <a:lnTo>
                    <a:pt x="97459" y="35636"/>
                  </a:lnTo>
                  <a:lnTo>
                    <a:pt x="97370" y="35509"/>
                  </a:lnTo>
                  <a:lnTo>
                    <a:pt x="97713" y="35636"/>
                  </a:lnTo>
                  <a:lnTo>
                    <a:pt x="97713" y="35344"/>
                  </a:lnTo>
                  <a:lnTo>
                    <a:pt x="97510" y="35255"/>
                  </a:lnTo>
                  <a:lnTo>
                    <a:pt x="97891" y="35255"/>
                  </a:lnTo>
                  <a:lnTo>
                    <a:pt x="97891" y="34963"/>
                  </a:lnTo>
                  <a:lnTo>
                    <a:pt x="97637" y="34874"/>
                  </a:lnTo>
                  <a:lnTo>
                    <a:pt x="97917" y="34747"/>
                  </a:lnTo>
                  <a:lnTo>
                    <a:pt x="97751" y="34747"/>
                  </a:lnTo>
                  <a:lnTo>
                    <a:pt x="98107" y="34366"/>
                  </a:lnTo>
                  <a:lnTo>
                    <a:pt x="98348" y="35001"/>
                  </a:lnTo>
                  <a:lnTo>
                    <a:pt x="98348" y="34518"/>
                  </a:lnTo>
                  <a:lnTo>
                    <a:pt x="98247" y="34366"/>
                  </a:lnTo>
                  <a:lnTo>
                    <a:pt x="98247" y="34239"/>
                  </a:lnTo>
                  <a:lnTo>
                    <a:pt x="98691" y="33604"/>
                  </a:lnTo>
                  <a:lnTo>
                    <a:pt x="98856" y="35255"/>
                  </a:lnTo>
                  <a:lnTo>
                    <a:pt x="98856" y="33705"/>
                  </a:lnTo>
                  <a:lnTo>
                    <a:pt x="98831" y="33350"/>
                  </a:lnTo>
                  <a:lnTo>
                    <a:pt x="99136" y="32969"/>
                  </a:lnTo>
                  <a:lnTo>
                    <a:pt x="99529" y="35001"/>
                  </a:lnTo>
                  <a:lnTo>
                    <a:pt x="99529" y="33731"/>
                  </a:lnTo>
                  <a:lnTo>
                    <a:pt x="99174" y="32969"/>
                  </a:lnTo>
                  <a:lnTo>
                    <a:pt x="99745" y="32715"/>
                  </a:lnTo>
                  <a:lnTo>
                    <a:pt x="99834" y="34366"/>
                  </a:lnTo>
                  <a:lnTo>
                    <a:pt x="99834" y="32410"/>
                  </a:lnTo>
                  <a:lnTo>
                    <a:pt x="99783" y="32207"/>
                  </a:lnTo>
                  <a:lnTo>
                    <a:pt x="100114" y="32080"/>
                  </a:lnTo>
                  <a:lnTo>
                    <a:pt x="100457" y="31953"/>
                  </a:lnTo>
                  <a:lnTo>
                    <a:pt x="99745" y="31953"/>
                  </a:lnTo>
                  <a:lnTo>
                    <a:pt x="99745" y="32461"/>
                  </a:lnTo>
                  <a:lnTo>
                    <a:pt x="99123" y="32461"/>
                  </a:lnTo>
                  <a:lnTo>
                    <a:pt x="99720" y="32207"/>
                  </a:lnTo>
                  <a:lnTo>
                    <a:pt x="99745" y="32461"/>
                  </a:lnTo>
                  <a:lnTo>
                    <a:pt x="99745" y="31953"/>
                  </a:lnTo>
                  <a:lnTo>
                    <a:pt x="99148" y="32080"/>
                  </a:lnTo>
                  <a:lnTo>
                    <a:pt x="99326" y="31953"/>
                  </a:lnTo>
                  <a:lnTo>
                    <a:pt x="100584" y="31064"/>
                  </a:lnTo>
                  <a:lnTo>
                    <a:pt x="98971" y="31953"/>
                  </a:lnTo>
                  <a:lnTo>
                    <a:pt x="99021" y="31826"/>
                  </a:lnTo>
                  <a:lnTo>
                    <a:pt x="99555" y="30683"/>
                  </a:lnTo>
                  <a:lnTo>
                    <a:pt x="98348" y="31826"/>
                  </a:lnTo>
                  <a:lnTo>
                    <a:pt x="98488" y="31064"/>
                  </a:lnTo>
                  <a:lnTo>
                    <a:pt x="97815" y="32080"/>
                  </a:lnTo>
                  <a:lnTo>
                    <a:pt x="97497" y="32461"/>
                  </a:lnTo>
                  <a:lnTo>
                    <a:pt x="97231" y="33350"/>
                  </a:lnTo>
                  <a:lnTo>
                    <a:pt x="97002" y="34366"/>
                  </a:lnTo>
                  <a:lnTo>
                    <a:pt x="96862" y="34505"/>
                  </a:lnTo>
                  <a:lnTo>
                    <a:pt x="96862" y="34874"/>
                  </a:lnTo>
                  <a:lnTo>
                    <a:pt x="96837" y="35001"/>
                  </a:lnTo>
                  <a:lnTo>
                    <a:pt x="96862" y="34874"/>
                  </a:lnTo>
                  <a:lnTo>
                    <a:pt x="96862" y="34505"/>
                  </a:lnTo>
                  <a:lnTo>
                    <a:pt x="96621" y="34747"/>
                  </a:lnTo>
                  <a:lnTo>
                    <a:pt x="96824" y="33858"/>
                  </a:lnTo>
                  <a:lnTo>
                    <a:pt x="97078" y="32969"/>
                  </a:lnTo>
                  <a:lnTo>
                    <a:pt x="96659" y="33858"/>
                  </a:lnTo>
                  <a:lnTo>
                    <a:pt x="96634" y="33604"/>
                  </a:lnTo>
                  <a:lnTo>
                    <a:pt x="96342" y="33731"/>
                  </a:lnTo>
                  <a:lnTo>
                    <a:pt x="96151" y="33642"/>
                  </a:lnTo>
                  <a:lnTo>
                    <a:pt x="96151" y="45034"/>
                  </a:lnTo>
                  <a:lnTo>
                    <a:pt x="95656" y="45161"/>
                  </a:lnTo>
                  <a:lnTo>
                    <a:pt x="95364" y="45034"/>
                  </a:lnTo>
                  <a:lnTo>
                    <a:pt x="95389" y="44907"/>
                  </a:lnTo>
                  <a:lnTo>
                    <a:pt x="95504" y="44780"/>
                  </a:lnTo>
                  <a:lnTo>
                    <a:pt x="95935" y="44780"/>
                  </a:lnTo>
                  <a:lnTo>
                    <a:pt x="95948" y="44653"/>
                  </a:lnTo>
                  <a:lnTo>
                    <a:pt x="96050" y="44526"/>
                  </a:lnTo>
                  <a:lnTo>
                    <a:pt x="96151" y="45034"/>
                  </a:lnTo>
                  <a:lnTo>
                    <a:pt x="96151" y="33642"/>
                  </a:lnTo>
                  <a:lnTo>
                    <a:pt x="96100" y="33477"/>
                  </a:lnTo>
                  <a:lnTo>
                    <a:pt x="96507" y="33350"/>
                  </a:lnTo>
                  <a:lnTo>
                    <a:pt x="96926" y="33223"/>
                  </a:lnTo>
                  <a:lnTo>
                    <a:pt x="96456" y="33096"/>
                  </a:lnTo>
                  <a:lnTo>
                    <a:pt x="96088" y="33096"/>
                  </a:lnTo>
                  <a:lnTo>
                    <a:pt x="96012" y="44399"/>
                  </a:lnTo>
                  <a:lnTo>
                    <a:pt x="95770" y="44526"/>
                  </a:lnTo>
                  <a:lnTo>
                    <a:pt x="95389" y="44526"/>
                  </a:lnTo>
                  <a:lnTo>
                    <a:pt x="95377" y="44399"/>
                  </a:lnTo>
                  <a:lnTo>
                    <a:pt x="95364" y="44272"/>
                  </a:lnTo>
                  <a:lnTo>
                    <a:pt x="95440" y="43891"/>
                  </a:lnTo>
                  <a:lnTo>
                    <a:pt x="95516" y="43764"/>
                  </a:lnTo>
                  <a:lnTo>
                    <a:pt x="95796" y="43510"/>
                  </a:lnTo>
                  <a:lnTo>
                    <a:pt x="96012" y="44399"/>
                  </a:lnTo>
                  <a:lnTo>
                    <a:pt x="96012" y="33007"/>
                  </a:lnTo>
                  <a:lnTo>
                    <a:pt x="95999" y="32842"/>
                  </a:lnTo>
                  <a:lnTo>
                    <a:pt x="96012" y="32715"/>
                  </a:lnTo>
                  <a:lnTo>
                    <a:pt x="96024" y="32588"/>
                  </a:lnTo>
                  <a:lnTo>
                    <a:pt x="97066" y="32461"/>
                  </a:lnTo>
                  <a:lnTo>
                    <a:pt x="96151" y="32334"/>
                  </a:lnTo>
                  <a:lnTo>
                    <a:pt x="96189" y="32207"/>
                  </a:lnTo>
                  <a:lnTo>
                    <a:pt x="96240" y="32080"/>
                  </a:lnTo>
                  <a:lnTo>
                    <a:pt x="96939" y="31826"/>
                  </a:lnTo>
                  <a:lnTo>
                    <a:pt x="97294" y="31699"/>
                  </a:lnTo>
                  <a:lnTo>
                    <a:pt x="96812" y="31699"/>
                  </a:lnTo>
                  <a:lnTo>
                    <a:pt x="96405" y="31826"/>
                  </a:lnTo>
                  <a:lnTo>
                    <a:pt x="96469" y="31699"/>
                  </a:lnTo>
                  <a:lnTo>
                    <a:pt x="96697" y="31318"/>
                  </a:lnTo>
                  <a:lnTo>
                    <a:pt x="95961" y="31673"/>
                  </a:lnTo>
                  <a:lnTo>
                    <a:pt x="95961" y="33477"/>
                  </a:lnTo>
                  <a:lnTo>
                    <a:pt x="95948" y="33604"/>
                  </a:lnTo>
                  <a:lnTo>
                    <a:pt x="95961" y="33477"/>
                  </a:lnTo>
                  <a:lnTo>
                    <a:pt x="95961" y="31673"/>
                  </a:lnTo>
                  <a:lnTo>
                    <a:pt x="96126" y="31064"/>
                  </a:lnTo>
                  <a:lnTo>
                    <a:pt x="96329" y="30556"/>
                  </a:lnTo>
                  <a:lnTo>
                    <a:pt x="95897" y="31064"/>
                  </a:lnTo>
                  <a:lnTo>
                    <a:pt x="95897" y="30175"/>
                  </a:lnTo>
                  <a:lnTo>
                    <a:pt x="95694" y="31318"/>
                  </a:lnTo>
                  <a:lnTo>
                    <a:pt x="95478" y="31572"/>
                  </a:lnTo>
                  <a:lnTo>
                    <a:pt x="95224" y="30556"/>
                  </a:lnTo>
                  <a:lnTo>
                    <a:pt x="95275" y="30302"/>
                  </a:lnTo>
                  <a:lnTo>
                    <a:pt x="95631" y="29794"/>
                  </a:lnTo>
                  <a:lnTo>
                    <a:pt x="95186" y="30302"/>
                  </a:lnTo>
                  <a:lnTo>
                    <a:pt x="95148" y="30149"/>
                  </a:lnTo>
                  <a:lnTo>
                    <a:pt x="95148" y="32080"/>
                  </a:lnTo>
                  <a:lnTo>
                    <a:pt x="95084" y="36779"/>
                  </a:lnTo>
                  <a:lnTo>
                    <a:pt x="94970" y="37287"/>
                  </a:lnTo>
                  <a:lnTo>
                    <a:pt x="94869" y="51257"/>
                  </a:lnTo>
                  <a:lnTo>
                    <a:pt x="94716" y="51638"/>
                  </a:lnTo>
                  <a:lnTo>
                    <a:pt x="94424" y="51257"/>
                  </a:lnTo>
                  <a:lnTo>
                    <a:pt x="94437" y="51130"/>
                  </a:lnTo>
                  <a:lnTo>
                    <a:pt x="94691" y="51130"/>
                  </a:lnTo>
                  <a:lnTo>
                    <a:pt x="94869" y="51257"/>
                  </a:lnTo>
                  <a:lnTo>
                    <a:pt x="94869" y="37211"/>
                  </a:lnTo>
                  <a:lnTo>
                    <a:pt x="94640" y="37033"/>
                  </a:lnTo>
                  <a:lnTo>
                    <a:pt x="94792" y="36906"/>
                  </a:lnTo>
                  <a:lnTo>
                    <a:pt x="95084" y="36779"/>
                  </a:lnTo>
                  <a:lnTo>
                    <a:pt x="95084" y="32054"/>
                  </a:lnTo>
                  <a:lnTo>
                    <a:pt x="94843" y="31953"/>
                  </a:lnTo>
                  <a:lnTo>
                    <a:pt x="94830" y="31572"/>
                  </a:lnTo>
                  <a:lnTo>
                    <a:pt x="94818" y="31318"/>
                  </a:lnTo>
                  <a:lnTo>
                    <a:pt x="94805" y="30937"/>
                  </a:lnTo>
                  <a:lnTo>
                    <a:pt x="94792" y="30810"/>
                  </a:lnTo>
                  <a:lnTo>
                    <a:pt x="94843" y="30683"/>
                  </a:lnTo>
                  <a:lnTo>
                    <a:pt x="94945" y="30429"/>
                  </a:lnTo>
                  <a:lnTo>
                    <a:pt x="95046" y="30175"/>
                  </a:lnTo>
                  <a:lnTo>
                    <a:pt x="95097" y="30302"/>
                  </a:lnTo>
                  <a:lnTo>
                    <a:pt x="95008" y="30556"/>
                  </a:lnTo>
                  <a:lnTo>
                    <a:pt x="94792" y="30810"/>
                  </a:lnTo>
                  <a:lnTo>
                    <a:pt x="95110" y="30556"/>
                  </a:lnTo>
                  <a:lnTo>
                    <a:pt x="95148" y="32080"/>
                  </a:lnTo>
                  <a:lnTo>
                    <a:pt x="95148" y="30149"/>
                  </a:lnTo>
                  <a:lnTo>
                    <a:pt x="95313" y="29667"/>
                  </a:lnTo>
                  <a:lnTo>
                    <a:pt x="94615" y="30162"/>
                  </a:lnTo>
                  <a:lnTo>
                    <a:pt x="94615" y="38176"/>
                  </a:lnTo>
                  <a:lnTo>
                    <a:pt x="94475" y="38023"/>
                  </a:lnTo>
                  <a:lnTo>
                    <a:pt x="94475" y="38811"/>
                  </a:lnTo>
                  <a:lnTo>
                    <a:pt x="94259" y="38722"/>
                  </a:lnTo>
                  <a:lnTo>
                    <a:pt x="94259" y="39446"/>
                  </a:lnTo>
                  <a:lnTo>
                    <a:pt x="93916" y="39573"/>
                  </a:lnTo>
                  <a:lnTo>
                    <a:pt x="93891" y="38938"/>
                  </a:lnTo>
                  <a:lnTo>
                    <a:pt x="94259" y="39446"/>
                  </a:lnTo>
                  <a:lnTo>
                    <a:pt x="94259" y="38722"/>
                  </a:lnTo>
                  <a:lnTo>
                    <a:pt x="93878" y="38557"/>
                  </a:lnTo>
                  <a:lnTo>
                    <a:pt x="93891" y="37922"/>
                  </a:lnTo>
                  <a:lnTo>
                    <a:pt x="93891" y="37668"/>
                  </a:lnTo>
                  <a:lnTo>
                    <a:pt x="94475" y="38811"/>
                  </a:lnTo>
                  <a:lnTo>
                    <a:pt x="94475" y="38023"/>
                  </a:lnTo>
                  <a:lnTo>
                    <a:pt x="94157" y="37668"/>
                  </a:lnTo>
                  <a:lnTo>
                    <a:pt x="94043" y="37541"/>
                  </a:lnTo>
                  <a:lnTo>
                    <a:pt x="93929" y="37414"/>
                  </a:lnTo>
                  <a:lnTo>
                    <a:pt x="94018" y="37160"/>
                  </a:lnTo>
                  <a:lnTo>
                    <a:pt x="94081" y="37033"/>
                  </a:lnTo>
                  <a:lnTo>
                    <a:pt x="94615" y="38176"/>
                  </a:lnTo>
                  <a:lnTo>
                    <a:pt x="94615" y="30162"/>
                  </a:lnTo>
                  <a:lnTo>
                    <a:pt x="94221" y="30429"/>
                  </a:lnTo>
                  <a:lnTo>
                    <a:pt x="94195" y="30175"/>
                  </a:lnTo>
                  <a:lnTo>
                    <a:pt x="94183" y="30048"/>
                  </a:lnTo>
                  <a:lnTo>
                    <a:pt x="94221" y="29794"/>
                  </a:lnTo>
                  <a:lnTo>
                    <a:pt x="94437" y="28651"/>
                  </a:lnTo>
                  <a:lnTo>
                    <a:pt x="93675" y="29667"/>
                  </a:lnTo>
                  <a:lnTo>
                    <a:pt x="93675" y="38430"/>
                  </a:lnTo>
                  <a:lnTo>
                    <a:pt x="93662" y="39573"/>
                  </a:lnTo>
                  <a:lnTo>
                    <a:pt x="93548" y="38938"/>
                  </a:lnTo>
                  <a:lnTo>
                    <a:pt x="93560" y="38569"/>
                  </a:lnTo>
                  <a:lnTo>
                    <a:pt x="93662" y="39573"/>
                  </a:lnTo>
                  <a:lnTo>
                    <a:pt x="93662" y="38455"/>
                  </a:lnTo>
                  <a:lnTo>
                    <a:pt x="93586" y="37922"/>
                  </a:lnTo>
                  <a:lnTo>
                    <a:pt x="93675" y="38430"/>
                  </a:lnTo>
                  <a:lnTo>
                    <a:pt x="93675" y="29667"/>
                  </a:lnTo>
                  <a:lnTo>
                    <a:pt x="93649" y="35001"/>
                  </a:lnTo>
                  <a:lnTo>
                    <a:pt x="93522" y="35090"/>
                  </a:lnTo>
                  <a:lnTo>
                    <a:pt x="93522" y="49225"/>
                  </a:lnTo>
                  <a:lnTo>
                    <a:pt x="93472" y="49352"/>
                  </a:lnTo>
                  <a:lnTo>
                    <a:pt x="93281" y="49479"/>
                  </a:lnTo>
                  <a:lnTo>
                    <a:pt x="93281" y="49352"/>
                  </a:lnTo>
                  <a:lnTo>
                    <a:pt x="93522" y="49225"/>
                  </a:lnTo>
                  <a:lnTo>
                    <a:pt x="93522" y="35090"/>
                  </a:lnTo>
                  <a:lnTo>
                    <a:pt x="93472" y="40081"/>
                  </a:lnTo>
                  <a:lnTo>
                    <a:pt x="93078" y="39700"/>
                  </a:lnTo>
                  <a:lnTo>
                    <a:pt x="92989" y="39573"/>
                  </a:lnTo>
                  <a:lnTo>
                    <a:pt x="92608" y="39065"/>
                  </a:lnTo>
                  <a:lnTo>
                    <a:pt x="92481" y="38430"/>
                  </a:lnTo>
                  <a:lnTo>
                    <a:pt x="92405" y="37922"/>
                  </a:lnTo>
                  <a:lnTo>
                    <a:pt x="92494" y="37541"/>
                  </a:lnTo>
                  <a:lnTo>
                    <a:pt x="93052" y="37668"/>
                  </a:lnTo>
                  <a:lnTo>
                    <a:pt x="93078" y="37795"/>
                  </a:lnTo>
                  <a:lnTo>
                    <a:pt x="93281" y="38049"/>
                  </a:lnTo>
                  <a:lnTo>
                    <a:pt x="93433" y="39573"/>
                  </a:lnTo>
                  <a:lnTo>
                    <a:pt x="93103" y="39700"/>
                  </a:lnTo>
                  <a:lnTo>
                    <a:pt x="93459" y="39700"/>
                  </a:lnTo>
                  <a:lnTo>
                    <a:pt x="93472" y="40081"/>
                  </a:lnTo>
                  <a:lnTo>
                    <a:pt x="93472" y="35115"/>
                  </a:lnTo>
                  <a:lnTo>
                    <a:pt x="93345" y="35001"/>
                  </a:lnTo>
                  <a:lnTo>
                    <a:pt x="93306" y="34874"/>
                  </a:lnTo>
                  <a:lnTo>
                    <a:pt x="93345" y="34747"/>
                  </a:lnTo>
                  <a:lnTo>
                    <a:pt x="93649" y="35001"/>
                  </a:lnTo>
                  <a:lnTo>
                    <a:pt x="93649" y="29705"/>
                  </a:lnTo>
                  <a:lnTo>
                    <a:pt x="93586" y="28270"/>
                  </a:lnTo>
                  <a:lnTo>
                    <a:pt x="93395" y="29032"/>
                  </a:lnTo>
                  <a:lnTo>
                    <a:pt x="93306" y="28651"/>
                  </a:lnTo>
                  <a:lnTo>
                    <a:pt x="93332" y="29032"/>
                  </a:lnTo>
                  <a:lnTo>
                    <a:pt x="93230" y="29667"/>
                  </a:lnTo>
                  <a:lnTo>
                    <a:pt x="93154" y="30048"/>
                  </a:lnTo>
                  <a:lnTo>
                    <a:pt x="93078" y="29667"/>
                  </a:lnTo>
                  <a:lnTo>
                    <a:pt x="92684" y="27508"/>
                  </a:lnTo>
                  <a:lnTo>
                    <a:pt x="92748" y="29667"/>
                  </a:lnTo>
                  <a:lnTo>
                    <a:pt x="92583" y="29413"/>
                  </a:lnTo>
                  <a:lnTo>
                    <a:pt x="92468" y="29159"/>
                  </a:lnTo>
                  <a:lnTo>
                    <a:pt x="92456" y="34874"/>
                  </a:lnTo>
                  <a:lnTo>
                    <a:pt x="92265" y="35128"/>
                  </a:lnTo>
                  <a:lnTo>
                    <a:pt x="91376" y="35039"/>
                  </a:lnTo>
                  <a:lnTo>
                    <a:pt x="91376" y="36410"/>
                  </a:lnTo>
                  <a:lnTo>
                    <a:pt x="91249" y="36525"/>
                  </a:lnTo>
                  <a:lnTo>
                    <a:pt x="91071" y="36144"/>
                  </a:lnTo>
                  <a:lnTo>
                    <a:pt x="91211" y="36144"/>
                  </a:lnTo>
                  <a:lnTo>
                    <a:pt x="91300" y="36271"/>
                  </a:lnTo>
                  <a:lnTo>
                    <a:pt x="91376" y="36410"/>
                  </a:lnTo>
                  <a:lnTo>
                    <a:pt x="91376" y="35039"/>
                  </a:lnTo>
                  <a:lnTo>
                    <a:pt x="91046" y="35001"/>
                  </a:lnTo>
                  <a:lnTo>
                    <a:pt x="91300" y="34874"/>
                  </a:lnTo>
                  <a:lnTo>
                    <a:pt x="91287" y="34493"/>
                  </a:lnTo>
                  <a:lnTo>
                    <a:pt x="91300" y="34366"/>
                  </a:lnTo>
                  <a:lnTo>
                    <a:pt x="91630" y="33985"/>
                  </a:lnTo>
                  <a:lnTo>
                    <a:pt x="92252" y="34366"/>
                  </a:lnTo>
                  <a:lnTo>
                    <a:pt x="92367" y="34493"/>
                  </a:lnTo>
                  <a:lnTo>
                    <a:pt x="92456" y="34874"/>
                  </a:lnTo>
                  <a:lnTo>
                    <a:pt x="92456" y="29121"/>
                  </a:lnTo>
                  <a:lnTo>
                    <a:pt x="92087" y="27762"/>
                  </a:lnTo>
                  <a:lnTo>
                    <a:pt x="92367" y="30175"/>
                  </a:lnTo>
                  <a:lnTo>
                    <a:pt x="91427" y="28524"/>
                  </a:lnTo>
                  <a:lnTo>
                    <a:pt x="92049" y="30683"/>
                  </a:lnTo>
                  <a:lnTo>
                    <a:pt x="92024" y="33858"/>
                  </a:lnTo>
                  <a:lnTo>
                    <a:pt x="91821" y="33858"/>
                  </a:lnTo>
                  <a:lnTo>
                    <a:pt x="91922" y="33731"/>
                  </a:lnTo>
                  <a:lnTo>
                    <a:pt x="92024" y="33858"/>
                  </a:lnTo>
                  <a:lnTo>
                    <a:pt x="92024" y="30645"/>
                  </a:lnTo>
                  <a:lnTo>
                    <a:pt x="91922" y="30480"/>
                  </a:lnTo>
                  <a:lnTo>
                    <a:pt x="91922" y="33223"/>
                  </a:lnTo>
                  <a:lnTo>
                    <a:pt x="91757" y="33223"/>
                  </a:lnTo>
                  <a:lnTo>
                    <a:pt x="91757" y="33604"/>
                  </a:lnTo>
                  <a:lnTo>
                    <a:pt x="91071" y="33985"/>
                  </a:lnTo>
                  <a:lnTo>
                    <a:pt x="91262" y="33731"/>
                  </a:lnTo>
                  <a:lnTo>
                    <a:pt x="91351" y="33604"/>
                  </a:lnTo>
                  <a:lnTo>
                    <a:pt x="91528" y="33350"/>
                  </a:lnTo>
                  <a:lnTo>
                    <a:pt x="91757" y="33604"/>
                  </a:lnTo>
                  <a:lnTo>
                    <a:pt x="91757" y="33223"/>
                  </a:lnTo>
                  <a:lnTo>
                    <a:pt x="91744" y="33096"/>
                  </a:lnTo>
                  <a:lnTo>
                    <a:pt x="91922" y="33223"/>
                  </a:lnTo>
                  <a:lnTo>
                    <a:pt x="91922" y="30480"/>
                  </a:lnTo>
                  <a:lnTo>
                    <a:pt x="91871" y="31318"/>
                  </a:lnTo>
                  <a:lnTo>
                    <a:pt x="91655" y="31076"/>
                  </a:lnTo>
                  <a:lnTo>
                    <a:pt x="91655" y="32207"/>
                  </a:lnTo>
                  <a:lnTo>
                    <a:pt x="91630" y="32715"/>
                  </a:lnTo>
                  <a:lnTo>
                    <a:pt x="91617" y="33096"/>
                  </a:lnTo>
                  <a:lnTo>
                    <a:pt x="91440" y="33223"/>
                  </a:lnTo>
                  <a:lnTo>
                    <a:pt x="91211" y="33096"/>
                  </a:lnTo>
                  <a:lnTo>
                    <a:pt x="91351" y="33223"/>
                  </a:lnTo>
                  <a:lnTo>
                    <a:pt x="91033" y="33502"/>
                  </a:lnTo>
                  <a:lnTo>
                    <a:pt x="91033" y="39573"/>
                  </a:lnTo>
                  <a:lnTo>
                    <a:pt x="90944" y="49352"/>
                  </a:lnTo>
                  <a:lnTo>
                    <a:pt x="90944" y="49733"/>
                  </a:lnTo>
                  <a:lnTo>
                    <a:pt x="90944" y="49860"/>
                  </a:lnTo>
                  <a:lnTo>
                    <a:pt x="90944" y="49987"/>
                  </a:lnTo>
                  <a:lnTo>
                    <a:pt x="90944" y="49860"/>
                  </a:lnTo>
                  <a:lnTo>
                    <a:pt x="90944" y="49733"/>
                  </a:lnTo>
                  <a:lnTo>
                    <a:pt x="90792" y="49657"/>
                  </a:lnTo>
                  <a:lnTo>
                    <a:pt x="90792" y="50495"/>
                  </a:lnTo>
                  <a:lnTo>
                    <a:pt x="90665" y="50380"/>
                  </a:lnTo>
                  <a:lnTo>
                    <a:pt x="90665" y="51257"/>
                  </a:lnTo>
                  <a:lnTo>
                    <a:pt x="90627" y="51892"/>
                  </a:lnTo>
                  <a:lnTo>
                    <a:pt x="90601" y="52019"/>
                  </a:lnTo>
                  <a:lnTo>
                    <a:pt x="90589" y="51892"/>
                  </a:lnTo>
                  <a:lnTo>
                    <a:pt x="90627" y="51257"/>
                  </a:lnTo>
                  <a:lnTo>
                    <a:pt x="90512" y="51130"/>
                  </a:lnTo>
                  <a:lnTo>
                    <a:pt x="90487" y="51638"/>
                  </a:lnTo>
                  <a:lnTo>
                    <a:pt x="90373" y="52768"/>
                  </a:lnTo>
                  <a:lnTo>
                    <a:pt x="90284" y="52908"/>
                  </a:lnTo>
                  <a:lnTo>
                    <a:pt x="90182" y="53162"/>
                  </a:lnTo>
                  <a:lnTo>
                    <a:pt x="90144" y="52400"/>
                  </a:lnTo>
                  <a:lnTo>
                    <a:pt x="90297" y="52527"/>
                  </a:lnTo>
                  <a:lnTo>
                    <a:pt x="90373" y="52768"/>
                  </a:lnTo>
                  <a:lnTo>
                    <a:pt x="90373" y="51562"/>
                  </a:lnTo>
                  <a:lnTo>
                    <a:pt x="90487" y="51092"/>
                  </a:lnTo>
                  <a:lnTo>
                    <a:pt x="90665" y="51257"/>
                  </a:lnTo>
                  <a:lnTo>
                    <a:pt x="90665" y="50380"/>
                  </a:lnTo>
                  <a:lnTo>
                    <a:pt x="90512" y="50241"/>
                  </a:lnTo>
                  <a:lnTo>
                    <a:pt x="90360" y="50114"/>
                  </a:lnTo>
                  <a:lnTo>
                    <a:pt x="90614" y="49987"/>
                  </a:lnTo>
                  <a:lnTo>
                    <a:pt x="90792" y="50495"/>
                  </a:lnTo>
                  <a:lnTo>
                    <a:pt x="90792" y="49657"/>
                  </a:lnTo>
                  <a:lnTo>
                    <a:pt x="90487" y="49606"/>
                  </a:lnTo>
                  <a:lnTo>
                    <a:pt x="90576" y="49479"/>
                  </a:lnTo>
                  <a:lnTo>
                    <a:pt x="90944" y="49352"/>
                  </a:lnTo>
                  <a:lnTo>
                    <a:pt x="90944" y="39535"/>
                  </a:lnTo>
                  <a:lnTo>
                    <a:pt x="90932" y="48844"/>
                  </a:lnTo>
                  <a:lnTo>
                    <a:pt x="90932" y="48971"/>
                  </a:lnTo>
                  <a:lnTo>
                    <a:pt x="90932" y="49098"/>
                  </a:lnTo>
                  <a:lnTo>
                    <a:pt x="90855" y="48844"/>
                  </a:lnTo>
                  <a:lnTo>
                    <a:pt x="90893" y="49098"/>
                  </a:lnTo>
                  <a:lnTo>
                    <a:pt x="90627" y="48971"/>
                  </a:lnTo>
                  <a:lnTo>
                    <a:pt x="90474" y="48844"/>
                  </a:lnTo>
                  <a:lnTo>
                    <a:pt x="90855" y="48844"/>
                  </a:lnTo>
                  <a:lnTo>
                    <a:pt x="90932" y="48971"/>
                  </a:lnTo>
                  <a:lnTo>
                    <a:pt x="90919" y="48844"/>
                  </a:lnTo>
                  <a:lnTo>
                    <a:pt x="90932" y="39522"/>
                  </a:lnTo>
                  <a:lnTo>
                    <a:pt x="90538" y="39319"/>
                  </a:lnTo>
                  <a:lnTo>
                    <a:pt x="90551" y="39192"/>
                  </a:lnTo>
                  <a:lnTo>
                    <a:pt x="90716" y="39319"/>
                  </a:lnTo>
                  <a:lnTo>
                    <a:pt x="91033" y="39573"/>
                  </a:lnTo>
                  <a:lnTo>
                    <a:pt x="91033" y="33502"/>
                  </a:lnTo>
                  <a:lnTo>
                    <a:pt x="90906" y="33604"/>
                  </a:lnTo>
                  <a:lnTo>
                    <a:pt x="91325" y="32842"/>
                  </a:lnTo>
                  <a:lnTo>
                    <a:pt x="91617" y="33096"/>
                  </a:lnTo>
                  <a:lnTo>
                    <a:pt x="91617" y="32715"/>
                  </a:lnTo>
                  <a:lnTo>
                    <a:pt x="91414" y="32588"/>
                  </a:lnTo>
                  <a:lnTo>
                    <a:pt x="91630" y="32715"/>
                  </a:lnTo>
                  <a:lnTo>
                    <a:pt x="91630" y="32207"/>
                  </a:lnTo>
                  <a:lnTo>
                    <a:pt x="90982" y="31953"/>
                  </a:lnTo>
                  <a:lnTo>
                    <a:pt x="91414" y="31953"/>
                  </a:lnTo>
                  <a:lnTo>
                    <a:pt x="91554" y="32080"/>
                  </a:lnTo>
                  <a:lnTo>
                    <a:pt x="91655" y="32207"/>
                  </a:lnTo>
                  <a:lnTo>
                    <a:pt x="91655" y="31076"/>
                  </a:lnTo>
                  <a:lnTo>
                    <a:pt x="91541" y="30937"/>
                  </a:lnTo>
                  <a:lnTo>
                    <a:pt x="91757" y="31064"/>
                  </a:lnTo>
                  <a:lnTo>
                    <a:pt x="91871" y="31318"/>
                  </a:lnTo>
                  <a:lnTo>
                    <a:pt x="91871" y="30403"/>
                  </a:lnTo>
                  <a:lnTo>
                    <a:pt x="90957" y="28905"/>
                  </a:lnTo>
                  <a:lnTo>
                    <a:pt x="91630" y="30683"/>
                  </a:lnTo>
                  <a:lnTo>
                    <a:pt x="91224" y="30556"/>
                  </a:lnTo>
                  <a:lnTo>
                    <a:pt x="90284" y="29413"/>
                  </a:lnTo>
                  <a:lnTo>
                    <a:pt x="90906" y="30429"/>
                  </a:lnTo>
                  <a:lnTo>
                    <a:pt x="90601" y="30429"/>
                  </a:lnTo>
                  <a:lnTo>
                    <a:pt x="91020" y="30683"/>
                  </a:lnTo>
                  <a:lnTo>
                    <a:pt x="91592" y="31572"/>
                  </a:lnTo>
                  <a:lnTo>
                    <a:pt x="90716" y="30810"/>
                  </a:lnTo>
                  <a:lnTo>
                    <a:pt x="91122" y="31572"/>
                  </a:lnTo>
                  <a:lnTo>
                    <a:pt x="91325" y="31826"/>
                  </a:lnTo>
                  <a:lnTo>
                    <a:pt x="90741" y="31826"/>
                  </a:lnTo>
                  <a:lnTo>
                    <a:pt x="90525" y="31699"/>
                  </a:lnTo>
                  <a:lnTo>
                    <a:pt x="90220" y="31699"/>
                  </a:lnTo>
                  <a:lnTo>
                    <a:pt x="90614" y="31826"/>
                  </a:lnTo>
                  <a:lnTo>
                    <a:pt x="91249" y="32334"/>
                  </a:lnTo>
                  <a:lnTo>
                    <a:pt x="91325" y="32588"/>
                  </a:lnTo>
                  <a:lnTo>
                    <a:pt x="90919" y="32461"/>
                  </a:lnTo>
                  <a:lnTo>
                    <a:pt x="91071" y="32588"/>
                  </a:lnTo>
                  <a:lnTo>
                    <a:pt x="91160" y="32842"/>
                  </a:lnTo>
                  <a:lnTo>
                    <a:pt x="90690" y="33604"/>
                  </a:lnTo>
                  <a:lnTo>
                    <a:pt x="90754" y="33350"/>
                  </a:lnTo>
                  <a:lnTo>
                    <a:pt x="90792" y="33223"/>
                  </a:lnTo>
                  <a:lnTo>
                    <a:pt x="90855" y="32969"/>
                  </a:lnTo>
                  <a:lnTo>
                    <a:pt x="90652" y="33223"/>
                  </a:lnTo>
                  <a:lnTo>
                    <a:pt x="90639" y="32969"/>
                  </a:lnTo>
                  <a:lnTo>
                    <a:pt x="90601" y="32080"/>
                  </a:lnTo>
                  <a:lnTo>
                    <a:pt x="90385" y="32842"/>
                  </a:lnTo>
                  <a:lnTo>
                    <a:pt x="90385" y="39065"/>
                  </a:lnTo>
                  <a:lnTo>
                    <a:pt x="90385" y="39192"/>
                  </a:lnTo>
                  <a:lnTo>
                    <a:pt x="90131" y="39065"/>
                  </a:lnTo>
                  <a:lnTo>
                    <a:pt x="90385" y="39065"/>
                  </a:lnTo>
                  <a:lnTo>
                    <a:pt x="90385" y="32842"/>
                  </a:lnTo>
                  <a:lnTo>
                    <a:pt x="90347" y="32969"/>
                  </a:lnTo>
                  <a:lnTo>
                    <a:pt x="90436" y="32334"/>
                  </a:lnTo>
                  <a:lnTo>
                    <a:pt x="90081" y="33083"/>
                  </a:lnTo>
                  <a:lnTo>
                    <a:pt x="90081" y="36652"/>
                  </a:lnTo>
                  <a:lnTo>
                    <a:pt x="90055" y="55575"/>
                  </a:lnTo>
                  <a:lnTo>
                    <a:pt x="90017" y="55702"/>
                  </a:lnTo>
                  <a:lnTo>
                    <a:pt x="90004" y="55575"/>
                  </a:lnTo>
                  <a:lnTo>
                    <a:pt x="90055" y="36652"/>
                  </a:lnTo>
                  <a:lnTo>
                    <a:pt x="90004" y="36525"/>
                  </a:lnTo>
                  <a:lnTo>
                    <a:pt x="90081" y="36652"/>
                  </a:lnTo>
                  <a:lnTo>
                    <a:pt x="90081" y="33083"/>
                  </a:lnTo>
                  <a:lnTo>
                    <a:pt x="89954" y="33350"/>
                  </a:lnTo>
                  <a:lnTo>
                    <a:pt x="89954" y="32842"/>
                  </a:lnTo>
                  <a:lnTo>
                    <a:pt x="90055" y="31699"/>
                  </a:lnTo>
                  <a:lnTo>
                    <a:pt x="89839" y="32270"/>
                  </a:lnTo>
                  <a:lnTo>
                    <a:pt x="89839" y="48844"/>
                  </a:lnTo>
                  <a:lnTo>
                    <a:pt x="89700" y="48844"/>
                  </a:lnTo>
                  <a:lnTo>
                    <a:pt x="89700" y="55448"/>
                  </a:lnTo>
                  <a:lnTo>
                    <a:pt x="89611" y="55702"/>
                  </a:lnTo>
                  <a:lnTo>
                    <a:pt x="89306" y="56083"/>
                  </a:lnTo>
                  <a:lnTo>
                    <a:pt x="89357" y="55829"/>
                  </a:lnTo>
                  <a:lnTo>
                    <a:pt x="89382" y="55702"/>
                  </a:lnTo>
                  <a:lnTo>
                    <a:pt x="89700" y="55448"/>
                  </a:lnTo>
                  <a:lnTo>
                    <a:pt x="89700" y="48844"/>
                  </a:lnTo>
                  <a:lnTo>
                    <a:pt x="89611" y="55194"/>
                  </a:lnTo>
                  <a:lnTo>
                    <a:pt x="89446" y="55321"/>
                  </a:lnTo>
                  <a:lnTo>
                    <a:pt x="89458" y="55194"/>
                  </a:lnTo>
                  <a:lnTo>
                    <a:pt x="89471" y="55067"/>
                  </a:lnTo>
                  <a:lnTo>
                    <a:pt x="89598" y="55067"/>
                  </a:lnTo>
                  <a:lnTo>
                    <a:pt x="89611" y="55194"/>
                  </a:lnTo>
                  <a:lnTo>
                    <a:pt x="89611" y="48844"/>
                  </a:lnTo>
                  <a:lnTo>
                    <a:pt x="89420" y="48844"/>
                  </a:lnTo>
                  <a:lnTo>
                    <a:pt x="89662" y="48336"/>
                  </a:lnTo>
                  <a:lnTo>
                    <a:pt x="89725" y="48463"/>
                  </a:lnTo>
                  <a:lnTo>
                    <a:pt x="89839" y="48844"/>
                  </a:lnTo>
                  <a:lnTo>
                    <a:pt x="89839" y="32270"/>
                  </a:lnTo>
                  <a:lnTo>
                    <a:pt x="89712" y="32588"/>
                  </a:lnTo>
                  <a:lnTo>
                    <a:pt x="89623" y="32842"/>
                  </a:lnTo>
                  <a:lnTo>
                    <a:pt x="89623" y="32715"/>
                  </a:lnTo>
                  <a:lnTo>
                    <a:pt x="89623" y="32588"/>
                  </a:lnTo>
                  <a:lnTo>
                    <a:pt x="89687" y="30556"/>
                  </a:lnTo>
                  <a:lnTo>
                    <a:pt x="89573" y="31013"/>
                  </a:lnTo>
                  <a:lnTo>
                    <a:pt x="89573" y="43256"/>
                  </a:lnTo>
                  <a:lnTo>
                    <a:pt x="89319" y="43256"/>
                  </a:lnTo>
                  <a:lnTo>
                    <a:pt x="89154" y="43129"/>
                  </a:lnTo>
                  <a:lnTo>
                    <a:pt x="89154" y="54559"/>
                  </a:lnTo>
                  <a:lnTo>
                    <a:pt x="89154" y="54940"/>
                  </a:lnTo>
                  <a:lnTo>
                    <a:pt x="88900" y="55067"/>
                  </a:lnTo>
                  <a:lnTo>
                    <a:pt x="89154" y="54559"/>
                  </a:lnTo>
                  <a:lnTo>
                    <a:pt x="89154" y="43129"/>
                  </a:lnTo>
                  <a:lnTo>
                    <a:pt x="88976" y="43129"/>
                  </a:lnTo>
                  <a:lnTo>
                    <a:pt x="88595" y="42875"/>
                  </a:lnTo>
                  <a:lnTo>
                    <a:pt x="89369" y="42875"/>
                  </a:lnTo>
                  <a:lnTo>
                    <a:pt x="89573" y="43256"/>
                  </a:lnTo>
                  <a:lnTo>
                    <a:pt x="89573" y="31013"/>
                  </a:lnTo>
                  <a:lnTo>
                    <a:pt x="89496" y="31318"/>
                  </a:lnTo>
                  <a:lnTo>
                    <a:pt x="89496" y="42113"/>
                  </a:lnTo>
                  <a:lnTo>
                    <a:pt x="89395" y="41960"/>
                  </a:lnTo>
                  <a:lnTo>
                    <a:pt x="89395" y="42494"/>
                  </a:lnTo>
                  <a:lnTo>
                    <a:pt x="89128" y="42214"/>
                  </a:lnTo>
                  <a:lnTo>
                    <a:pt x="89128" y="42494"/>
                  </a:lnTo>
                  <a:lnTo>
                    <a:pt x="88709" y="42494"/>
                  </a:lnTo>
                  <a:lnTo>
                    <a:pt x="88595" y="42621"/>
                  </a:lnTo>
                  <a:lnTo>
                    <a:pt x="88303" y="42621"/>
                  </a:lnTo>
                  <a:lnTo>
                    <a:pt x="88252" y="45415"/>
                  </a:lnTo>
                  <a:lnTo>
                    <a:pt x="87414" y="46177"/>
                  </a:lnTo>
                  <a:lnTo>
                    <a:pt x="87807" y="46304"/>
                  </a:lnTo>
                  <a:lnTo>
                    <a:pt x="87858" y="46558"/>
                  </a:lnTo>
                  <a:lnTo>
                    <a:pt x="87655" y="46812"/>
                  </a:lnTo>
                  <a:lnTo>
                    <a:pt x="87655" y="46685"/>
                  </a:lnTo>
                  <a:lnTo>
                    <a:pt x="87642" y="46558"/>
                  </a:lnTo>
                  <a:lnTo>
                    <a:pt x="87223" y="46469"/>
                  </a:lnTo>
                  <a:lnTo>
                    <a:pt x="87223" y="46812"/>
                  </a:lnTo>
                  <a:lnTo>
                    <a:pt x="87198" y="47193"/>
                  </a:lnTo>
                  <a:lnTo>
                    <a:pt x="87147" y="48082"/>
                  </a:lnTo>
                  <a:lnTo>
                    <a:pt x="86525" y="49098"/>
                  </a:lnTo>
                  <a:lnTo>
                    <a:pt x="86347" y="48971"/>
                  </a:lnTo>
                  <a:lnTo>
                    <a:pt x="86169" y="48844"/>
                  </a:lnTo>
                  <a:lnTo>
                    <a:pt x="86334" y="48717"/>
                  </a:lnTo>
                  <a:lnTo>
                    <a:pt x="87147" y="48082"/>
                  </a:lnTo>
                  <a:lnTo>
                    <a:pt x="87147" y="47282"/>
                  </a:lnTo>
                  <a:lnTo>
                    <a:pt x="87033" y="47447"/>
                  </a:lnTo>
                  <a:lnTo>
                    <a:pt x="86677" y="47586"/>
                  </a:lnTo>
                  <a:lnTo>
                    <a:pt x="86677" y="48082"/>
                  </a:lnTo>
                  <a:lnTo>
                    <a:pt x="86106" y="48717"/>
                  </a:lnTo>
                  <a:lnTo>
                    <a:pt x="86042" y="48336"/>
                  </a:lnTo>
                  <a:lnTo>
                    <a:pt x="86575" y="48082"/>
                  </a:lnTo>
                  <a:lnTo>
                    <a:pt x="86677" y="47586"/>
                  </a:lnTo>
                  <a:lnTo>
                    <a:pt x="86372" y="47701"/>
                  </a:lnTo>
                  <a:lnTo>
                    <a:pt x="85788" y="47828"/>
                  </a:lnTo>
                  <a:lnTo>
                    <a:pt x="86220" y="47955"/>
                  </a:lnTo>
                  <a:lnTo>
                    <a:pt x="85979" y="48082"/>
                  </a:lnTo>
                  <a:lnTo>
                    <a:pt x="86017" y="48209"/>
                  </a:lnTo>
                  <a:lnTo>
                    <a:pt x="85674" y="48336"/>
                  </a:lnTo>
                  <a:lnTo>
                    <a:pt x="85674" y="48209"/>
                  </a:lnTo>
                  <a:lnTo>
                    <a:pt x="85572" y="47828"/>
                  </a:lnTo>
                  <a:lnTo>
                    <a:pt x="85471" y="47701"/>
                  </a:lnTo>
                  <a:lnTo>
                    <a:pt x="85242" y="47193"/>
                  </a:lnTo>
                  <a:lnTo>
                    <a:pt x="85483" y="47193"/>
                  </a:lnTo>
                  <a:lnTo>
                    <a:pt x="85648" y="47066"/>
                  </a:lnTo>
                  <a:lnTo>
                    <a:pt x="86563" y="46812"/>
                  </a:lnTo>
                  <a:lnTo>
                    <a:pt x="86791" y="46685"/>
                  </a:lnTo>
                  <a:lnTo>
                    <a:pt x="87147" y="46812"/>
                  </a:lnTo>
                  <a:lnTo>
                    <a:pt x="87223" y="46469"/>
                  </a:lnTo>
                  <a:lnTo>
                    <a:pt x="87071" y="46431"/>
                  </a:lnTo>
                  <a:lnTo>
                    <a:pt x="86804" y="46177"/>
                  </a:lnTo>
                  <a:lnTo>
                    <a:pt x="86969" y="46177"/>
                  </a:lnTo>
                  <a:lnTo>
                    <a:pt x="87083" y="46050"/>
                  </a:lnTo>
                  <a:lnTo>
                    <a:pt x="87490" y="45796"/>
                  </a:lnTo>
                  <a:lnTo>
                    <a:pt x="87693" y="45669"/>
                  </a:lnTo>
                  <a:lnTo>
                    <a:pt x="88011" y="45542"/>
                  </a:lnTo>
                  <a:lnTo>
                    <a:pt x="88252" y="45415"/>
                  </a:lnTo>
                  <a:lnTo>
                    <a:pt x="88252" y="42583"/>
                  </a:lnTo>
                  <a:lnTo>
                    <a:pt x="87998" y="42341"/>
                  </a:lnTo>
                  <a:lnTo>
                    <a:pt x="87998" y="44399"/>
                  </a:lnTo>
                  <a:lnTo>
                    <a:pt x="87985" y="45034"/>
                  </a:lnTo>
                  <a:lnTo>
                    <a:pt x="87972" y="45161"/>
                  </a:lnTo>
                  <a:lnTo>
                    <a:pt x="87541" y="45224"/>
                  </a:lnTo>
                  <a:lnTo>
                    <a:pt x="87541" y="45415"/>
                  </a:lnTo>
                  <a:lnTo>
                    <a:pt x="87464" y="45669"/>
                  </a:lnTo>
                  <a:lnTo>
                    <a:pt x="87007" y="45796"/>
                  </a:lnTo>
                  <a:lnTo>
                    <a:pt x="87096" y="45669"/>
                  </a:lnTo>
                  <a:lnTo>
                    <a:pt x="86855" y="45669"/>
                  </a:lnTo>
                  <a:lnTo>
                    <a:pt x="86906" y="45542"/>
                  </a:lnTo>
                  <a:lnTo>
                    <a:pt x="86969" y="45415"/>
                  </a:lnTo>
                  <a:lnTo>
                    <a:pt x="87541" y="45415"/>
                  </a:lnTo>
                  <a:lnTo>
                    <a:pt x="87541" y="45224"/>
                  </a:lnTo>
                  <a:lnTo>
                    <a:pt x="87058" y="45288"/>
                  </a:lnTo>
                  <a:lnTo>
                    <a:pt x="87642" y="44907"/>
                  </a:lnTo>
                  <a:lnTo>
                    <a:pt x="87985" y="45034"/>
                  </a:lnTo>
                  <a:lnTo>
                    <a:pt x="87985" y="44437"/>
                  </a:lnTo>
                  <a:lnTo>
                    <a:pt x="87884" y="44653"/>
                  </a:lnTo>
                  <a:lnTo>
                    <a:pt x="87198" y="44526"/>
                  </a:lnTo>
                  <a:lnTo>
                    <a:pt x="87630" y="44780"/>
                  </a:lnTo>
                  <a:lnTo>
                    <a:pt x="87172" y="45034"/>
                  </a:lnTo>
                  <a:lnTo>
                    <a:pt x="86614" y="45161"/>
                  </a:lnTo>
                  <a:lnTo>
                    <a:pt x="86690" y="45034"/>
                  </a:lnTo>
                  <a:lnTo>
                    <a:pt x="86258" y="45034"/>
                  </a:lnTo>
                  <a:lnTo>
                    <a:pt x="85953" y="44780"/>
                  </a:lnTo>
                  <a:lnTo>
                    <a:pt x="86093" y="44526"/>
                  </a:lnTo>
                  <a:lnTo>
                    <a:pt x="86741" y="44526"/>
                  </a:lnTo>
                  <a:lnTo>
                    <a:pt x="86690" y="45034"/>
                  </a:lnTo>
                  <a:lnTo>
                    <a:pt x="86868" y="44526"/>
                  </a:lnTo>
                  <a:lnTo>
                    <a:pt x="86906" y="44399"/>
                  </a:lnTo>
                  <a:lnTo>
                    <a:pt x="87998" y="44399"/>
                  </a:lnTo>
                  <a:lnTo>
                    <a:pt x="87998" y="42341"/>
                  </a:lnTo>
                  <a:lnTo>
                    <a:pt x="87757" y="41859"/>
                  </a:lnTo>
                  <a:lnTo>
                    <a:pt x="87769" y="41478"/>
                  </a:lnTo>
                  <a:lnTo>
                    <a:pt x="88011" y="41605"/>
                  </a:lnTo>
                  <a:lnTo>
                    <a:pt x="88163" y="41478"/>
                  </a:lnTo>
                  <a:lnTo>
                    <a:pt x="88430" y="41605"/>
                  </a:lnTo>
                  <a:lnTo>
                    <a:pt x="88582" y="41732"/>
                  </a:lnTo>
                  <a:lnTo>
                    <a:pt x="89128" y="42494"/>
                  </a:lnTo>
                  <a:lnTo>
                    <a:pt x="89128" y="42214"/>
                  </a:lnTo>
                  <a:lnTo>
                    <a:pt x="88887" y="41859"/>
                  </a:lnTo>
                  <a:lnTo>
                    <a:pt x="88773" y="41605"/>
                  </a:lnTo>
                  <a:lnTo>
                    <a:pt x="89014" y="41732"/>
                  </a:lnTo>
                  <a:lnTo>
                    <a:pt x="89395" y="42494"/>
                  </a:lnTo>
                  <a:lnTo>
                    <a:pt x="89395" y="41960"/>
                  </a:lnTo>
                  <a:lnTo>
                    <a:pt x="89255" y="41732"/>
                  </a:lnTo>
                  <a:lnTo>
                    <a:pt x="89446" y="41859"/>
                  </a:lnTo>
                  <a:lnTo>
                    <a:pt x="89496" y="42113"/>
                  </a:lnTo>
                  <a:lnTo>
                    <a:pt x="89496" y="31318"/>
                  </a:lnTo>
                  <a:lnTo>
                    <a:pt x="89179" y="32588"/>
                  </a:lnTo>
                  <a:lnTo>
                    <a:pt x="89154" y="32334"/>
                  </a:lnTo>
                  <a:lnTo>
                    <a:pt x="89141" y="32080"/>
                  </a:lnTo>
                  <a:lnTo>
                    <a:pt x="89128" y="31953"/>
                  </a:lnTo>
                  <a:lnTo>
                    <a:pt x="89014" y="30302"/>
                  </a:lnTo>
                  <a:lnTo>
                    <a:pt x="88887" y="31953"/>
                  </a:lnTo>
                  <a:lnTo>
                    <a:pt x="88252" y="30683"/>
                  </a:lnTo>
                  <a:lnTo>
                    <a:pt x="87655" y="29159"/>
                  </a:lnTo>
                  <a:lnTo>
                    <a:pt x="87947" y="30302"/>
                  </a:lnTo>
                  <a:lnTo>
                    <a:pt x="88074" y="31318"/>
                  </a:lnTo>
                  <a:lnTo>
                    <a:pt x="87833" y="31953"/>
                  </a:lnTo>
                  <a:lnTo>
                    <a:pt x="87210" y="29921"/>
                  </a:lnTo>
                  <a:lnTo>
                    <a:pt x="87312" y="32080"/>
                  </a:lnTo>
                  <a:lnTo>
                    <a:pt x="87236" y="31826"/>
                  </a:lnTo>
                  <a:lnTo>
                    <a:pt x="87198" y="31699"/>
                  </a:lnTo>
                  <a:lnTo>
                    <a:pt x="86702" y="30048"/>
                  </a:lnTo>
                  <a:lnTo>
                    <a:pt x="86995" y="31699"/>
                  </a:lnTo>
                  <a:lnTo>
                    <a:pt x="86804" y="31369"/>
                  </a:lnTo>
                  <a:lnTo>
                    <a:pt x="86804" y="43891"/>
                  </a:lnTo>
                  <a:lnTo>
                    <a:pt x="86779" y="44145"/>
                  </a:lnTo>
                  <a:lnTo>
                    <a:pt x="86448" y="44272"/>
                  </a:lnTo>
                  <a:lnTo>
                    <a:pt x="86296" y="44272"/>
                  </a:lnTo>
                  <a:lnTo>
                    <a:pt x="86385" y="44145"/>
                  </a:lnTo>
                  <a:lnTo>
                    <a:pt x="86575" y="43891"/>
                  </a:lnTo>
                  <a:lnTo>
                    <a:pt x="86804" y="43891"/>
                  </a:lnTo>
                  <a:lnTo>
                    <a:pt x="86804" y="31369"/>
                  </a:lnTo>
                  <a:lnTo>
                    <a:pt x="85509" y="29032"/>
                  </a:lnTo>
                  <a:lnTo>
                    <a:pt x="86575" y="31826"/>
                  </a:lnTo>
                  <a:lnTo>
                    <a:pt x="84963" y="30429"/>
                  </a:lnTo>
                  <a:lnTo>
                    <a:pt x="86334" y="32334"/>
                  </a:lnTo>
                  <a:lnTo>
                    <a:pt x="86245" y="38938"/>
                  </a:lnTo>
                  <a:lnTo>
                    <a:pt x="86233" y="39319"/>
                  </a:lnTo>
                  <a:lnTo>
                    <a:pt x="85953" y="39560"/>
                  </a:lnTo>
                  <a:lnTo>
                    <a:pt x="85953" y="44145"/>
                  </a:lnTo>
                  <a:lnTo>
                    <a:pt x="85928" y="44272"/>
                  </a:lnTo>
                  <a:lnTo>
                    <a:pt x="85953" y="44145"/>
                  </a:lnTo>
                  <a:lnTo>
                    <a:pt x="85953" y="39560"/>
                  </a:lnTo>
                  <a:lnTo>
                    <a:pt x="85648" y="39446"/>
                  </a:lnTo>
                  <a:lnTo>
                    <a:pt x="84670" y="39192"/>
                  </a:lnTo>
                  <a:lnTo>
                    <a:pt x="84645" y="39065"/>
                  </a:lnTo>
                  <a:lnTo>
                    <a:pt x="84620" y="38811"/>
                  </a:lnTo>
                  <a:lnTo>
                    <a:pt x="84366" y="39065"/>
                  </a:lnTo>
                  <a:lnTo>
                    <a:pt x="84137" y="39065"/>
                  </a:lnTo>
                  <a:lnTo>
                    <a:pt x="84112" y="38938"/>
                  </a:lnTo>
                  <a:lnTo>
                    <a:pt x="83997" y="38303"/>
                  </a:lnTo>
                  <a:lnTo>
                    <a:pt x="83769" y="38938"/>
                  </a:lnTo>
                  <a:lnTo>
                    <a:pt x="83400" y="38049"/>
                  </a:lnTo>
                  <a:lnTo>
                    <a:pt x="84391" y="38176"/>
                  </a:lnTo>
                  <a:lnTo>
                    <a:pt x="84988" y="38303"/>
                  </a:lnTo>
                  <a:lnTo>
                    <a:pt x="85344" y="38430"/>
                  </a:lnTo>
                  <a:lnTo>
                    <a:pt x="84874" y="38811"/>
                  </a:lnTo>
                  <a:lnTo>
                    <a:pt x="85813" y="38811"/>
                  </a:lnTo>
                  <a:lnTo>
                    <a:pt x="86245" y="38938"/>
                  </a:lnTo>
                  <a:lnTo>
                    <a:pt x="86245" y="32258"/>
                  </a:lnTo>
                  <a:lnTo>
                    <a:pt x="84772" y="30937"/>
                  </a:lnTo>
                  <a:lnTo>
                    <a:pt x="86131" y="32715"/>
                  </a:lnTo>
                  <a:lnTo>
                    <a:pt x="85915" y="32524"/>
                  </a:lnTo>
                  <a:lnTo>
                    <a:pt x="85915" y="33731"/>
                  </a:lnTo>
                  <a:lnTo>
                    <a:pt x="85839" y="34366"/>
                  </a:lnTo>
                  <a:lnTo>
                    <a:pt x="85598" y="34239"/>
                  </a:lnTo>
                  <a:lnTo>
                    <a:pt x="85534" y="33985"/>
                  </a:lnTo>
                  <a:lnTo>
                    <a:pt x="85839" y="34366"/>
                  </a:lnTo>
                  <a:lnTo>
                    <a:pt x="85839" y="33693"/>
                  </a:lnTo>
                  <a:lnTo>
                    <a:pt x="85305" y="33350"/>
                  </a:lnTo>
                  <a:lnTo>
                    <a:pt x="85242" y="33096"/>
                  </a:lnTo>
                  <a:lnTo>
                    <a:pt x="85204" y="32969"/>
                  </a:lnTo>
                  <a:lnTo>
                    <a:pt x="85915" y="33731"/>
                  </a:lnTo>
                  <a:lnTo>
                    <a:pt x="85915" y="32524"/>
                  </a:lnTo>
                  <a:lnTo>
                    <a:pt x="83985" y="30810"/>
                  </a:lnTo>
                  <a:lnTo>
                    <a:pt x="85877" y="32969"/>
                  </a:lnTo>
                  <a:lnTo>
                    <a:pt x="83439" y="31191"/>
                  </a:lnTo>
                  <a:lnTo>
                    <a:pt x="84950" y="32715"/>
                  </a:lnTo>
                  <a:lnTo>
                    <a:pt x="85039" y="33096"/>
                  </a:lnTo>
                  <a:lnTo>
                    <a:pt x="83515" y="31953"/>
                  </a:lnTo>
                  <a:lnTo>
                    <a:pt x="84874" y="33350"/>
                  </a:lnTo>
                  <a:lnTo>
                    <a:pt x="84937" y="33858"/>
                  </a:lnTo>
                  <a:lnTo>
                    <a:pt x="84924" y="33985"/>
                  </a:lnTo>
                  <a:lnTo>
                    <a:pt x="84874" y="34366"/>
                  </a:lnTo>
                  <a:lnTo>
                    <a:pt x="84632" y="33858"/>
                  </a:lnTo>
                  <a:lnTo>
                    <a:pt x="84924" y="33985"/>
                  </a:lnTo>
                  <a:lnTo>
                    <a:pt x="84924" y="33858"/>
                  </a:lnTo>
                  <a:lnTo>
                    <a:pt x="84543" y="33604"/>
                  </a:lnTo>
                  <a:lnTo>
                    <a:pt x="84480" y="33477"/>
                  </a:lnTo>
                  <a:lnTo>
                    <a:pt x="84188" y="32842"/>
                  </a:lnTo>
                  <a:lnTo>
                    <a:pt x="84366" y="33477"/>
                  </a:lnTo>
                  <a:lnTo>
                    <a:pt x="83705" y="33096"/>
                  </a:lnTo>
                  <a:lnTo>
                    <a:pt x="84404" y="33604"/>
                  </a:lnTo>
                  <a:lnTo>
                    <a:pt x="84632" y="34493"/>
                  </a:lnTo>
                  <a:lnTo>
                    <a:pt x="83045" y="32588"/>
                  </a:lnTo>
                  <a:lnTo>
                    <a:pt x="84366" y="34874"/>
                  </a:lnTo>
                  <a:lnTo>
                    <a:pt x="82651" y="33096"/>
                  </a:lnTo>
                  <a:lnTo>
                    <a:pt x="83934" y="34874"/>
                  </a:lnTo>
                  <a:lnTo>
                    <a:pt x="83934" y="37668"/>
                  </a:lnTo>
                  <a:lnTo>
                    <a:pt x="83350" y="37807"/>
                  </a:lnTo>
                  <a:lnTo>
                    <a:pt x="83350" y="39065"/>
                  </a:lnTo>
                  <a:lnTo>
                    <a:pt x="83235" y="38811"/>
                  </a:lnTo>
                  <a:lnTo>
                    <a:pt x="83185" y="38684"/>
                  </a:lnTo>
                  <a:lnTo>
                    <a:pt x="82931" y="38049"/>
                  </a:lnTo>
                  <a:lnTo>
                    <a:pt x="83324" y="38049"/>
                  </a:lnTo>
                  <a:lnTo>
                    <a:pt x="83350" y="39065"/>
                  </a:lnTo>
                  <a:lnTo>
                    <a:pt x="83350" y="37807"/>
                  </a:lnTo>
                  <a:lnTo>
                    <a:pt x="82842" y="37922"/>
                  </a:lnTo>
                  <a:lnTo>
                    <a:pt x="82816" y="38684"/>
                  </a:lnTo>
                  <a:lnTo>
                    <a:pt x="82524" y="38049"/>
                  </a:lnTo>
                  <a:lnTo>
                    <a:pt x="82740" y="38049"/>
                  </a:lnTo>
                  <a:lnTo>
                    <a:pt x="82816" y="38684"/>
                  </a:lnTo>
                  <a:lnTo>
                    <a:pt x="82816" y="37846"/>
                  </a:lnTo>
                  <a:lnTo>
                    <a:pt x="82677" y="37414"/>
                  </a:lnTo>
                  <a:lnTo>
                    <a:pt x="82715" y="37922"/>
                  </a:lnTo>
                  <a:lnTo>
                    <a:pt x="82461" y="37922"/>
                  </a:lnTo>
                  <a:lnTo>
                    <a:pt x="82194" y="37414"/>
                  </a:lnTo>
                  <a:lnTo>
                    <a:pt x="82677" y="37414"/>
                  </a:lnTo>
                  <a:lnTo>
                    <a:pt x="83934" y="37668"/>
                  </a:lnTo>
                  <a:lnTo>
                    <a:pt x="83934" y="34874"/>
                  </a:lnTo>
                  <a:lnTo>
                    <a:pt x="83807" y="34874"/>
                  </a:lnTo>
                  <a:lnTo>
                    <a:pt x="83807" y="35509"/>
                  </a:lnTo>
                  <a:lnTo>
                    <a:pt x="83553" y="35382"/>
                  </a:lnTo>
                  <a:lnTo>
                    <a:pt x="83146" y="35128"/>
                  </a:lnTo>
                  <a:lnTo>
                    <a:pt x="82778" y="34912"/>
                  </a:lnTo>
                  <a:lnTo>
                    <a:pt x="83693" y="35382"/>
                  </a:lnTo>
                  <a:lnTo>
                    <a:pt x="83807" y="35509"/>
                  </a:lnTo>
                  <a:lnTo>
                    <a:pt x="83807" y="34874"/>
                  </a:lnTo>
                  <a:lnTo>
                    <a:pt x="83578" y="34747"/>
                  </a:lnTo>
                  <a:lnTo>
                    <a:pt x="82410" y="33985"/>
                  </a:lnTo>
                  <a:lnTo>
                    <a:pt x="83070" y="34747"/>
                  </a:lnTo>
                  <a:lnTo>
                    <a:pt x="82245" y="34493"/>
                  </a:lnTo>
                  <a:lnTo>
                    <a:pt x="82029" y="34493"/>
                  </a:lnTo>
                  <a:lnTo>
                    <a:pt x="82296" y="34632"/>
                  </a:lnTo>
                  <a:lnTo>
                    <a:pt x="82804" y="35128"/>
                  </a:lnTo>
                  <a:lnTo>
                    <a:pt x="82003" y="34874"/>
                  </a:lnTo>
                  <a:lnTo>
                    <a:pt x="83604" y="35890"/>
                  </a:lnTo>
                  <a:lnTo>
                    <a:pt x="83718" y="36017"/>
                  </a:lnTo>
                  <a:lnTo>
                    <a:pt x="83591" y="35979"/>
                  </a:lnTo>
                  <a:lnTo>
                    <a:pt x="83591" y="37414"/>
                  </a:lnTo>
                  <a:lnTo>
                    <a:pt x="82156" y="37287"/>
                  </a:lnTo>
                  <a:lnTo>
                    <a:pt x="81889" y="36779"/>
                  </a:lnTo>
                  <a:lnTo>
                    <a:pt x="83235" y="37287"/>
                  </a:lnTo>
                  <a:lnTo>
                    <a:pt x="83096" y="37287"/>
                  </a:lnTo>
                  <a:lnTo>
                    <a:pt x="83591" y="37414"/>
                  </a:lnTo>
                  <a:lnTo>
                    <a:pt x="83591" y="35979"/>
                  </a:lnTo>
                  <a:lnTo>
                    <a:pt x="82245" y="35509"/>
                  </a:lnTo>
                  <a:lnTo>
                    <a:pt x="81813" y="35382"/>
                  </a:lnTo>
                  <a:lnTo>
                    <a:pt x="81965" y="35509"/>
                  </a:lnTo>
                  <a:lnTo>
                    <a:pt x="83566" y="36525"/>
                  </a:lnTo>
                  <a:lnTo>
                    <a:pt x="81318" y="35890"/>
                  </a:lnTo>
                  <a:lnTo>
                    <a:pt x="83451" y="36906"/>
                  </a:lnTo>
                  <a:lnTo>
                    <a:pt x="82651" y="36779"/>
                  </a:lnTo>
                  <a:lnTo>
                    <a:pt x="81838" y="36652"/>
                  </a:lnTo>
                  <a:lnTo>
                    <a:pt x="81483" y="36652"/>
                  </a:lnTo>
                  <a:lnTo>
                    <a:pt x="81851" y="36779"/>
                  </a:lnTo>
                  <a:lnTo>
                    <a:pt x="81991" y="37287"/>
                  </a:lnTo>
                  <a:lnTo>
                    <a:pt x="81597" y="37287"/>
                  </a:lnTo>
                  <a:lnTo>
                    <a:pt x="82003" y="37414"/>
                  </a:lnTo>
                  <a:lnTo>
                    <a:pt x="82156" y="37922"/>
                  </a:lnTo>
                  <a:lnTo>
                    <a:pt x="81927" y="38049"/>
                  </a:lnTo>
                  <a:lnTo>
                    <a:pt x="82181" y="38049"/>
                  </a:lnTo>
                  <a:lnTo>
                    <a:pt x="82346" y="38684"/>
                  </a:lnTo>
                  <a:lnTo>
                    <a:pt x="82092" y="38303"/>
                  </a:lnTo>
                  <a:lnTo>
                    <a:pt x="81927" y="38049"/>
                  </a:lnTo>
                  <a:lnTo>
                    <a:pt x="81089" y="36652"/>
                  </a:lnTo>
                  <a:lnTo>
                    <a:pt x="81775" y="38303"/>
                  </a:lnTo>
                  <a:lnTo>
                    <a:pt x="79349" y="36271"/>
                  </a:lnTo>
                  <a:lnTo>
                    <a:pt x="80683" y="37795"/>
                  </a:lnTo>
                  <a:lnTo>
                    <a:pt x="80772" y="38176"/>
                  </a:lnTo>
                  <a:lnTo>
                    <a:pt x="80873" y="38811"/>
                  </a:lnTo>
                  <a:lnTo>
                    <a:pt x="79349" y="37287"/>
                  </a:lnTo>
                  <a:lnTo>
                    <a:pt x="80416" y="39065"/>
                  </a:lnTo>
                  <a:lnTo>
                    <a:pt x="80302" y="38938"/>
                  </a:lnTo>
                  <a:lnTo>
                    <a:pt x="78955" y="37541"/>
                  </a:lnTo>
                  <a:lnTo>
                    <a:pt x="80010" y="38938"/>
                  </a:lnTo>
                  <a:lnTo>
                    <a:pt x="77393" y="37160"/>
                  </a:lnTo>
                  <a:lnTo>
                    <a:pt x="79667" y="39192"/>
                  </a:lnTo>
                  <a:lnTo>
                    <a:pt x="77584" y="38684"/>
                  </a:lnTo>
                  <a:lnTo>
                    <a:pt x="79667" y="39700"/>
                  </a:lnTo>
                  <a:lnTo>
                    <a:pt x="77635" y="39192"/>
                  </a:lnTo>
                  <a:lnTo>
                    <a:pt x="79679" y="40208"/>
                  </a:lnTo>
                  <a:lnTo>
                    <a:pt x="76873" y="39446"/>
                  </a:lnTo>
                  <a:lnTo>
                    <a:pt x="79590" y="40589"/>
                  </a:lnTo>
                  <a:lnTo>
                    <a:pt x="76581" y="40081"/>
                  </a:lnTo>
                  <a:lnTo>
                    <a:pt x="79984" y="41224"/>
                  </a:lnTo>
                  <a:lnTo>
                    <a:pt x="77050" y="40843"/>
                  </a:lnTo>
                  <a:lnTo>
                    <a:pt x="80340" y="41859"/>
                  </a:lnTo>
                  <a:lnTo>
                    <a:pt x="77711" y="41605"/>
                  </a:lnTo>
                  <a:lnTo>
                    <a:pt x="81064" y="42240"/>
                  </a:lnTo>
                  <a:lnTo>
                    <a:pt x="80746" y="42240"/>
                  </a:lnTo>
                  <a:lnTo>
                    <a:pt x="80149" y="42113"/>
                  </a:lnTo>
                  <a:lnTo>
                    <a:pt x="79756" y="42367"/>
                  </a:lnTo>
                  <a:lnTo>
                    <a:pt x="79908" y="42748"/>
                  </a:lnTo>
                  <a:lnTo>
                    <a:pt x="78854" y="43129"/>
                  </a:lnTo>
                  <a:lnTo>
                    <a:pt x="77203" y="43637"/>
                  </a:lnTo>
                  <a:lnTo>
                    <a:pt x="79222" y="43637"/>
                  </a:lnTo>
                  <a:lnTo>
                    <a:pt x="77038" y="44018"/>
                  </a:lnTo>
                  <a:lnTo>
                    <a:pt x="79159" y="44145"/>
                  </a:lnTo>
                  <a:lnTo>
                    <a:pt x="77076" y="44653"/>
                  </a:lnTo>
                  <a:lnTo>
                    <a:pt x="79197" y="44780"/>
                  </a:lnTo>
                  <a:lnTo>
                    <a:pt x="76911" y="45288"/>
                  </a:lnTo>
                  <a:lnTo>
                    <a:pt x="79286" y="45161"/>
                  </a:lnTo>
                  <a:lnTo>
                    <a:pt x="77406" y="45796"/>
                  </a:lnTo>
                  <a:lnTo>
                    <a:pt x="79654" y="45542"/>
                  </a:lnTo>
                  <a:lnTo>
                    <a:pt x="77838" y="46431"/>
                  </a:lnTo>
                  <a:lnTo>
                    <a:pt x="80060" y="45669"/>
                  </a:lnTo>
                  <a:lnTo>
                    <a:pt x="78397" y="46939"/>
                  </a:lnTo>
                  <a:lnTo>
                    <a:pt x="80429" y="45923"/>
                  </a:lnTo>
                  <a:lnTo>
                    <a:pt x="81241" y="45669"/>
                  </a:lnTo>
                  <a:lnTo>
                    <a:pt x="81902" y="45669"/>
                  </a:lnTo>
                  <a:lnTo>
                    <a:pt x="81940" y="45542"/>
                  </a:lnTo>
                  <a:lnTo>
                    <a:pt x="82257" y="45669"/>
                  </a:lnTo>
                  <a:lnTo>
                    <a:pt x="81572" y="46304"/>
                  </a:lnTo>
                  <a:lnTo>
                    <a:pt x="82435" y="45669"/>
                  </a:lnTo>
                  <a:lnTo>
                    <a:pt x="83045" y="45923"/>
                  </a:lnTo>
                  <a:lnTo>
                    <a:pt x="83273" y="46304"/>
                  </a:lnTo>
                  <a:lnTo>
                    <a:pt x="82677" y="46304"/>
                  </a:lnTo>
                  <a:lnTo>
                    <a:pt x="82283" y="46431"/>
                  </a:lnTo>
                  <a:lnTo>
                    <a:pt x="79921" y="46939"/>
                  </a:lnTo>
                  <a:lnTo>
                    <a:pt x="82054" y="47066"/>
                  </a:lnTo>
                  <a:lnTo>
                    <a:pt x="80010" y="47574"/>
                  </a:lnTo>
                  <a:lnTo>
                    <a:pt x="81724" y="47574"/>
                  </a:lnTo>
                  <a:lnTo>
                    <a:pt x="79743" y="48336"/>
                  </a:lnTo>
                  <a:lnTo>
                    <a:pt x="81699" y="48209"/>
                  </a:lnTo>
                  <a:lnTo>
                    <a:pt x="79984" y="48844"/>
                  </a:lnTo>
                  <a:lnTo>
                    <a:pt x="82359" y="48844"/>
                  </a:lnTo>
                  <a:lnTo>
                    <a:pt x="80352" y="49733"/>
                  </a:lnTo>
                  <a:lnTo>
                    <a:pt x="82384" y="49479"/>
                  </a:lnTo>
                  <a:lnTo>
                    <a:pt x="80264" y="50241"/>
                  </a:lnTo>
                  <a:lnTo>
                    <a:pt x="82257" y="49860"/>
                  </a:lnTo>
                  <a:lnTo>
                    <a:pt x="80632" y="51130"/>
                  </a:lnTo>
                  <a:lnTo>
                    <a:pt x="82283" y="50495"/>
                  </a:lnTo>
                  <a:lnTo>
                    <a:pt x="80441" y="52019"/>
                  </a:lnTo>
                  <a:lnTo>
                    <a:pt x="82448" y="50876"/>
                  </a:lnTo>
                  <a:lnTo>
                    <a:pt x="81076" y="53289"/>
                  </a:lnTo>
                  <a:lnTo>
                    <a:pt x="82969" y="51130"/>
                  </a:lnTo>
                  <a:lnTo>
                    <a:pt x="82016" y="54305"/>
                  </a:lnTo>
                  <a:lnTo>
                    <a:pt x="83527" y="51130"/>
                  </a:lnTo>
                  <a:lnTo>
                    <a:pt x="83642" y="50876"/>
                  </a:lnTo>
                  <a:lnTo>
                    <a:pt x="83705" y="50749"/>
                  </a:lnTo>
                  <a:lnTo>
                    <a:pt x="83731" y="52400"/>
                  </a:lnTo>
                  <a:lnTo>
                    <a:pt x="84061" y="50749"/>
                  </a:lnTo>
                  <a:lnTo>
                    <a:pt x="84112" y="50495"/>
                  </a:lnTo>
                  <a:lnTo>
                    <a:pt x="84226" y="49987"/>
                  </a:lnTo>
                  <a:lnTo>
                    <a:pt x="84493" y="51638"/>
                  </a:lnTo>
                  <a:lnTo>
                    <a:pt x="84620" y="49987"/>
                  </a:lnTo>
                  <a:lnTo>
                    <a:pt x="84632" y="49860"/>
                  </a:lnTo>
                  <a:lnTo>
                    <a:pt x="84658" y="49479"/>
                  </a:lnTo>
                  <a:lnTo>
                    <a:pt x="85102" y="51257"/>
                  </a:lnTo>
                  <a:lnTo>
                    <a:pt x="85382" y="49479"/>
                  </a:lnTo>
                  <a:lnTo>
                    <a:pt x="85915" y="50749"/>
                  </a:lnTo>
                  <a:lnTo>
                    <a:pt x="85788" y="49479"/>
                  </a:lnTo>
                  <a:lnTo>
                    <a:pt x="85737" y="48971"/>
                  </a:lnTo>
                  <a:lnTo>
                    <a:pt x="85813" y="49098"/>
                  </a:lnTo>
                  <a:lnTo>
                    <a:pt x="86448" y="49352"/>
                  </a:lnTo>
                  <a:lnTo>
                    <a:pt x="86067" y="49987"/>
                  </a:lnTo>
                  <a:lnTo>
                    <a:pt x="86588" y="49352"/>
                  </a:lnTo>
                  <a:lnTo>
                    <a:pt x="86842" y="49479"/>
                  </a:lnTo>
                  <a:lnTo>
                    <a:pt x="86753" y="49352"/>
                  </a:lnTo>
                  <a:lnTo>
                    <a:pt x="86652" y="49225"/>
                  </a:lnTo>
                  <a:lnTo>
                    <a:pt x="86842" y="49098"/>
                  </a:lnTo>
                  <a:lnTo>
                    <a:pt x="86969" y="49352"/>
                  </a:lnTo>
                  <a:lnTo>
                    <a:pt x="86626" y="49860"/>
                  </a:lnTo>
                  <a:lnTo>
                    <a:pt x="87299" y="49479"/>
                  </a:lnTo>
                  <a:lnTo>
                    <a:pt x="87274" y="49733"/>
                  </a:lnTo>
                  <a:lnTo>
                    <a:pt x="86144" y="50114"/>
                  </a:lnTo>
                  <a:lnTo>
                    <a:pt x="87045" y="50241"/>
                  </a:lnTo>
                  <a:lnTo>
                    <a:pt x="86753" y="50622"/>
                  </a:lnTo>
                  <a:lnTo>
                    <a:pt x="87261" y="50241"/>
                  </a:lnTo>
                  <a:lnTo>
                    <a:pt x="85915" y="51257"/>
                  </a:lnTo>
                  <a:lnTo>
                    <a:pt x="87401" y="50495"/>
                  </a:lnTo>
                  <a:lnTo>
                    <a:pt x="86525" y="52146"/>
                  </a:lnTo>
                  <a:lnTo>
                    <a:pt x="87274" y="51130"/>
                  </a:lnTo>
                  <a:lnTo>
                    <a:pt x="87134" y="51511"/>
                  </a:lnTo>
                  <a:lnTo>
                    <a:pt x="87680" y="51511"/>
                  </a:lnTo>
                  <a:lnTo>
                    <a:pt x="87452" y="52400"/>
                  </a:lnTo>
                  <a:lnTo>
                    <a:pt x="87807" y="51638"/>
                  </a:lnTo>
                  <a:lnTo>
                    <a:pt x="87757" y="51892"/>
                  </a:lnTo>
                  <a:lnTo>
                    <a:pt x="87528" y="52400"/>
                  </a:lnTo>
                  <a:lnTo>
                    <a:pt x="87414" y="52908"/>
                  </a:lnTo>
                  <a:lnTo>
                    <a:pt x="86487" y="53797"/>
                  </a:lnTo>
                  <a:lnTo>
                    <a:pt x="87376" y="53543"/>
                  </a:lnTo>
                  <a:lnTo>
                    <a:pt x="86969" y="55067"/>
                  </a:lnTo>
                  <a:lnTo>
                    <a:pt x="87642" y="53543"/>
                  </a:lnTo>
                  <a:lnTo>
                    <a:pt x="87757" y="53289"/>
                  </a:lnTo>
                  <a:lnTo>
                    <a:pt x="87693" y="55448"/>
                  </a:lnTo>
                  <a:lnTo>
                    <a:pt x="88176" y="53416"/>
                  </a:lnTo>
                  <a:lnTo>
                    <a:pt x="88442" y="53543"/>
                  </a:lnTo>
                  <a:lnTo>
                    <a:pt x="88125" y="55067"/>
                  </a:lnTo>
                  <a:lnTo>
                    <a:pt x="88861" y="53924"/>
                  </a:lnTo>
                  <a:lnTo>
                    <a:pt x="88671" y="55194"/>
                  </a:lnTo>
                  <a:lnTo>
                    <a:pt x="88188" y="55575"/>
                  </a:lnTo>
                  <a:lnTo>
                    <a:pt x="88646" y="55321"/>
                  </a:lnTo>
                  <a:lnTo>
                    <a:pt x="88595" y="55702"/>
                  </a:lnTo>
                  <a:lnTo>
                    <a:pt x="88773" y="55321"/>
                  </a:lnTo>
                  <a:lnTo>
                    <a:pt x="89141" y="55194"/>
                  </a:lnTo>
                  <a:lnTo>
                    <a:pt x="89141" y="55575"/>
                  </a:lnTo>
                  <a:lnTo>
                    <a:pt x="88328" y="56210"/>
                  </a:lnTo>
                  <a:lnTo>
                    <a:pt x="89128" y="55829"/>
                  </a:lnTo>
                  <a:lnTo>
                    <a:pt x="89014" y="56337"/>
                  </a:lnTo>
                  <a:lnTo>
                    <a:pt x="88709" y="56718"/>
                  </a:lnTo>
                  <a:lnTo>
                    <a:pt x="89128" y="56337"/>
                  </a:lnTo>
                  <a:lnTo>
                    <a:pt x="89103" y="57226"/>
                  </a:lnTo>
                  <a:lnTo>
                    <a:pt x="89255" y="56337"/>
                  </a:lnTo>
                  <a:lnTo>
                    <a:pt x="89268" y="56210"/>
                  </a:lnTo>
                  <a:lnTo>
                    <a:pt x="89446" y="56083"/>
                  </a:lnTo>
                  <a:lnTo>
                    <a:pt x="89776" y="55829"/>
                  </a:lnTo>
                  <a:lnTo>
                    <a:pt x="89801" y="56972"/>
                  </a:lnTo>
                  <a:lnTo>
                    <a:pt x="89979" y="56591"/>
                  </a:lnTo>
                  <a:lnTo>
                    <a:pt x="90093" y="57099"/>
                  </a:lnTo>
                  <a:lnTo>
                    <a:pt x="90068" y="56591"/>
                  </a:lnTo>
                  <a:lnTo>
                    <a:pt x="90131" y="56337"/>
                  </a:lnTo>
                  <a:lnTo>
                    <a:pt x="90436" y="55829"/>
                  </a:lnTo>
                  <a:lnTo>
                    <a:pt x="90512" y="55702"/>
                  </a:lnTo>
                  <a:lnTo>
                    <a:pt x="90589" y="55575"/>
                  </a:lnTo>
                  <a:lnTo>
                    <a:pt x="90665" y="55448"/>
                  </a:lnTo>
                  <a:lnTo>
                    <a:pt x="90728" y="56286"/>
                  </a:lnTo>
                  <a:lnTo>
                    <a:pt x="90843" y="57404"/>
                  </a:lnTo>
                  <a:lnTo>
                    <a:pt x="90741" y="56337"/>
                  </a:lnTo>
                  <a:lnTo>
                    <a:pt x="90957" y="55702"/>
                  </a:lnTo>
                  <a:lnTo>
                    <a:pt x="90906" y="90906"/>
                  </a:lnTo>
                  <a:lnTo>
                    <a:pt x="81673" y="90906"/>
                  </a:lnTo>
                  <a:lnTo>
                    <a:pt x="74612" y="92417"/>
                  </a:lnTo>
                  <a:lnTo>
                    <a:pt x="70586" y="94691"/>
                  </a:lnTo>
                  <a:lnTo>
                    <a:pt x="70586" y="99809"/>
                  </a:lnTo>
                  <a:lnTo>
                    <a:pt x="194373" y="99809"/>
                  </a:lnTo>
                  <a:lnTo>
                    <a:pt x="194373" y="96012"/>
                  </a:lnTo>
                  <a:close/>
                </a:path>
                <a:path w="265429" h="187325">
                  <a:moveTo>
                    <a:pt x="259943" y="131648"/>
                  </a:moveTo>
                  <a:lnTo>
                    <a:pt x="259854" y="131406"/>
                  </a:lnTo>
                  <a:lnTo>
                    <a:pt x="259943" y="131648"/>
                  </a:lnTo>
                  <a:close/>
                </a:path>
                <a:path w="265429" h="187325">
                  <a:moveTo>
                    <a:pt x="265252" y="112026"/>
                  </a:moveTo>
                  <a:lnTo>
                    <a:pt x="258686" y="103759"/>
                  </a:lnTo>
                  <a:lnTo>
                    <a:pt x="256616" y="99898"/>
                  </a:lnTo>
                  <a:lnTo>
                    <a:pt x="250596" y="92811"/>
                  </a:lnTo>
                  <a:lnTo>
                    <a:pt x="245681" y="94488"/>
                  </a:lnTo>
                  <a:lnTo>
                    <a:pt x="240195" y="97129"/>
                  </a:lnTo>
                  <a:lnTo>
                    <a:pt x="238620" y="97828"/>
                  </a:lnTo>
                  <a:lnTo>
                    <a:pt x="238404" y="88023"/>
                  </a:lnTo>
                  <a:lnTo>
                    <a:pt x="240093" y="87109"/>
                  </a:lnTo>
                  <a:lnTo>
                    <a:pt x="243547" y="84861"/>
                  </a:lnTo>
                  <a:lnTo>
                    <a:pt x="247865" y="82905"/>
                  </a:lnTo>
                  <a:lnTo>
                    <a:pt x="248373" y="83400"/>
                  </a:lnTo>
                  <a:lnTo>
                    <a:pt x="256781" y="86029"/>
                  </a:lnTo>
                  <a:lnTo>
                    <a:pt x="264718" y="91871"/>
                  </a:lnTo>
                  <a:lnTo>
                    <a:pt x="256857" y="83426"/>
                  </a:lnTo>
                  <a:lnTo>
                    <a:pt x="247967" y="75831"/>
                  </a:lnTo>
                  <a:lnTo>
                    <a:pt x="247967" y="75260"/>
                  </a:lnTo>
                  <a:lnTo>
                    <a:pt x="243789" y="77101"/>
                  </a:lnTo>
                  <a:lnTo>
                    <a:pt x="239699" y="79057"/>
                  </a:lnTo>
                  <a:lnTo>
                    <a:pt x="237756" y="80073"/>
                  </a:lnTo>
                  <a:lnTo>
                    <a:pt x="236372" y="70383"/>
                  </a:lnTo>
                  <a:lnTo>
                    <a:pt x="237959" y="69557"/>
                  </a:lnTo>
                  <a:lnTo>
                    <a:pt x="242430" y="67475"/>
                  </a:lnTo>
                  <a:lnTo>
                    <a:pt x="247027" y="65582"/>
                  </a:lnTo>
                  <a:lnTo>
                    <a:pt x="257365" y="71602"/>
                  </a:lnTo>
                  <a:lnTo>
                    <a:pt x="263359" y="76111"/>
                  </a:lnTo>
                  <a:lnTo>
                    <a:pt x="257263" y="69215"/>
                  </a:lnTo>
                  <a:lnTo>
                    <a:pt x="253136" y="64643"/>
                  </a:lnTo>
                  <a:lnTo>
                    <a:pt x="246075" y="58496"/>
                  </a:lnTo>
                  <a:lnTo>
                    <a:pt x="241579" y="59994"/>
                  </a:lnTo>
                  <a:lnTo>
                    <a:pt x="237172" y="61671"/>
                  </a:lnTo>
                  <a:lnTo>
                    <a:pt x="235254" y="62496"/>
                  </a:lnTo>
                  <a:lnTo>
                    <a:pt x="234746" y="58902"/>
                  </a:lnTo>
                  <a:lnTo>
                    <a:pt x="233527" y="53314"/>
                  </a:lnTo>
                  <a:lnTo>
                    <a:pt x="235458" y="52171"/>
                  </a:lnTo>
                  <a:lnTo>
                    <a:pt x="239852" y="49860"/>
                  </a:lnTo>
                  <a:lnTo>
                    <a:pt x="244360" y="47802"/>
                  </a:lnTo>
                  <a:lnTo>
                    <a:pt x="251498" y="51523"/>
                  </a:lnTo>
                  <a:lnTo>
                    <a:pt x="254203" y="52793"/>
                  </a:lnTo>
                  <a:lnTo>
                    <a:pt x="260921" y="57632"/>
                  </a:lnTo>
                  <a:lnTo>
                    <a:pt x="255955" y="52565"/>
                  </a:lnTo>
                  <a:lnTo>
                    <a:pt x="251637" y="48323"/>
                  </a:lnTo>
                  <a:lnTo>
                    <a:pt x="247142" y="44335"/>
                  </a:lnTo>
                  <a:lnTo>
                    <a:pt x="241706" y="40043"/>
                  </a:lnTo>
                  <a:lnTo>
                    <a:pt x="237858" y="41833"/>
                  </a:lnTo>
                  <a:lnTo>
                    <a:pt x="234086" y="43802"/>
                  </a:lnTo>
                  <a:lnTo>
                    <a:pt x="231749" y="45161"/>
                  </a:lnTo>
                  <a:lnTo>
                    <a:pt x="230403" y="38976"/>
                  </a:lnTo>
                  <a:lnTo>
                    <a:pt x="233133" y="37020"/>
                  </a:lnTo>
                  <a:lnTo>
                    <a:pt x="237388" y="34315"/>
                  </a:lnTo>
                  <a:lnTo>
                    <a:pt x="241744" y="31877"/>
                  </a:lnTo>
                  <a:lnTo>
                    <a:pt x="247827" y="35496"/>
                  </a:lnTo>
                  <a:lnTo>
                    <a:pt x="253758" y="39611"/>
                  </a:lnTo>
                  <a:lnTo>
                    <a:pt x="259511" y="44170"/>
                  </a:lnTo>
                  <a:lnTo>
                    <a:pt x="255168" y="39281"/>
                  </a:lnTo>
                  <a:lnTo>
                    <a:pt x="250723" y="34569"/>
                  </a:lnTo>
                  <a:lnTo>
                    <a:pt x="246164" y="30022"/>
                  </a:lnTo>
                  <a:lnTo>
                    <a:pt x="241503" y="25641"/>
                  </a:lnTo>
                  <a:lnTo>
                    <a:pt x="236994" y="27254"/>
                  </a:lnTo>
                  <a:lnTo>
                    <a:pt x="232562" y="29146"/>
                  </a:lnTo>
                  <a:lnTo>
                    <a:pt x="228688" y="31051"/>
                  </a:lnTo>
                  <a:lnTo>
                    <a:pt x="227253" y="24434"/>
                  </a:lnTo>
                  <a:lnTo>
                    <a:pt x="230479" y="22656"/>
                  </a:lnTo>
                  <a:lnTo>
                    <a:pt x="233781" y="21056"/>
                  </a:lnTo>
                  <a:lnTo>
                    <a:pt x="237147" y="19583"/>
                  </a:lnTo>
                  <a:lnTo>
                    <a:pt x="241909" y="21018"/>
                  </a:lnTo>
                  <a:lnTo>
                    <a:pt x="246621" y="22694"/>
                  </a:lnTo>
                  <a:lnTo>
                    <a:pt x="251269" y="24587"/>
                  </a:lnTo>
                  <a:lnTo>
                    <a:pt x="246443" y="20383"/>
                  </a:lnTo>
                  <a:lnTo>
                    <a:pt x="241427" y="16408"/>
                  </a:lnTo>
                  <a:lnTo>
                    <a:pt x="236232" y="12687"/>
                  </a:lnTo>
                  <a:lnTo>
                    <a:pt x="232689" y="14300"/>
                  </a:lnTo>
                  <a:lnTo>
                    <a:pt x="229209" y="16040"/>
                  </a:lnTo>
                  <a:lnTo>
                    <a:pt x="225831" y="17894"/>
                  </a:lnTo>
                  <a:lnTo>
                    <a:pt x="225145" y="14668"/>
                  </a:lnTo>
                  <a:lnTo>
                    <a:pt x="223380" y="6997"/>
                  </a:lnTo>
                  <a:lnTo>
                    <a:pt x="220472" y="0"/>
                  </a:lnTo>
                  <a:lnTo>
                    <a:pt x="221576" y="6159"/>
                  </a:lnTo>
                  <a:lnTo>
                    <a:pt x="223012" y="12814"/>
                  </a:lnTo>
                  <a:lnTo>
                    <a:pt x="221716" y="12344"/>
                  </a:lnTo>
                  <a:lnTo>
                    <a:pt x="220167" y="11823"/>
                  </a:lnTo>
                  <a:lnTo>
                    <a:pt x="218617" y="11353"/>
                  </a:lnTo>
                  <a:lnTo>
                    <a:pt x="215595" y="14935"/>
                  </a:lnTo>
                  <a:lnTo>
                    <a:pt x="212674" y="18643"/>
                  </a:lnTo>
                  <a:lnTo>
                    <a:pt x="209829" y="22491"/>
                  </a:lnTo>
                  <a:lnTo>
                    <a:pt x="212661" y="20421"/>
                  </a:lnTo>
                  <a:lnTo>
                    <a:pt x="215531" y="18491"/>
                  </a:lnTo>
                  <a:lnTo>
                    <a:pt x="218452" y="16662"/>
                  </a:lnTo>
                  <a:lnTo>
                    <a:pt x="220294" y="17653"/>
                  </a:lnTo>
                  <a:lnTo>
                    <a:pt x="222123" y="18707"/>
                  </a:lnTo>
                  <a:lnTo>
                    <a:pt x="223697" y="19659"/>
                  </a:lnTo>
                  <a:lnTo>
                    <a:pt x="224078" y="21971"/>
                  </a:lnTo>
                  <a:lnTo>
                    <a:pt x="224243" y="22009"/>
                  </a:lnTo>
                  <a:lnTo>
                    <a:pt x="224904" y="25336"/>
                  </a:lnTo>
                  <a:lnTo>
                    <a:pt x="223774" y="24892"/>
                  </a:lnTo>
                  <a:lnTo>
                    <a:pt x="219837" y="23571"/>
                  </a:lnTo>
                  <a:lnTo>
                    <a:pt x="215836" y="22415"/>
                  </a:lnTo>
                  <a:lnTo>
                    <a:pt x="211709" y="27546"/>
                  </a:lnTo>
                  <a:lnTo>
                    <a:pt x="207937" y="32867"/>
                  </a:lnTo>
                  <a:lnTo>
                    <a:pt x="204508" y="38341"/>
                  </a:lnTo>
                  <a:lnTo>
                    <a:pt x="207835" y="35229"/>
                  </a:lnTo>
                  <a:lnTo>
                    <a:pt x="211302" y="32258"/>
                  </a:lnTo>
                  <a:lnTo>
                    <a:pt x="214922" y="29438"/>
                  </a:lnTo>
                  <a:lnTo>
                    <a:pt x="219049" y="30403"/>
                  </a:lnTo>
                  <a:lnTo>
                    <a:pt x="223113" y="31534"/>
                  </a:lnTo>
                  <a:lnTo>
                    <a:pt x="226364" y="32600"/>
                  </a:lnTo>
                  <a:lnTo>
                    <a:pt x="226783" y="34671"/>
                  </a:lnTo>
                  <a:lnTo>
                    <a:pt x="227634" y="39636"/>
                  </a:lnTo>
                  <a:lnTo>
                    <a:pt x="226758" y="39293"/>
                  </a:lnTo>
                  <a:lnTo>
                    <a:pt x="222821" y="37985"/>
                  </a:lnTo>
                  <a:lnTo>
                    <a:pt x="218821" y="36817"/>
                  </a:lnTo>
                  <a:lnTo>
                    <a:pt x="214693" y="41948"/>
                  </a:lnTo>
                  <a:lnTo>
                    <a:pt x="210921" y="47269"/>
                  </a:lnTo>
                  <a:lnTo>
                    <a:pt x="207505" y="52743"/>
                  </a:lnTo>
                  <a:lnTo>
                    <a:pt x="210820" y="49631"/>
                  </a:lnTo>
                  <a:lnTo>
                    <a:pt x="214299" y="46672"/>
                  </a:lnTo>
                  <a:lnTo>
                    <a:pt x="217919" y="43840"/>
                  </a:lnTo>
                  <a:lnTo>
                    <a:pt x="222046" y="44805"/>
                  </a:lnTo>
                  <a:lnTo>
                    <a:pt x="226098" y="45935"/>
                  </a:lnTo>
                  <a:lnTo>
                    <a:pt x="228892" y="46850"/>
                  </a:lnTo>
                  <a:lnTo>
                    <a:pt x="230136" y="53949"/>
                  </a:lnTo>
                  <a:lnTo>
                    <a:pt x="230314" y="55359"/>
                  </a:lnTo>
                  <a:lnTo>
                    <a:pt x="228981" y="54495"/>
                  </a:lnTo>
                  <a:lnTo>
                    <a:pt x="225196" y="52336"/>
                  </a:lnTo>
                  <a:lnTo>
                    <a:pt x="205092" y="73482"/>
                  </a:lnTo>
                  <a:lnTo>
                    <a:pt x="210629" y="68313"/>
                  </a:lnTo>
                  <a:lnTo>
                    <a:pt x="216484" y="63614"/>
                  </a:lnTo>
                  <a:lnTo>
                    <a:pt x="222605" y="59436"/>
                  </a:lnTo>
                  <a:lnTo>
                    <a:pt x="226275" y="61074"/>
                  </a:lnTo>
                  <a:lnTo>
                    <a:pt x="229870" y="62903"/>
                  </a:lnTo>
                  <a:lnTo>
                    <a:pt x="231419" y="63779"/>
                  </a:lnTo>
                  <a:lnTo>
                    <a:pt x="232765" y="73977"/>
                  </a:lnTo>
                  <a:lnTo>
                    <a:pt x="232460" y="73748"/>
                  </a:lnTo>
                  <a:lnTo>
                    <a:pt x="228777" y="71310"/>
                  </a:lnTo>
                  <a:lnTo>
                    <a:pt x="206578" y="88874"/>
                  </a:lnTo>
                  <a:lnTo>
                    <a:pt x="212255" y="84378"/>
                  </a:lnTo>
                  <a:lnTo>
                    <a:pt x="218224" y="80264"/>
                  </a:lnTo>
                  <a:lnTo>
                    <a:pt x="224472" y="76606"/>
                  </a:lnTo>
                  <a:lnTo>
                    <a:pt x="228396" y="78867"/>
                  </a:lnTo>
                  <a:lnTo>
                    <a:pt x="232181" y="81330"/>
                  </a:lnTo>
                  <a:lnTo>
                    <a:pt x="233400" y="82219"/>
                  </a:lnTo>
                  <a:lnTo>
                    <a:pt x="233857" y="90068"/>
                  </a:lnTo>
                  <a:lnTo>
                    <a:pt x="233197" y="89573"/>
                  </a:lnTo>
                  <a:lnTo>
                    <a:pt x="229844" y="87299"/>
                  </a:lnTo>
                  <a:lnTo>
                    <a:pt x="207556" y="103238"/>
                  </a:lnTo>
                  <a:lnTo>
                    <a:pt x="213169" y="99275"/>
                  </a:lnTo>
                  <a:lnTo>
                    <a:pt x="218998" y="95669"/>
                  </a:lnTo>
                  <a:lnTo>
                    <a:pt x="225018" y="92481"/>
                  </a:lnTo>
                  <a:lnTo>
                    <a:pt x="228815" y="94691"/>
                  </a:lnTo>
                  <a:lnTo>
                    <a:pt x="232511" y="97078"/>
                  </a:lnTo>
                  <a:lnTo>
                    <a:pt x="234251" y="98336"/>
                  </a:lnTo>
                  <a:lnTo>
                    <a:pt x="233654" y="108381"/>
                  </a:lnTo>
                  <a:lnTo>
                    <a:pt x="232321" y="107124"/>
                  </a:lnTo>
                  <a:lnTo>
                    <a:pt x="229031" y="104292"/>
                  </a:lnTo>
                  <a:lnTo>
                    <a:pt x="225602" y="101600"/>
                  </a:lnTo>
                  <a:lnTo>
                    <a:pt x="219278" y="107073"/>
                  </a:lnTo>
                  <a:lnTo>
                    <a:pt x="213372" y="112966"/>
                  </a:lnTo>
                  <a:lnTo>
                    <a:pt x="207911" y="119151"/>
                  </a:lnTo>
                  <a:lnTo>
                    <a:pt x="213588" y="115836"/>
                  </a:lnTo>
                  <a:lnTo>
                    <a:pt x="219494" y="112890"/>
                  </a:lnTo>
                  <a:lnTo>
                    <a:pt x="225602" y="110363"/>
                  </a:lnTo>
                  <a:lnTo>
                    <a:pt x="228701" y="112534"/>
                  </a:lnTo>
                  <a:lnTo>
                    <a:pt x="231698" y="114833"/>
                  </a:lnTo>
                  <a:lnTo>
                    <a:pt x="233197" y="116090"/>
                  </a:lnTo>
                  <a:lnTo>
                    <a:pt x="232981" y="119913"/>
                  </a:lnTo>
                  <a:lnTo>
                    <a:pt x="231800" y="125679"/>
                  </a:lnTo>
                  <a:lnTo>
                    <a:pt x="230454" y="124561"/>
                  </a:lnTo>
                  <a:lnTo>
                    <a:pt x="227558" y="122389"/>
                  </a:lnTo>
                  <a:lnTo>
                    <a:pt x="224561" y="120332"/>
                  </a:lnTo>
                  <a:lnTo>
                    <a:pt x="218897" y="125704"/>
                  </a:lnTo>
                  <a:lnTo>
                    <a:pt x="213639" y="131483"/>
                  </a:lnTo>
                  <a:lnTo>
                    <a:pt x="208788" y="137579"/>
                  </a:lnTo>
                  <a:lnTo>
                    <a:pt x="213652" y="133642"/>
                  </a:lnTo>
                  <a:lnTo>
                    <a:pt x="218757" y="130048"/>
                  </a:lnTo>
                  <a:lnTo>
                    <a:pt x="224091" y="126822"/>
                  </a:lnTo>
                  <a:lnTo>
                    <a:pt x="227114" y="129387"/>
                  </a:lnTo>
                  <a:lnTo>
                    <a:pt x="230022" y="132080"/>
                  </a:lnTo>
                  <a:lnTo>
                    <a:pt x="230403" y="132486"/>
                  </a:lnTo>
                  <a:lnTo>
                    <a:pt x="228828" y="140233"/>
                  </a:lnTo>
                  <a:lnTo>
                    <a:pt x="227685" y="138950"/>
                  </a:lnTo>
                  <a:lnTo>
                    <a:pt x="224980" y="136080"/>
                  </a:lnTo>
                  <a:lnTo>
                    <a:pt x="222161" y="133337"/>
                  </a:lnTo>
                  <a:lnTo>
                    <a:pt x="217004" y="137007"/>
                  </a:lnTo>
                  <a:lnTo>
                    <a:pt x="212064" y="141020"/>
                  </a:lnTo>
                  <a:lnTo>
                    <a:pt x="207365" y="145313"/>
                  </a:lnTo>
                  <a:lnTo>
                    <a:pt x="211150" y="143408"/>
                  </a:lnTo>
                  <a:lnTo>
                    <a:pt x="215011" y="141693"/>
                  </a:lnTo>
                  <a:lnTo>
                    <a:pt x="218922" y="140195"/>
                  </a:lnTo>
                  <a:lnTo>
                    <a:pt x="221919" y="142786"/>
                  </a:lnTo>
                  <a:lnTo>
                    <a:pt x="224790" y="145516"/>
                  </a:lnTo>
                  <a:lnTo>
                    <a:pt x="226085" y="146875"/>
                  </a:lnTo>
                  <a:lnTo>
                    <a:pt x="223126" y="154038"/>
                  </a:lnTo>
                  <a:lnTo>
                    <a:pt x="222758" y="153670"/>
                  </a:lnTo>
                  <a:lnTo>
                    <a:pt x="220129" y="151244"/>
                  </a:lnTo>
                  <a:lnTo>
                    <a:pt x="217373" y="148894"/>
                  </a:lnTo>
                  <a:lnTo>
                    <a:pt x="212648" y="152260"/>
                  </a:lnTo>
                  <a:lnTo>
                    <a:pt x="208216" y="155816"/>
                  </a:lnTo>
                  <a:lnTo>
                    <a:pt x="204063" y="159550"/>
                  </a:lnTo>
                  <a:lnTo>
                    <a:pt x="207505" y="157759"/>
                  </a:lnTo>
                  <a:lnTo>
                    <a:pt x="211035" y="156083"/>
                  </a:lnTo>
                  <a:lnTo>
                    <a:pt x="214668" y="154546"/>
                  </a:lnTo>
                  <a:lnTo>
                    <a:pt x="217081" y="156578"/>
                  </a:lnTo>
                  <a:lnTo>
                    <a:pt x="219405" y="158661"/>
                  </a:lnTo>
                  <a:lnTo>
                    <a:pt x="220294" y="159537"/>
                  </a:lnTo>
                  <a:lnTo>
                    <a:pt x="210820" y="172212"/>
                  </a:lnTo>
                  <a:lnTo>
                    <a:pt x="205879" y="177177"/>
                  </a:lnTo>
                  <a:lnTo>
                    <a:pt x="202095" y="178943"/>
                  </a:lnTo>
                  <a:lnTo>
                    <a:pt x="203581" y="181533"/>
                  </a:lnTo>
                  <a:lnTo>
                    <a:pt x="209435" y="178511"/>
                  </a:lnTo>
                  <a:lnTo>
                    <a:pt x="214744" y="172935"/>
                  </a:lnTo>
                  <a:lnTo>
                    <a:pt x="217678" y="169303"/>
                  </a:lnTo>
                  <a:lnTo>
                    <a:pt x="220560" y="168770"/>
                  </a:lnTo>
                  <a:lnTo>
                    <a:pt x="224459" y="168262"/>
                  </a:lnTo>
                  <a:lnTo>
                    <a:pt x="228371" y="167944"/>
                  </a:lnTo>
                  <a:lnTo>
                    <a:pt x="230924" y="171881"/>
                  </a:lnTo>
                  <a:lnTo>
                    <a:pt x="233324" y="175895"/>
                  </a:lnTo>
                  <a:lnTo>
                    <a:pt x="235559" y="179959"/>
                  </a:lnTo>
                  <a:lnTo>
                    <a:pt x="234899" y="173824"/>
                  </a:lnTo>
                  <a:lnTo>
                    <a:pt x="234124" y="167678"/>
                  </a:lnTo>
                  <a:lnTo>
                    <a:pt x="233273" y="161544"/>
                  </a:lnTo>
                  <a:lnTo>
                    <a:pt x="228739" y="161696"/>
                  </a:lnTo>
                  <a:lnTo>
                    <a:pt x="224243" y="162102"/>
                  </a:lnTo>
                  <a:lnTo>
                    <a:pt x="222859" y="162318"/>
                  </a:lnTo>
                  <a:lnTo>
                    <a:pt x="223812" y="160997"/>
                  </a:lnTo>
                  <a:lnTo>
                    <a:pt x="226326" y="156260"/>
                  </a:lnTo>
                  <a:lnTo>
                    <a:pt x="231317" y="154038"/>
                  </a:lnTo>
                  <a:lnTo>
                    <a:pt x="236804" y="152006"/>
                  </a:lnTo>
                  <a:lnTo>
                    <a:pt x="239674" y="156337"/>
                  </a:lnTo>
                  <a:lnTo>
                    <a:pt x="242303" y="160769"/>
                  </a:lnTo>
                  <a:lnTo>
                    <a:pt x="244703" y="165277"/>
                  </a:lnTo>
                  <a:lnTo>
                    <a:pt x="243306" y="158534"/>
                  </a:lnTo>
                  <a:lnTo>
                    <a:pt x="241592" y="151828"/>
                  </a:lnTo>
                  <a:lnTo>
                    <a:pt x="239572" y="145148"/>
                  </a:lnTo>
                  <a:lnTo>
                    <a:pt x="235775" y="145796"/>
                  </a:lnTo>
                  <a:lnTo>
                    <a:pt x="232041" y="146608"/>
                  </a:lnTo>
                  <a:lnTo>
                    <a:pt x="230593" y="146989"/>
                  </a:lnTo>
                  <a:lnTo>
                    <a:pt x="232867" y="140411"/>
                  </a:lnTo>
                  <a:lnTo>
                    <a:pt x="235254" y="139496"/>
                  </a:lnTo>
                  <a:lnTo>
                    <a:pt x="239864" y="137998"/>
                  </a:lnTo>
                  <a:lnTo>
                    <a:pt x="244576" y="136740"/>
                  </a:lnTo>
                  <a:lnTo>
                    <a:pt x="247459" y="141173"/>
                  </a:lnTo>
                  <a:lnTo>
                    <a:pt x="250139" y="145719"/>
                  </a:lnTo>
                  <a:lnTo>
                    <a:pt x="252577" y="150317"/>
                  </a:lnTo>
                  <a:lnTo>
                    <a:pt x="250977" y="143383"/>
                  </a:lnTo>
                  <a:lnTo>
                    <a:pt x="249047" y="136448"/>
                  </a:lnTo>
                  <a:lnTo>
                    <a:pt x="246761" y="129590"/>
                  </a:lnTo>
                  <a:lnTo>
                    <a:pt x="242608" y="130162"/>
                  </a:lnTo>
                  <a:lnTo>
                    <a:pt x="238518" y="130911"/>
                  </a:lnTo>
                  <a:lnTo>
                    <a:pt x="235077" y="131699"/>
                  </a:lnTo>
                  <a:lnTo>
                    <a:pt x="236613" y="122872"/>
                  </a:lnTo>
                  <a:lnTo>
                    <a:pt x="239433" y="121589"/>
                  </a:lnTo>
                  <a:lnTo>
                    <a:pt x="242671" y="120243"/>
                  </a:lnTo>
                  <a:lnTo>
                    <a:pt x="245999" y="119011"/>
                  </a:lnTo>
                  <a:lnTo>
                    <a:pt x="250647" y="124269"/>
                  </a:lnTo>
                  <a:lnTo>
                    <a:pt x="259803" y="131356"/>
                  </a:lnTo>
                  <a:lnTo>
                    <a:pt x="256628" y="124434"/>
                  </a:lnTo>
                  <a:lnTo>
                    <a:pt x="252958" y="119583"/>
                  </a:lnTo>
                  <a:lnTo>
                    <a:pt x="252691" y="119011"/>
                  </a:lnTo>
                  <a:lnTo>
                    <a:pt x="249275" y="111810"/>
                  </a:lnTo>
                  <a:lnTo>
                    <a:pt x="245148" y="112585"/>
                  </a:lnTo>
                  <a:lnTo>
                    <a:pt x="241071" y="113525"/>
                  </a:lnTo>
                  <a:lnTo>
                    <a:pt x="237705" y="114465"/>
                  </a:lnTo>
                  <a:lnTo>
                    <a:pt x="238404" y="105854"/>
                  </a:lnTo>
                  <a:lnTo>
                    <a:pt x="240042" y="104940"/>
                  </a:lnTo>
                  <a:lnTo>
                    <a:pt x="244678" y="102616"/>
                  </a:lnTo>
                  <a:lnTo>
                    <a:pt x="249453" y="100495"/>
                  </a:lnTo>
                  <a:lnTo>
                    <a:pt x="256895" y="105727"/>
                  </a:lnTo>
                  <a:lnTo>
                    <a:pt x="264985" y="111988"/>
                  </a:lnTo>
                  <a:lnTo>
                    <a:pt x="265252" y="112026"/>
                  </a:lnTo>
                  <a:close/>
                </a:path>
              </a:pathLst>
            </a:custGeom>
            <a:solidFill>
              <a:srgbClr val="007335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23" name="object 12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26040" y="6968318"/>
              <a:ext cx="391648" cy="3383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46032" y="6813049"/>
              <a:ext cx="513140" cy="137930"/>
            </a:xfrm>
            <a:prstGeom prst="rect">
              <a:avLst/>
            </a:prstGeom>
          </p:spPr>
        </p:pic>
      </p:grpSp>
      <p:sp>
        <p:nvSpPr>
          <p:cNvPr id="125" name="object 125"/>
          <p:cNvSpPr txBox="1"/>
          <p:nvPr/>
        </p:nvSpPr>
        <p:spPr>
          <a:xfrm>
            <a:off x="7521307" y="138563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89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879921" y="5431495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2013-2021</a:t>
            </a:r>
            <a:endParaRPr sz="1181" dirty="0">
              <a:latin typeface="Arial"/>
              <a:cs typeface="Arial"/>
            </a:endParaRPr>
          </a:p>
        </p:txBody>
      </p:sp>
      <p:pic>
        <p:nvPicPr>
          <p:cNvPr id="132" name="Imagem 131">
            <a:extLst>
              <a:ext uri="{FF2B5EF4-FFF2-40B4-BE49-F238E27FC236}">
                <a16:creationId xmlns:a16="http://schemas.microsoft.com/office/drawing/2014/main" xmlns="" id="{387375EC-554E-4CBF-9500-0889D9A2E54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12958" y="2504253"/>
            <a:ext cx="467771" cy="2281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3E913E2-9C11-4B26-88CF-BE6C1DAF954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043" y="3222486"/>
            <a:ext cx="2678046" cy="2121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4622" y="1324005"/>
            <a:ext cx="862584" cy="518644"/>
          </a:xfrm>
          <a:prstGeom prst="rect">
            <a:avLst/>
          </a:prstGeom>
        </p:spPr>
        <p:txBody>
          <a:bodyPr vert="horz" wrap="square" lIns="0" tIns="9501" rIns="0" bIns="0" rtlCol="0">
            <a:spAutoFit/>
          </a:bodyPr>
          <a:lstStyle/>
          <a:p>
            <a:pPr marL="10001">
              <a:spcBef>
                <a:spcPts val="75"/>
              </a:spcBef>
            </a:pPr>
            <a:r>
              <a:rPr sz="3308" b="1" spc="2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308" b="1" spc="-8" dirty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endParaRPr sz="3308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9092" y="1747143"/>
            <a:ext cx="2225216" cy="443134"/>
          </a:xfrm>
          <a:prstGeom prst="rect">
            <a:avLst/>
          </a:prstGeom>
        </p:spPr>
        <p:txBody>
          <a:bodyPr vert="horz" wrap="square" lIns="0" tIns="24002" rIns="0" bIns="0" rtlCol="0">
            <a:spAutoFit/>
          </a:bodyPr>
          <a:lstStyle/>
          <a:p>
            <a:pPr algn="ctr">
              <a:spcBef>
                <a:spcPts val="189"/>
              </a:spcBef>
            </a:pPr>
            <a:r>
              <a:rPr sz="1733" b="1" spc="16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733" b="1" spc="7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33" b="1" dirty="0">
                <a:solidFill>
                  <a:srgbClr val="FFFFFF"/>
                </a:solidFill>
                <a:latin typeface="Century Gothic"/>
                <a:cs typeface="Century Gothic"/>
              </a:rPr>
              <a:t>og</a:t>
            </a:r>
            <a:r>
              <a:rPr sz="1733" b="1" spc="-3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33" b="1" spc="-165" dirty="0">
                <a:solidFill>
                  <a:srgbClr val="FFFFFF"/>
                </a:solidFill>
                <a:latin typeface="Century Gothic"/>
                <a:cs typeface="Century Gothic"/>
              </a:rPr>
              <a:t>ama</a:t>
            </a:r>
            <a:r>
              <a:rPr sz="1733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33" b="1" spc="-47" dirty="0">
                <a:solidFill>
                  <a:srgbClr val="FFFFFF"/>
                </a:solidFill>
                <a:latin typeface="Century Gothic"/>
                <a:cs typeface="Century Gothic"/>
              </a:rPr>
              <a:t>Á</a:t>
            </a:r>
            <a:r>
              <a:rPr sz="1733" b="1" spc="-83" dirty="0">
                <a:solidFill>
                  <a:srgbClr val="FFFFFF"/>
                </a:solidFill>
                <a:latin typeface="Century Gothic"/>
                <a:cs typeface="Century Gothic"/>
              </a:rPr>
              <a:t>gua</a:t>
            </a:r>
            <a:r>
              <a:rPr sz="1733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33" b="1" spc="-83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733" b="1" spc="-98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733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733">
              <a:latin typeface="Century Gothic"/>
              <a:cs typeface="Century Gothic"/>
            </a:endParaRPr>
          </a:p>
          <a:p>
            <a:pPr marR="500" algn="ctr">
              <a:spcBef>
                <a:spcPts val="67"/>
              </a:spcBef>
            </a:pPr>
            <a:r>
              <a:rPr sz="906" b="1" spc="-16" dirty="0">
                <a:solidFill>
                  <a:srgbClr val="FFFFFF"/>
                </a:solidFill>
                <a:latin typeface="Century Gothic"/>
                <a:cs typeface="Century Gothic"/>
              </a:rPr>
              <a:t>Parceria:</a:t>
            </a:r>
            <a:r>
              <a:rPr sz="906" b="1" spc="-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32" dirty="0">
                <a:solidFill>
                  <a:srgbClr val="FFFFFF"/>
                </a:solidFill>
                <a:latin typeface="Century Gothic"/>
                <a:cs typeface="Century Gothic"/>
              </a:rPr>
              <a:t>EMATER/SAF/MDR</a:t>
            </a:r>
            <a:endParaRPr sz="906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8309" y="2473881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7"/>
                </a:lnTo>
                <a:lnTo>
                  <a:pt x="146948" y="264992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 dirty="0"/>
          </a:p>
        </p:txBody>
      </p:sp>
      <p:sp>
        <p:nvSpPr>
          <p:cNvPr id="5" name="object 5"/>
          <p:cNvSpPr txBox="1"/>
          <p:nvPr/>
        </p:nvSpPr>
        <p:spPr>
          <a:xfrm>
            <a:off x="2174997" y="2740332"/>
            <a:ext cx="1466642" cy="354280"/>
          </a:xfrm>
          <a:prstGeom prst="rect">
            <a:avLst/>
          </a:prstGeom>
        </p:spPr>
        <p:txBody>
          <a:bodyPr vert="horz" wrap="square" lIns="0" tIns="7001" rIns="0" bIns="0" rtlCol="0">
            <a:spAutoFit/>
          </a:bodyPr>
          <a:lstStyle/>
          <a:p>
            <a:pPr marL="10001" marR="4001" algn="ctr">
              <a:lnSpc>
                <a:spcPct val="103499"/>
              </a:lnSpc>
              <a:spcBef>
                <a:spcPts val="55"/>
              </a:spcBef>
            </a:pP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4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8" dirty="0">
                <a:solidFill>
                  <a:srgbClr val="006598"/>
                </a:solidFill>
                <a:latin typeface="Century Gothic"/>
                <a:cs typeface="Century Gothic"/>
              </a:rPr>
              <a:t>JOÃO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-12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748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20" dirty="0">
                <a:solidFill>
                  <a:srgbClr val="006598"/>
                </a:solidFill>
                <a:latin typeface="Century Gothic"/>
                <a:cs typeface="Century Gothic"/>
              </a:rPr>
              <a:t>PIAUÍ </a:t>
            </a:r>
            <a:r>
              <a:rPr sz="748" b="1" spc="-20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748" b="1" spc="20" dirty="0">
                <a:solidFill>
                  <a:srgbClr val="006598"/>
                </a:solidFill>
                <a:latin typeface="Century Gothic"/>
                <a:cs typeface="Century Gothic"/>
              </a:rPr>
              <a:t>PAULISTANA </a:t>
            </a:r>
            <a:r>
              <a:rPr sz="748" b="1" spc="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748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748" b="1" dirty="0">
                <a:solidFill>
                  <a:srgbClr val="006598"/>
                </a:solidFill>
                <a:latin typeface="Century Gothic"/>
                <a:cs typeface="Century Gothic"/>
              </a:rPr>
              <a:t>PICOS</a:t>
            </a:r>
            <a:endParaRPr sz="748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5795" y="1124916"/>
            <a:ext cx="2564247" cy="367309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502868" y="2770368"/>
            <a:ext cx="3287954" cy="2798313"/>
            <a:chOff x="2917962" y="3518026"/>
            <a:chExt cx="4175297" cy="3553513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3909" y="5024926"/>
              <a:ext cx="1041745" cy="1369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3796" y="3642245"/>
              <a:ext cx="579250" cy="2311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1026" y="4664306"/>
              <a:ext cx="952921" cy="10352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0797" y="3532259"/>
              <a:ext cx="1736728" cy="7950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0797" y="3532259"/>
              <a:ext cx="841762" cy="6588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10797" y="3532259"/>
              <a:ext cx="842010" cy="659130"/>
            </a:xfrm>
            <a:custGeom>
              <a:avLst/>
              <a:gdLst/>
              <a:ahLst/>
              <a:cxnLst/>
              <a:rect l="l" t="t" r="r" b="b"/>
              <a:pathLst>
                <a:path w="842010" h="659129">
                  <a:moveTo>
                    <a:pt x="11752" y="222845"/>
                  </a:moveTo>
                  <a:lnTo>
                    <a:pt x="10489" y="253250"/>
                  </a:lnTo>
                  <a:lnTo>
                    <a:pt x="13973" y="268969"/>
                  </a:lnTo>
                  <a:lnTo>
                    <a:pt x="13770" y="277622"/>
                  </a:lnTo>
                  <a:lnTo>
                    <a:pt x="1445" y="286827"/>
                  </a:lnTo>
                  <a:lnTo>
                    <a:pt x="0" y="296067"/>
                  </a:lnTo>
                  <a:lnTo>
                    <a:pt x="13949" y="312590"/>
                  </a:lnTo>
                  <a:lnTo>
                    <a:pt x="31193" y="342013"/>
                  </a:lnTo>
                  <a:lnTo>
                    <a:pt x="39630" y="389950"/>
                  </a:lnTo>
                  <a:lnTo>
                    <a:pt x="42560" y="422662"/>
                  </a:lnTo>
                  <a:lnTo>
                    <a:pt x="50297" y="438650"/>
                  </a:lnTo>
                  <a:lnTo>
                    <a:pt x="61265" y="443000"/>
                  </a:lnTo>
                  <a:lnTo>
                    <a:pt x="73883" y="440799"/>
                  </a:lnTo>
                  <a:lnTo>
                    <a:pt x="86573" y="437135"/>
                  </a:lnTo>
                  <a:lnTo>
                    <a:pt x="97758" y="437095"/>
                  </a:lnTo>
                  <a:lnTo>
                    <a:pt x="105859" y="445765"/>
                  </a:lnTo>
                  <a:lnTo>
                    <a:pt x="109296" y="468233"/>
                  </a:lnTo>
                  <a:lnTo>
                    <a:pt x="106493" y="509585"/>
                  </a:lnTo>
                  <a:lnTo>
                    <a:pt x="105023" y="585809"/>
                  </a:lnTo>
                  <a:lnTo>
                    <a:pt x="119046" y="631883"/>
                  </a:lnTo>
                  <a:lnTo>
                    <a:pt x="141774" y="654118"/>
                  </a:lnTo>
                  <a:lnTo>
                    <a:pt x="166414" y="658823"/>
                  </a:lnTo>
                  <a:lnTo>
                    <a:pt x="186178" y="652308"/>
                  </a:lnTo>
                  <a:lnTo>
                    <a:pt x="194275" y="640884"/>
                  </a:lnTo>
                  <a:lnTo>
                    <a:pt x="198402" y="605860"/>
                  </a:lnTo>
                  <a:lnTo>
                    <a:pt x="209361" y="592103"/>
                  </a:lnTo>
                  <a:lnTo>
                    <a:pt x="225017" y="583894"/>
                  </a:lnTo>
                  <a:lnTo>
                    <a:pt x="243236" y="565516"/>
                  </a:lnTo>
                  <a:lnTo>
                    <a:pt x="261883" y="521253"/>
                  </a:lnTo>
                  <a:lnTo>
                    <a:pt x="274039" y="486678"/>
                  </a:lnTo>
                  <a:lnTo>
                    <a:pt x="290820" y="456628"/>
                  </a:lnTo>
                  <a:lnTo>
                    <a:pt x="313995" y="433902"/>
                  </a:lnTo>
                  <a:lnTo>
                    <a:pt x="345331" y="421299"/>
                  </a:lnTo>
                  <a:lnTo>
                    <a:pt x="378250" y="413062"/>
                  </a:lnTo>
                  <a:lnTo>
                    <a:pt x="380809" y="407713"/>
                  </a:lnTo>
                  <a:lnTo>
                    <a:pt x="376677" y="403445"/>
                  </a:lnTo>
                  <a:lnTo>
                    <a:pt x="389521" y="398453"/>
                  </a:lnTo>
                  <a:lnTo>
                    <a:pt x="404730" y="405605"/>
                  </a:lnTo>
                  <a:lnTo>
                    <a:pt x="420122" y="423375"/>
                  </a:lnTo>
                  <a:lnTo>
                    <a:pt x="450184" y="434039"/>
                  </a:lnTo>
                  <a:lnTo>
                    <a:pt x="509401" y="419876"/>
                  </a:lnTo>
                  <a:lnTo>
                    <a:pt x="540750" y="415004"/>
                  </a:lnTo>
                  <a:lnTo>
                    <a:pt x="575845" y="416993"/>
                  </a:lnTo>
                  <a:lnTo>
                    <a:pt x="614253" y="414402"/>
                  </a:lnTo>
                  <a:lnTo>
                    <a:pt x="655540" y="395786"/>
                  </a:lnTo>
                  <a:lnTo>
                    <a:pt x="685127" y="389565"/>
                  </a:lnTo>
                  <a:lnTo>
                    <a:pt x="716299" y="394570"/>
                  </a:lnTo>
                  <a:lnTo>
                    <a:pt x="740374" y="390763"/>
                  </a:lnTo>
                  <a:lnTo>
                    <a:pt x="748668" y="358104"/>
                  </a:lnTo>
                  <a:lnTo>
                    <a:pt x="752174" y="333755"/>
                  </a:lnTo>
                  <a:lnTo>
                    <a:pt x="762891" y="315200"/>
                  </a:lnTo>
                  <a:lnTo>
                    <a:pt x="776896" y="293045"/>
                  </a:lnTo>
                  <a:lnTo>
                    <a:pt x="790266" y="257894"/>
                  </a:lnTo>
                  <a:lnTo>
                    <a:pt x="804603" y="229332"/>
                  </a:lnTo>
                  <a:lnTo>
                    <a:pt x="824346" y="206540"/>
                  </a:lnTo>
                  <a:lnTo>
                    <a:pt x="839924" y="187328"/>
                  </a:lnTo>
                  <a:lnTo>
                    <a:pt x="841762" y="169505"/>
                  </a:lnTo>
                  <a:lnTo>
                    <a:pt x="820287" y="150879"/>
                  </a:lnTo>
                  <a:lnTo>
                    <a:pt x="765926" y="129260"/>
                  </a:lnTo>
                  <a:lnTo>
                    <a:pt x="748404" y="118814"/>
                  </a:lnTo>
                  <a:lnTo>
                    <a:pt x="721958" y="100315"/>
                  </a:lnTo>
                  <a:lnTo>
                    <a:pt x="686857" y="80491"/>
                  </a:lnTo>
                  <a:lnTo>
                    <a:pt x="643372" y="66068"/>
                  </a:lnTo>
                  <a:lnTo>
                    <a:pt x="615622" y="55792"/>
                  </a:lnTo>
                  <a:lnTo>
                    <a:pt x="603319" y="42231"/>
                  </a:lnTo>
                  <a:lnTo>
                    <a:pt x="599766" y="28752"/>
                  </a:lnTo>
                  <a:lnTo>
                    <a:pt x="598264" y="18721"/>
                  </a:lnTo>
                  <a:lnTo>
                    <a:pt x="592115" y="15503"/>
                  </a:lnTo>
                  <a:lnTo>
                    <a:pt x="574620" y="22466"/>
                  </a:lnTo>
                  <a:lnTo>
                    <a:pt x="539080" y="42975"/>
                  </a:lnTo>
                  <a:lnTo>
                    <a:pt x="509907" y="58267"/>
                  </a:lnTo>
                  <a:lnTo>
                    <a:pt x="497982" y="61117"/>
                  </a:lnTo>
                  <a:lnTo>
                    <a:pt x="491473" y="63006"/>
                  </a:lnTo>
                  <a:lnTo>
                    <a:pt x="478549" y="75418"/>
                  </a:lnTo>
                  <a:lnTo>
                    <a:pt x="447377" y="109834"/>
                  </a:lnTo>
                  <a:lnTo>
                    <a:pt x="423163" y="120173"/>
                  </a:lnTo>
                  <a:lnTo>
                    <a:pt x="397785" y="106085"/>
                  </a:lnTo>
                  <a:lnTo>
                    <a:pt x="366211" y="84451"/>
                  </a:lnTo>
                  <a:lnTo>
                    <a:pt x="323407" y="72153"/>
                  </a:lnTo>
                  <a:lnTo>
                    <a:pt x="307392" y="64054"/>
                  </a:lnTo>
                  <a:lnTo>
                    <a:pt x="285144" y="45539"/>
                  </a:lnTo>
                  <a:lnTo>
                    <a:pt x="259833" y="23858"/>
                  </a:lnTo>
                  <a:lnTo>
                    <a:pt x="234628" y="6261"/>
                  </a:lnTo>
                  <a:lnTo>
                    <a:pt x="212699" y="0"/>
                  </a:lnTo>
                  <a:lnTo>
                    <a:pt x="197218" y="12322"/>
                  </a:lnTo>
                  <a:lnTo>
                    <a:pt x="191353" y="50480"/>
                  </a:lnTo>
                  <a:lnTo>
                    <a:pt x="190010" y="84415"/>
                  </a:lnTo>
                  <a:lnTo>
                    <a:pt x="185988" y="102300"/>
                  </a:lnTo>
                  <a:lnTo>
                    <a:pt x="179300" y="109832"/>
                  </a:lnTo>
                  <a:lnTo>
                    <a:pt x="169955" y="112706"/>
                  </a:lnTo>
                  <a:lnTo>
                    <a:pt x="157966" y="116617"/>
                  </a:lnTo>
                  <a:lnTo>
                    <a:pt x="143343" y="127262"/>
                  </a:lnTo>
                  <a:lnTo>
                    <a:pt x="126098" y="150337"/>
                  </a:lnTo>
                  <a:lnTo>
                    <a:pt x="106241" y="191536"/>
                  </a:lnTo>
                  <a:lnTo>
                    <a:pt x="89164" y="201860"/>
                  </a:lnTo>
                  <a:lnTo>
                    <a:pt x="57066" y="211236"/>
                  </a:lnTo>
                  <a:lnTo>
                    <a:pt x="25933" y="218589"/>
                  </a:lnTo>
                  <a:lnTo>
                    <a:pt x="11752" y="222845"/>
                  </a:lnTo>
                  <a:close/>
                </a:path>
              </a:pathLst>
            </a:custGeom>
            <a:ln w="27000">
              <a:solidFill>
                <a:srgbClr val="F5821F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7986" y="3918828"/>
              <a:ext cx="619313" cy="86330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467986" y="3918828"/>
              <a:ext cx="619760" cy="863600"/>
            </a:xfrm>
            <a:custGeom>
              <a:avLst/>
              <a:gdLst/>
              <a:ahLst/>
              <a:cxnLst/>
              <a:rect l="l" t="t" r="r" b="b"/>
              <a:pathLst>
                <a:path w="619760" h="863600">
                  <a:moveTo>
                    <a:pt x="22139" y="271044"/>
                  </a:moveTo>
                  <a:lnTo>
                    <a:pt x="15430" y="298776"/>
                  </a:lnTo>
                  <a:lnTo>
                    <a:pt x="38426" y="313030"/>
                  </a:lnTo>
                  <a:lnTo>
                    <a:pt x="68684" y="324718"/>
                  </a:lnTo>
                  <a:lnTo>
                    <a:pt x="83757" y="344755"/>
                  </a:lnTo>
                  <a:lnTo>
                    <a:pt x="70781" y="368119"/>
                  </a:lnTo>
                  <a:lnTo>
                    <a:pt x="42174" y="383116"/>
                  </a:lnTo>
                  <a:lnTo>
                    <a:pt x="13419" y="394502"/>
                  </a:lnTo>
                  <a:lnTo>
                    <a:pt x="0" y="407031"/>
                  </a:lnTo>
                  <a:lnTo>
                    <a:pt x="17398" y="425459"/>
                  </a:lnTo>
                  <a:lnTo>
                    <a:pt x="24771" y="441459"/>
                  </a:lnTo>
                  <a:lnTo>
                    <a:pt x="20571" y="463189"/>
                  </a:lnTo>
                  <a:lnTo>
                    <a:pt x="25601" y="487708"/>
                  </a:lnTo>
                  <a:lnTo>
                    <a:pt x="60666" y="512072"/>
                  </a:lnTo>
                  <a:lnTo>
                    <a:pt x="71331" y="520908"/>
                  </a:lnTo>
                  <a:lnTo>
                    <a:pt x="65521" y="529834"/>
                  </a:lnTo>
                  <a:lnTo>
                    <a:pt x="50307" y="538564"/>
                  </a:lnTo>
                  <a:lnTo>
                    <a:pt x="32757" y="546809"/>
                  </a:lnTo>
                  <a:lnTo>
                    <a:pt x="19941" y="554281"/>
                  </a:lnTo>
                  <a:lnTo>
                    <a:pt x="18928" y="560692"/>
                  </a:lnTo>
                  <a:lnTo>
                    <a:pt x="36787" y="565755"/>
                  </a:lnTo>
                  <a:lnTo>
                    <a:pt x="80588" y="569182"/>
                  </a:lnTo>
                  <a:lnTo>
                    <a:pt x="104754" y="582580"/>
                  </a:lnTo>
                  <a:lnTo>
                    <a:pt x="94320" y="610271"/>
                  </a:lnTo>
                  <a:lnTo>
                    <a:pt x="63223" y="639364"/>
                  </a:lnTo>
                  <a:lnTo>
                    <a:pt x="25397" y="656972"/>
                  </a:lnTo>
                  <a:lnTo>
                    <a:pt x="6591" y="679636"/>
                  </a:lnTo>
                  <a:lnTo>
                    <a:pt x="11198" y="722677"/>
                  </a:lnTo>
                  <a:lnTo>
                    <a:pt x="19446" y="771714"/>
                  </a:lnTo>
                  <a:lnTo>
                    <a:pt x="11563" y="812366"/>
                  </a:lnTo>
                  <a:lnTo>
                    <a:pt x="9135" y="822232"/>
                  </a:lnTo>
                  <a:lnTo>
                    <a:pt x="7439" y="841304"/>
                  </a:lnTo>
                  <a:lnTo>
                    <a:pt x="11869" y="857994"/>
                  </a:lnTo>
                  <a:lnTo>
                    <a:pt x="27820" y="860714"/>
                  </a:lnTo>
                  <a:lnTo>
                    <a:pt x="40889" y="831965"/>
                  </a:lnTo>
                  <a:lnTo>
                    <a:pt x="51044" y="829052"/>
                  </a:lnTo>
                  <a:lnTo>
                    <a:pt x="61973" y="840772"/>
                  </a:lnTo>
                  <a:lnTo>
                    <a:pt x="77363" y="855924"/>
                  </a:lnTo>
                  <a:lnTo>
                    <a:pt x="100901" y="863305"/>
                  </a:lnTo>
                  <a:lnTo>
                    <a:pt x="136277" y="851713"/>
                  </a:lnTo>
                  <a:lnTo>
                    <a:pt x="147128" y="835077"/>
                  </a:lnTo>
                  <a:lnTo>
                    <a:pt x="163812" y="803600"/>
                  </a:lnTo>
                  <a:lnTo>
                    <a:pt x="200763" y="762624"/>
                  </a:lnTo>
                  <a:lnTo>
                    <a:pt x="272414" y="717491"/>
                  </a:lnTo>
                  <a:lnTo>
                    <a:pt x="294332" y="702748"/>
                  </a:lnTo>
                  <a:lnTo>
                    <a:pt x="306156" y="690568"/>
                  </a:lnTo>
                  <a:lnTo>
                    <a:pt x="315823" y="686015"/>
                  </a:lnTo>
                  <a:lnTo>
                    <a:pt x="331271" y="694152"/>
                  </a:lnTo>
                  <a:lnTo>
                    <a:pt x="351014" y="703244"/>
                  </a:lnTo>
                  <a:lnTo>
                    <a:pt x="356068" y="691084"/>
                  </a:lnTo>
                  <a:lnTo>
                    <a:pt x="357696" y="669808"/>
                  </a:lnTo>
                  <a:lnTo>
                    <a:pt x="367159" y="651555"/>
                  </a:lnTo>
                  <a:lnTo>
                    <a:pt x="395719" y="648461"/>
                  </a:lnTo>
                  <a:lnTo>
                    <a:pt x="409155" y="644912"/>
                  </a:lnTo>
                  <a:lnTo>
                    <a:pt x="416450" y="628669"/>
                  </a:lnTo>
                  <a:lnTo>
                    <a:pt x="432949" y="604565"/>
                  </a:lnTo>
                  <a:lnTo>
                    <a:pt x="473996" y="577437"/>
                  </a:lnTo>
                  <a:lnTo>
                    <a:pt x="492113" y="567756"/>
                  </a:lnTo>
                  <a:lnTo>
                    <a:pt x="503146" y="560183"/>
                  </a:lnTo>
                  <a:lnTo>
                    <a:pt x="516444" y="552545"/>
                  </a:lnTo>
                  <a:lnTo>
                    <a:pt x="541356" y="542672"/>
                  </a:lnTo>
                  <a:lnTo>
                    <a:pt x="544037" y="517579"/>
                  </a:lnTo>
                  <a:lnTo>
                    <a:pt x="541918" y="503100"/>
                  </a:lnTo>
                  <a:lnTo>
                    <a:pt x="541061" y="487503"/>
                  </a:lnTo>
                  <a:lnTo>
                    <a:pt x="547525" y="459058"/>
                  </a:lnTo>
                  <a:lnTo>
                    <a:pt x="567369" y="406034"/>
                  </a:lnTo>
                  <a:lnTo>
                    <a:pt x="578742" y="369129"/>
                  </a:lnTo>
                  <a:lnTo>
                    <a:pt x="576815" y="348439"/>
                  </a:lnTo>
                  <a:lnTo>
                    <a:pt x="565374" y="338771"/>
                  </a:lnTo>
                  <a:lnTo>
                    <a:pt x="548201" y="334931"/>
                  </a:lnTo>
                  <a:lnTo>
                    <a:pt x="529078" y="331726"/>
                  </a:lnTo>
                  <a:lnTo>
                    <a:pt x="511788" y="323961"/>
                  </a:lnTo>
                  <a:lnTo>
                    <a:pt x="500116" y="306443"/>
                  </a:lnTo>
                  <a:lnTo>
                    <a:pt x="497843" y="273979"/>
                  </a:lnTo>
                  <a:lnTo>
                    <a:pt x="496417" y="230485"/>
                  </a:lnTo>
                  <a:lnTo>
                    <a:pt x="485461" y="198487"/>
                  </a:lnTo>
                  <a:lnTo>
                    <a:pt x="468234" y="175744"/>
                  </a:lnTo>
                  <a:lnTo>
                    <a:pt x="447990" y="160011"/>
                  </a:lnTo>
                  <a:lnTo>
                    <a:pt x="427987" y="149047"/>
                  </a:lnTo>
                  <a:lnTo>
                    <a:pt x="411482" y="140607"/>
                  </a:lnTo>
                  <a:lnTo>
                    <a:pt x="401732" y="132449"/>
                  </a:lnTo>
                  <a:lnTo>
                    <a:pt x="401992" y="122330"/>
                  </a:lnTo>
                  <a:lnTo>
                    <a:pt x="415519" y="108006"/>
                  </a:lnTo>
                  <a:lnTo>
                    <a:pt x="445571" y="87236"/>
                  </a:lnTo>
                  <a:lnTo>
                    <a:pt x="465663" y="81374"/>
                  </a:lnTo>
                  <a:lnTo>
                    <a:pt x="478867" y="89745"/>
                  </a:lnTo>
                  <a:lnTo>
                    <a:pt x="491642" y="102886"/>
                  </a:lnTo>
                  <a:lnTo>
                    <a:pt x="510444" y="111337"/>
                  </a:lnTo>
                  <a:lnTo>
                    <a:pt x="541732" y="105634"/>
                  </a:lnTo>
                  <a:lnTo>
                    <a:pt x="591962" y="76317"/>
                  </a:lnTo>
                  <a:lnTo>
                    <a:pt x="613020" y="49731"/>
                  </a:lnTo>
                  <a:lnTo>
                    <a:pt x="619313" y="18983"/>
                  </a:lnTo>
                  <a:lnTo>
                    <a:pt x="605970" y="0"/>
                  </a:lnTo>
                  <a:lnTo>
                    <a:pt x="568119" y="8705"/>
                  </a:lnTo>
                  <a:lnTo>
                    <a:pt x="551336" y="10422"/>
                  </a:lnTo>
                  <a:lnTo>
                    <a:pt x="513435" y="14286"/>
                  </a:lnTo>
                  <a:lnTo>
                    <a:pt x="469321" y="20404"/>
                  </a:lnTo>
                  <a:lnTo>
                    <a:pt x="433900" y="28879"/>
                  </a:lnTo>
                  <a:lnTo>
                    <a:pt x="390763" y="36139"/>
                  </a:lnTo>
                  <a:lnTo>
                    <a:pt x="330497" y="36988"/>
                  </a:lnTo>
                  <a:lnTo>
                    <a:pt x="270931" y="31906"/>
                  </a:lnTo>
                  <a:lnTo>
                    <a:pt x="229895" y="21373"/>
                  </a:lnTo>
                  <a:lnTo>
                    <a:pt x="198260" y="21394"/>
                  </a:lnTo>
                  <a:lnTo>
                    <a:pt x="163285" y="44005"/>
                  </a:lnTo>
                  <a:lnTo>
                    <a:pt x="130704" y="80344"/>
                  </a:lnTo>
                  <a:lnTo>
                    <a:pt x="106255" y="121550"/>
                  </a:lnTo>
                  <a:lnTo>
                    <a:pt x="95672" y="158761"/>
                  </a:lnTo>
                  <a:lnTo>
                    <a:pt x="84053" y="180368"/>
                  </a:lnTo>
                  <a:lnTo>
                    <a:pt x="58959" y="218294"/>
                  </a:lnTo>
                  <a:lnTo>
                    <a:pt x="33838" y="254524"/>
                  </a:lnTo>
                  <a:lnTo>
                    <a:pt x="22139" y="271044"/>
                  </a:lnTo>
                  <a:close/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5594" y="3518026"/>
              <a:ext cx="768341" cy="105817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815594" y="3518026"/>
              <a:ext cx="768350" cy="1058545"/>
            </a:xfrm>
            <a:custGeom>
              <a:avLst/>
              <a:gdLst/>
              <a:ahLst/>
              <a:cxnLst/>
              <a:rect l="l" t="t" r="r" b="b"/>
              <a:pathLst>
                <a:path w="768350" h="1058545">
                  <a:moveTo>
                    <a:pt x="180518" y="0"/>
                  </a:moveTo>
                  <a:lnTo>
                    <a:pt x="170133" y="38242"/>
                  </a:lnTo>
                  <a:lnTo>
                    <a:pt x="177946" y="62478"/>
                  </a:lnTo>
                  <a:lnTo>
                    <a:pt x="178663" y="76215"/>
                  </a:lnTo>
                  <a:lnTo>
                    <a:pt x="125987" y="95309"/>
                  </a:lnTo>
                  <a:lnTo>
                    <a:pt x="89245" y="123103"/>
                  </a:lnTo>
                  <a:lnTo>
                    <a:pt x="54324" y="154166"/>
                  </a:lnTo>
                  <a:lnTo>
                    <a:pt x="35767" y="243866"/>
                  </a:lnTo>
                  <a:lnTo>
                    <a:pt x="28532" y="268676"/>
                  </a:lnTo>
                  <a:lnTo>
                    <a:pt x="19796" y="276492"/>
                  </a:lnTo>
                  <a:lnTo>
                    <a:pt x="12274" y="293043"/>
                  </a:lnTo>
                  <a:lnTo>
                    <a:pt x="10369" y="313748"/>
                  </a:lnTo>
                  <a:lnTo>
                    <a:pt x="11099" y="334261"/>
                  </a:lnTo>
                  <a:lnTo>
                    <a:pt x="10229" y="360362"/>
                  </a:lnTo>
                  <a:lnTo>
                    <a:pt x="3520" y="397832"/>
                  </a:lnTo>
                  <a:lnTo>
                    <a:pt x="0" y="446977"/>
                  </a:lnTo>
                  <a:lnTo>
                    <a:pt x="15455" y="481736"/>
                  </a:lnTo>
                  <a:lnTo>
                    <a:pt x="47430" y="502388"/>
                  </a:lnTo>
                  <a:lnTo>
                    <a:pt x="93469" y="509210"/>
                  </a:lnTo>
                  <a:lnTo>
                    <a:pt x="128961" y="508189"/>
                  </a:lnTo>
                  <a:lnTo>
                    <a:pt x="169240" y="507642"/>
                  </a:lnTo>
                  <a:lnTo>
                    <a:pt x="207754" y="511339"/>
                  </a:lnTo>
                  <a:lnTo>
                    <a:pt x="253932" y="531410"/>
                  </a:lnTo>
                  <a:lnTo>
                    <a:pt x="290714" y="579362"/>
                  </a:lnTo>
                  <a:lnTo>
                    <a:pt x="266370" y="617421"/>
                  </a:lnTo>
                  <a:lnTo>
                    <a:pt x="234572" y="637217"/>
                  </a:lnTo>
                  <a:lnTo>
                    <a:pt x="223083" y="639090"/>
                  </a:lnTo>
                  <a:lnTo>
                    <a:pt x="230924" y="644531"/>
                  </a:lnTo>
                  <a:lnTo>
                    <a:pt x="257118" y="675029"/>
                  </a:lnTo>
                  <a:lnTo>
                    <a:pt x="262999" y="698384"/>
                  </a:lnTo>
                  <a:lnTo>
                    <a:pt x="256968" y="723878"/>
                  </a:lnTo>
                  <a:lnTo>
                    <a:pt x="249429" y="750403"/>
                  </a:lnTo>
                  <a:lnTo>
                    <a:pt x="250786" y="776851"/>
                  </a:lnTo>
                  <a:lnTo>
                    <a:pt x="321810" y="825088"/>
                  </a:lnTo>
                  <a:lnTo>
                    <a:pt x="387230" y="840702"/>
                  </a:lnTo>
                  <a:lnTo>
                    <a:pt x="442136" y="847466"/>
                  </a:lnTo>
                  <a:lnTo>
                    <a:pt x="488798" y="852213"/>
                  </a:lnTo>
                  <a:lnTo>
                    <a:pt x="529479" y="861772"/>
                  </a:lnTo>
                  <a:lnTo>
                    <a:pt x="541040" y="883374"/>
                  </a:lnTo>
                  <a:lnTo>
                    <a:pt x="543494" y="925372"/>
                  </a:lnTo>
                  <a:lnTo>
                    <a:pt x="544652" y="974355"/>
                  </a:lnTo>
                  <a:lnTo>
                    <a:pt x="552322" y="1016914"/>
                  </a:lnTo>
                  <a:lnTo>
                    <a:pt x="554080" y="1018218"/>
                  </a:lnTo>
                  <a:lnTo>
                    <a:pt x="559747" y="1021189"/>
                  </a:lnTo>
                  <a:lnTo>
                    <a:pt x="573916" y="1024880"/>
                  </a:lnTo>
                  <a:lnTo>
                    <a:pt x="601177" y="1028340"/>
                  </a:lnTo>
                  <a:lnTo>
                    <a:pt x="637900" y="1037455"/>
                  </a:lnTo>
                  <a:lnTo>
                    <a:pt x="656409" y="1050400"/>
                  </a:lnTo>
                  <a:lnTo>
                    <a:pt x="666335" y="1058178"/>
                  </a:lnTo>
                  <a:lnTo>
                    <a:pt x="677310" y="1051795"/>
                  </a:lnTo>
                  <a:lnTo>
                    <a:pt x="698965" y="1022253"/>
                  </a:lnTo>
                  <a:lnTo>
                    <a:pt x="720572" y="1006101"/>
                  </a:lnTo>
                  <a:lnTo>
                    <a:pt x="748583" y="995660"/>
                  </a:lnTo>
                  <a:lnTo>
                    <a:pt x="768341" y="988702"/>
                  </a:lnTo>
                  <a:lnTo>
                    <a:pt x="765191" y="982996"/>
                  </a:lnTo>
                  <a:lnTo>
                    <a:pt x="724478" y="976313"/>
                  </a:lnTo>
                  <a:lnTo>
                    <a:pt x="709326" y="972132"/>
                  </a:lnTo>
                  <a:lnTo>
                    <a:pt x="693171" y="962353"/>
                  </a:lnTo>
                  <a:lnTo>
                    <a:pt x="687624" y="947152"/>
                  </a:lnTo>
                  <a:lnTo>
                    <a:pt x="704300" y="926708"/>
                  </a:lnTo>
                  <a:lnTo>
                    <a:pt x="713601" y="914865"/>
                  </a:lnTo>
                  <a:lnTo>
                    <a:pt x="701373" y="905906"/>
                  </a:lnTo>
                  <a:lnTo>
                    <a:pt x="681125" y="886132"/>
                  </a:lnTo>
                  <a:lnTo>
                    <a:pt x="666363" y="841842"/>
                  </a:lnTo>
                  <a:lnTo>
                    <a:pt x="657384" y="817684"/>
                  </a:lnTo>
                  <a:lnTo>
                    <a:pt x="646067" y="803146"/>
                  </a:lnTo>
                  <a:lnTo>
                    <a:pt x="644251" y="790842"/>
                  </a:lnTo>
                  <a:lnTo>
                    <a:pt x="663772" y="773386"/>
                  </a:lnTo>
                  <a:lnTo>
                    <a:pt x="716470" y="743389"/>
                  </a:lnTo>
                  <a:lnTo>
                    <a:pt x="725220" y="731341"/>
                  </a:lnTo>
                  <a:lnTo>
                    <a:pt x="712878" y="717159"/>
                  </a:lnTo>
                  <a:lnTo>
                    <a:pt x="687798" y="698750"/>
                  </a:lnTo>
                  <a:lnTo>
                    <a:pt x="658336" y="674024"/>
                  </a:lnTo>
                  <a:lnTo>
                    <a:pt x="632845" y="640887"/>
                  </a:lnTo>
                  <a:lnTo>
                    <a:pt x="619681" y="597247"/>
                  </a:lnTo>
                  <a:lnTo>
                    <a:pt x="615510" y="578749"/>
                  </a:lnTo>
                  <a:lnTo>
                    <a:pt x="608830" y="559780"/>
                  </a:lnTo>
                  <a:lnTo>
                    <a:pt x="603137" y="533159"/>
                  </a:lnTo>
                  <a:lnTo>
                    <a:pt x="601927" y="491703"/>
                  </a:lnTo>
                  <a:lnTo>
                    <a:pt x="595584" y="475203"/>
                  </a:lnTo>
                  <a:lnTo>
                    <a:pt x="578848" y="463406"/>
                  </a:lnTo>
                  <a:lnTo>
                    <a:pt x="558013" y="446221"/>
                  </a:lnTo>
                  <a:lnTo>
                    <a:pt x="539374" y="413554"/>
                  </a:lnTo>
                  <a:lnTo>
                    <a:pt x="529224" y="355312"/>
                  </a:lnTo>
                  <a:lnTo>
                    <a:pt x="520946" y="336823"/>
                  </a:lnTo>
                  <a:lnTo>
                    <a:pt x="504806" y="322453"/>
                  </a:lnTo>
                  <a:lnTo>
                    <a:pt x="489873" y="295877"/>
                  </a:lnTo>
                  <a:lnTo>
                    <a:pt x="485211" y="240771"/>
                  </a:lnTo>
                  <a:lnTo>
                    <a:pt x="479721" y="219393"/>
                  </a:lnTo>
                  <a:lnTo>
                    <a:pt x="464891" y="205115"/>
                  </a:lnTo>
                  <a:lnTo>
                    <a:pt x="447262" y="185479"/>
                  </a:lnTo>
                  <a:lnTo>
                    <a:pt x="433376" y="148024"/>
                  </a:lnTo>
                  <a:lnTo>
                    <a:pt x="429774" y="80291"/>
                  </a:lnTo>
                  <a:lnTo>
                    <a:pt x="425414" y="61963"/>
                  </a:lnTo>
                  <a:lnTo>
                    <a:pt x="411030" y="57715"/>
                  </a:lnTo>
                  <a:lnTo>
                    <a:pt x="388159" y="62013"/>
                  </a:lnTo>
                  <a:lnTo>
                    <a:pt x="358337" y="69325"/>
                  </a:lnTo>
                  <a:lnTo>
                    <a:pt x="323101" y="74114"/>
                  </a:lnTo>
                  <a:lnTo>
                    <a:pt x="283985" y="70848"/>
                  </a:lnTo>
                  <a:lnTo>
                    <a:pt x="242527" y="53993"/>
                  </a:lnTo>
                  <a:lnTo>
                    <a:pt x="200264" y="18014"/>
                  </a:lnTo>
                  <a:lnTo>
                    <a:pt x="192379" y="12511"/>
                  </a:lnTo>
                  <a:lnTo>
                    <a:pt x="184399" y="9488"/>
                  </a:lnTo>
                  <a:lnTo>
                    <a:pt x="179415" y="6224"/>
                  </a:lnTo>
                  <a:lnTo>
                    <a:pt x="180518" y="0"/>
                  </a:lnTo>
                  <a:close/>
                </a:path>
              </a:pathLst>
            </a:custGeom>
            <a:ln w="27000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9464" y="4420531"/>
              <a:ext cx="1469315" cy="87253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69464" y="4420531"/>
              <a:ext cx="1469390" cy="873125"/>
            </a:xfrm>
            <a:custGeom>
              <a:avLst/>
              <a:gdLst/>
              <a:ahLst/>
              <a:cxnLst/>
              <a:rect l="l" t="t" r="r" b="b"/>
              <a:pathLst>
                <a:path w="1469389" h="873125">
                  <a:moveTo>
                    <a:pt x="106221" y="432108"/>
                  </a:moveTo>
                  <a:lnTo>
                    <a:pt x="82244" y="468337"/>
                  </a:lnTo>
                  <a:lnTo>
                    <a:pt x="58323" y="508658"/>
                  </a:lnTo>
                  <a:lnTo>
                    <a:pt x="31796" y="547451"/>
                  </a:lnTo>
                  <a:lnTo>
                    <a:pt x="0" y="579097"/>
                  </a:lnTo>
                  <a:lnTo>
                    <a:pt x="1772" y="605347"/>
                  </a:lnTo>
                  <a:lnTo>
                    <a:pt x="23118" y="655776"/>
                  </a:lnTo>
                  <a:lnTo>
                    <a:pt x="54057" y="713137"/>
                  </a:lnTo>
                  <a:lnTo>
                    <a:pt x="84610" y="760188"/>
                  </a:lnTo>
                  <a:lnTo>
                    <a:pt x="104796" y="779682"/>
                  </a:lnTo>
                  <a:lnTo>
                    <a:pt x="126161" y="772703"/>
                  </a:lnTo>
                  <a:lnTo>
                    <a:pt x="161870" y="756984"/>
                  </a:lnTo>
                  <a:lnTo>
                    <a:pt x="195365" y="740275"/>
                  </a:lnTo>
                  <a:lnTo>
                    <a:pt x="210085" y="730326"/>
                  </a:lnTo>
                  <a:lnTo>
                    <a:pt x="222566" y="706738"/>
                  </a:lnTo>
                  <a:lnTo>
                    <a:pt x="254071" y="688814"/>
                  </a:lnTo>
                  <a:lnTo>
                    <a:pt x="292033" y="677661"/>
                  </a:lnTo>
                  <a:lnTo>
                    <a:pt x="323885" y="674389"/>
                  </a:lnTo>
                  <a:lnTo>
                    <a:pt x="331689" y="686581"/>
                  </a:lnTo>
                  <a:lnTo>
                    <a:pt x="345984" y="713316"/>
                  </a:lnTo>
                  <a:lnTo>
                    <a:pt x="371282" y="740590"/>
                  </a:lnTo>
                  <a:lnTo>
                    <a:pt x="412096" y="754402"/>
                  </a:lnTo>
                  <a:lnTo>
                    <a:pt x="472939" y="740747"/>
                  </a:lnTo>
                  <a:lnTo>
                    <a:pt x="522567" y="727689"/>
                  </a:lnTo>
                  <a:lnTo>
                    <a:pt x="553791" y="736780"/>
                  </a:lnTo>
                  <a:lnTo>
                    <a:pt x="573246" y="759303"/>
                  </a:lnTo>
                  <a:lnTo>
                    <a:pt x="587565" y="786539"/>
                  </a:lnTo>
                  <a:lnTo>
                    <a:pt x="603384" y="809771"/>
                  </a:lnTo>
                  <a:lnTo>
                    <a:pt x="627336" y="820279"/>
                  </a:lnTo>
                  <a:lnTo>
                    <a:pt x="643138" y="835660"/>
                  </a:lnTo>
                  <a:lnTo>
                    <a:pt x="666852" y="862411"/>
                  </a:lnTo>
                  <a:lnTo>
                    <a:pt x="689712" y="872534"/>
                  </a:lnTo>
                  <a:lnTo>
                    <a:pt x="702951" y="838033"/>
                  </a:lnTo>
                  <a:lnTo>
                    <a:pt x="718018" y="823489"/>
                  </a:lnTo>
                  <a:lnTo>
                    <a:pt x="750037" y="819554"/>
                  </a:lnTo>
                  <a:lnTo>
                    <a:pt x="785023" y="816043"/>
                  </a:lnTo>
                  <a:lnTo>
                    <a:pt x="808988" y="802772"/>
                  </a:lnTo>
                  <a:lnTo>
                    <a:pt x="818966" y="800442"/>
                  </a:lnTo>
                  <a:lnTo>
                    <a:pt x="836592" y="800592"/>
                  </a:lnTo>
                  <a:lnTo>
                    <a:pt x="858592" y="790223"/>
                  </a:lnTo>
                  <a:lnTo>
                    <a:pt x="881694" y="756335"/>
                  </a:lnTo>
                  <a:lnTo>
                    <a:pt x="910892" y="730350"/>
                  </a:lnTo>
                  <a:lnTo>
                    <a:pt x="964772" y="704789"/>
                  </a:lnTo>
                  <a:lnTo>
                    <a:pt x="1025674" y="685306"/>
                  </a:lnTo>
                  <a:lnTo>
                    <a:pt x="1075936" y="677556"/>
                  </a:lnTo>
                  <a:lnTo>
                    <a:pt x="1105508" y="675043"/>
                  </a:lnTo>
                  <a:lnTo>
                    <a:pt x="1115294" y="669561"/>
                  </a:lnTo>
                  <a:lnTo>
                    <a:pt x="1120581" y="664192"/>
                  </a:lnTo>
                  <a:lnTo>
                    <a:pt x="1136658" y="662021"/>
                  </a:lnTo>
                  <a:lnTo>
                    <a:pt x="1178810" y="666130"/>
                  </a:lnTo>
                  <a:lnTo>
                    <a:pt x="1203652" y="656219"/>
                  </a:lnTo>
                  <a:lnTo>
                    <a:pt x="1251451" y="590788"/>
                  </a:lnTo>
                  <a:lnTo>
                    <a:pt x="1271430" y="557921"/>
                  </a:lnTo>
                  <a:lnTo>
                    <a:pt x="1282183" y="523097"/>
                  </a:lnTo>
                  <a:lnTo>
                    <a:pt x="1297347" y="514357"/>
                  </a:lnTo>
                  <a:lnTo>
                    <a:pt x="1349960" y="497650"/>
                  </a:lnTo>
                  <a:lnTo>
                    <a:pt x="1403220" y="451610"/>
                  </a:lnTo>
                  <a:lnTo>
                    <a:pt x="1435737" y="412867"/>
                  </a:lnTo>
                  <a:lnTo>
                    <a:pt x="1460651" y="374642"/>
                  </a:lnTo>
                  <a:lnTo>
                    <a:pt x="1469315" y="345185"/>
                  </a:lnTo>
                  <a:lnTo>
                    <a:pt x="1453083" y="332748"/>
                  </a:lnTo>
                  <a:lnTo>
                    <a:pt x="1443074" y="346217"/>
                  </a:lnTo>
                  <a:lnTo>
                    <a:pt x="1421848" y="368498"/>
                  </a:lnTo>
                  <a:lnTo>
                    <a:pt x="1401589" y="372363"/>
                  </a:lnTo>
                  <a:lnTo>
                    <a:pt x="1394481" y="330582"/>
                  </a:lnTo>
                  <a:lnTo>
                    <a:pt x="1398985" y="306667"/>
                  </a:lnTo>
                  <a:lnTo>
                    <a:pt x="1405779" y="278186"/>
                  </a:lnTo>
                  <a:lnTo>
                    <a:pt x="1407902" y="244474"/>
                  </a:lnTo>
                  <a:lnTo>
                    <a:pt x="1398395" y="204866"/>
                  </a:lnTo>
                  <a:lnTo>
                    <a:pt x="1393899" y="177323"/>
                  </a:lnTo>
                  <a:lnTo>
                    <a:pt x="1394450" y="159583"/>
                  </a:lnTo>
                  <a:lnTo>
                    <a:pt x="1378362" y="145329"/>
                  </a:lnTo>
                  <a:lnTo>
                    <a:pt x="1323950" y="128247"/>
                  </a:lnTo>
                  <a:lnTo>
                    <a:pt x="1288695" y="93610"/>
                  </a:lnTo>
                  <a:lnTo>
                    <a:pt x="1277971" y="41139"/>
                  </a:lnTo>
                  <a:lnTo>
                    <a:pt x="1271563" y="18359"/>
                  </a:lnTo>
                  <a:lnTo>
                    <a:pt x="1258995" y="3293"/>
                  </a:lnTo>
                  <a:lnTo>
                    <a:pt x="1236169" y="0"/>
                  </a:lnTo>
                  <a:lnTo>
                    <a:pt x="1198987" y="12536"/>
                  </a:lnTo>
                  <a:lnTo>
                    <a:pt x="1190786" y="23565"/>
                  </a:lnTo>
                  <a:lnTo>
                    <a:pt x="1185265" y="43377"/>
                  </a:lnTo>
                  <a:lnTo>
                    <a:pt x="1179513" y="67095"/>
                  </a:lnTo>
                  <a:lnTo>
                    <a:pt x="1170616" y="89840"/>
                  </a:lnTo>
                  <a:lnTo>
                    <a:pt x="1155663" y="106736"/>
                  </a:lnTo>
                  <a:lnTo>
                    <a:pt x="1131740" y="112906"/>
                  </a:lnTo>
                  <a:lnTo>
                    <a:pt x="1095937" y="103473"/>
                  </a:lnTo>
                  <a:lnTo>
                    <a:pt x="1045339" y="73559"/>
                  </a:lnTo>
                  <a:lnTo>
                    <a:pt x="1025842" y="64344"/>
                  </a:lnTo>
                  <a:lnTo>
                    <a:pt x="1018383" y="70574"/>
                  </a:lnTo>
                  <a:lnTo>
                    <a:pt x="1006394" y="77087"/>
                  </a:lnTo>
                  <a:lnTo>
                    <a:pt x="973307" y="68724"/>
                  </a:lnTo>
                  <a:lnTo>
                    <a:pt x="954718" y="57250"/>
                  </a:lnTo>
                  <a:lnTo>
                    <a:pt x="914035" y="35583"/>
                  </a:lnTo>
                  <a:lnTo>
                    <a:pt x="873394" y="20754"/>
                  </a:lnTo>
                  <a:lnTo>
                    <a:pt x="854928" y="29794"/>
                  </a:lnTo>
                  <a:lnTo>
                    <a:pt x="850106" y="70465"/>
                  </a:lnTo>
                  <a:lnTo>
                    <a:pt x="838711" y="84983"/>
                  </a:lnTo>
                  <a:lnTo>
                    <a:pt x="825350" y="88211"/>
                  </a:lnTo>
                  <a:lnTo>
                    <a:pt x="814632" y="95011"/>
                  </a:lnTo>
                  <a:lnTo>
                    <a:pt x="811162" y="120248"/>
                  </a:lnTo>
                  <a:lnTo>
                    <a:pt x="807660" y="130241"/>
                  </a:lnTo>
                  <a:lnTo>
                    <a:pt x="797189" y="128013"/>
                  </a:lnTo>
                  <a:lnTo>
                    <a:pt x="782574" y="129675"/>
                  </a:lnTo>
                  <a:lnTo>
                    <a:pt x="766641" y="151340"/>
                  </a:lnTo>
                  <a:lnTo>
                    <a:pt x="754988" y="188784"/>
                  </a:lnTo>
                  <a:lnTo>
                    <a:pt x="744440" y="232001"/>
                  </a:lnTo>
                  <a:lnTo>
                    <a:pt x="730723" y="274104"/>
                  </a:lnTo>
                  <a:lnTo>
                    <a:pt x="709565" y="308204"/>
                  </a:lnTo>
                  <a:lnTo>
                    <a:pt x="676692" y="327413"/>
                  </a:lnTo>
                  <a:lnTo>
                    <a:pt x="641256" y="333157"/>
                  </a:lnTo>
                  <a:lnTo>
                    <a:pt x="607571" y="335552"/>
                  </a:lnTo>
                  <a:lnTo>
                    <a:pt x="569306" y="339526"/>
                  </a:lnTo>
                  <a:lnTo>
                    <a:pt x="520128" y="350006"/>
                  </a:lnTo>
                  <a:lnTo>
                    <a:pt x="471455" y="363241"/>
                  </a:lnTo>
                  <a:lnTo>
                    <a:pt x="418551" y="377364"/>
                  </a:lnTo>
                  <a:lnTo>
                    <a:pt x="363544" y="391265"/>
                  </a:lnTo>
                  <a:lnTo>
                    <a:pt x="308561" y="403834"/>
                  </a:lnTo>
                  <a:lnTo>
                    <a:pt x="255727" y="413960"/>
                  </a:lnTo>
                  <a:lnTo>
                    <a:pt x="207170" y="420535"/>
                  </a:lnTo>
                  <a:lnTo>
                    <a:pt x="186435" y="424296"/>
                  </a:lnTo>
                  <a:lnTo>
                    <a:pt x="154500" y="431043"/>
                  </a:lnTo>
                  <a:lnTo>
                    <a:pt x="124148" y="437128"/>
                  </a:lnTo>
                  <a:lnTo>
                    <a:pt x="108162" y="438898"/>
                  </a:lnTo>
                  <a:lnTo>
                    <a:pt x="106221" y="432108"/>
                  </a:lnTo>
                  <a:close/>
                </a:path>
              </a:pathLst>
            </a:custGeom>
            <a:ln w="27000">
              <a:solidFill>
                <a:srgbClr val="A25641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7787" y="3760691"/>
              <a:ext cx="1399540" cy="1430655"/>
            </a:xfrm>
            <a:custGeom>
              <a:avLst/>
              <a:gdLst/>
              <a:ahLst/>
              <a:cxnLst/>
              <a:rect l="l" t="t" r="r" b="b"/>
              <a:pathLst>
                <a:path w="1399540" h="1430654">
                  <a:moveTo>
                    <a:pt x="1399419" y="160695"/>
                  </a:moveTo>
                  <a:lnTo>
                    <a:pt x="1083290" y="160695"/>
                  </a:lnTo>
                  <a:lnTo>
                    <a:pt x="849596" y="0"/>
                  </a:lnTo>
                </a:path>
                <a:path w="1399540" h="1430654">
                  <a:moveTo>
                    <a:pt x="1302917" y="616180"/>
                  </a:moveTo>
                  <a:lnTo>
                    <a:pt x="986790" y="616180"/>
                  </a:lnTo>
                  <a:lnTo>
                    <a:pt x="753095" y="455485"/>
                  </a:lnTo>
                </a:path>
                <a:path w="1399540" h="1430654">
                  <a:moveTo>
                    <a:pt x="1324610" y="1052268"/>
                  </a:moveTo>
                  <a:lnTo>
                    <a:pt x="640835" y="1052268"/>
                  </a:lnTo>
                  <a:lnTo>
                    <a:pt x="267081" y="678573"/>
                  </a:lnTo>
                </a:path>
                <a:path w="1399540" h="1430654">
                  <a:moveTo>
                    <a:pt x="549827" y="1430043"/>
                  </a:moveTo>
                  <a:lnTo>
                    <a:pt x="233694" y="1430043"/>
                  </a:lnTo>
                  <a:lnTo>
                    <a:pt x="0" y="1269350"/>
                  </a:lnTo>
                </a:path>
              </a:pathLst>
            </a:custGeom>
            <a:ln w="3083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8248" y="6512013"/>
              <a:ext cx="1855011" cy="55952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917962" y="6746377"/>
              <a:ext cx="466090" cy="258445"/>
            </a:xfrm>
            <a:custGeom>
              <a:avLst/>
              <a:gdLst/>
              <a:ahLst/>
              <a:cxnLst/>
              <a:rect l="l" t="t" r="r" b="b"/>
              <a:pathLst>
                <a:path w="466089" h="258445">
                  <a:moveTo>
                    <a:pt x="236160" y="0"/>
                  </a:moveTo>
                  <a:lnTo>
                    <a:pt x="0" y="130237"/>
                  </a:lnTo>
                  <a:lnTo>
                    <a:pt x="234755" y="257903"/>
                  </a:lnTo>
                  <a:lnTo>
                    <a:pt x="465851" y="130694"/>
                  </a:lnTo>
                  <a:lnTo>
                    <a:pt x="236160" y="0"/>
                  </a:lnTo>
                  <a:close/>
                </a:path>
              </a:pathLst>
            </a:custGeom>
            <a:solidFill>
              <a:srgbClr val="FFF40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43" name="object 43"/>
            <p:cNvSpPr/>
            <p:nvPr/>
          </p:nvSpPr>
          <p:spPr>
            <a:xfrm>
              <a:off x="2924284" y="6645503"/>
              <a:ext cx="407034" cy="246379"/>
            </a:xfrm>
            <a:custGeom>
              <a:avLst/>
              <a:gdLst/>
              <a:ahLst/>
              <a:cxnLst/>
              <a:rect l="l" t="t" r="r" b="b"/>
              <a:pathLst>
                <a:path w="407035" h="246379">
                  <a:moveTo>
                    <a:pt x="0" y="122629"/>
                  </a:moveTo>
                  <a:lnTo>
                    <a:pt x="7297" y="118243"/>
                  </a:lnTo>
                  <a:lnTo>
                    <a:pt x="14611" y="113868"/>
                  </a:lnTo>
                  <a:lnTo>
                    <a:pt x="21939" y="109503"/>
                  </a:lnTo>
                  <a:lnTo>
                    <a:pt x="29279" y="105146"/>
                  </a:lnTo>
                  <a:lnTo>
                    <a:pt x="36575" y="100806"/>
                  </a:lnTo>
                  <a:lnTo>
                    <a:pt x="43869" y="96450"/>
                  </a:lnTo>
                  <a:lnTo>
                    <a:pt x="51148" y="92104"/>
                  </a:lnTo>
                  <a:lnTo>
                    <a:pt x="58397" y="87792"/>
                  </a:lnTo>
                  <a:lnTo>
                    <a:pt x="65612" y="92235"/>
                  </a:lnTo>
                  <a:lnTo>
                    <a:pt x="72845" y="96677"/>
                  </a:lnTo>
                  <a:lnTo>
                    <a:pt x="108896" y="118688"/>
                  </a:lnTo>
                  <a:lnTo>
                    <a:pt x="116143" y="123104"/>
                  </a:lnTo>
                  <a:lnTo>
                    <a:pt x="108894" y="127424"/>
                  </a:lnTo>
                  <a:lnTo>
                    <a:pt x="72429" y="149129"/>
                  </a:lnTo>
                  <a:lnTo>
                    <a:pt x="65140" y="153469"/>
                  </a:lnTo>
                  <a:lnTo>
                    <a:pt x="57868" y="157818"/>
                  </a:lnTo>
                  <a:lnTo>
                    <a:pt x="50586" y="153380"/>
                  </a:lnTo>
                  <a:lnTo>
                    <a:pt x="43318" y="148975"/>
                  </a:lnTo>
                  <a:lnTo>
                    <a:pt x="36067" y="144584"/>
                  </a:lnTo>
                  <a:lnTo>
                    <a:pt x="28833" y="140191"/>
                  </a:lnTo>
                  <a:lnTo>
                    <a:pt x="21620" y="135801"/>
                  </a:lnTo>
                  <a:lnTo>
                    <a:pt x="14399" y="131407"/>
                  </a:lnTo>
                  <a:lnTo>
                    <a:pt x="7186" y="127014"/>
                  </a:lnTo>
                  <a:lnTo>
                    <a:pt x="0" y="122629"/>
                  </a:lnTo>
                  <a:close/>
                </a:path>
                <a:path w="407035" h="246379">
                  <a:moveTo>
                    <a:pt x="73241" y="167090"/>
                  </a:moveTo>
                  <a:lnTo>
                    <a:pt x="80493" y="162786"/>
                  </a:lnTo>
                  <a:lnTo>
                    <a:pt x="87741" y="158451"/>
                  </a:lnTo>
                  <a:lnTo>
                    <a:pt x="94997" y="154100"/>
                  </a:lnTo>
                  <a:lnTo>
                    <a:pt x="102276" y="149752"/>
                  </a:lnTo>
                  <a:lnTo>
                    <a:pt x="109543" y="145422"/>
                  </a:lnTo>
                  <a:lnTo>
                    <a:pt x="116822" y="141081"/>
                  </a:lnTo>
                  <a:lnTo>
                    <a:pt x="124086" y="136743"/>
                  </a:lnTo>
                  <a:lnTo>
                    <a:pt x="131311" y="132423"/>
                  </a:lnTo>
                  <a:lnTo>
                    <a:pt x="138539" y="136852"/>
                  </a:lnTo>
                  <a:lnTo>
                    <a:pt x="145755" y="141267"/>
                  </a:lnTo>
                  <a:lnTo>
                    <a:pt x="152947" y="145659"/>
                  </a:lnTo>
                  <a:lnTo>
                    <a:pt x="160104" y="150018"/>
                  </a:lnTo>
                  <a:lnTo>
                    <a:pt x="167380" y="154456"/>
                  </a:lnTo>
                  <a:lnTo>
                    <a:pt x="174623" y="158889"/>
                  </a:lnTo>
                  <a:lnTo>
                    <a:pt x="181835" y="163307"/>
                  </a:lnTo>
                  <a:lnTo>
                    <a:pt x="189017" y="167703"/>
                  </a:lnTo>
                  <a:lnTo>
                    <a:pt x="181827" y="172027"/>
                  </a:lnTo>
                  <a:lnTo>
                    <a:pt x="174610" y="176355"/>
                  </a:lnTo>
                  <a:lnTo>
                    <a:pt x="167388" y="180688"/>
                  </a:lnTo>
                  <a:lnTo>
                    <a:pt x="131516" y="202420"/>
                  </a:lnTo>
                  <a:lnTo>
                    <a:pt x="124241" y="197998"/>
                  </a:lnTo>
                  <a:lnTo>
                    <a:pt x="116939" y="193569"/>
                  </a:lnTo>
                  <a:lnTo>
                    <a:pt x="109615" y="189131"/>
                  </a:lnTo>
                  <a:lnTo>
                    <a:pt x="102276" y="184685"/>
                  </a:lnTo>
                  <a:lnTo>
                    <a:pt x="95076" y="180324"/>
                  </a:lnTo>
                  <a:lnTo>
                    <a:pt x="87831" y="175932"/>
                  </a:lnTo>
                  <a:lnTo>
                    <a:pt x="80549" y="171518"/>
                  </a:lnTo>
                  <a:lnTo>
                    <a:pt x="73241" y="167090"/>
                  </a:lnTo>
                  <a:close/>
                </a:path>
                <a:path w="407035" h="246379">
                  <a:moveTo>
                    <a:pt x="146806" y="211621"/>
                  </a:moveTo>
                  <a:lnTo>
                    <a:pt x="182579" y="189966"/>
                  </a:lnTo>
                  <a:lnTo>
                    <a:pt x="189769" y="185596"/>
                  </a:lnTo>
                  <a:lnTo>
                    <a:pt x="196950" y="181242"/>
                  </a:lnTo>
                  <a:lnTo>
                    <a:pt x="232896" y="194408"/>
                  </a:lnTo>
                  <a:lnTo>
                    <a:pt x="240013" y="198773"/>
                  </a:lnTo>
                  <a:lnTo>
                    <a:pt x="247115" y="203128"/>
                  </a:lnTo>
                  <a:lnTo>
                    <a:pt x="254183" y="207454"/>
                  </a:lnTo>
                  <a:lnTo>
                    <a:pt x="261200" y="211732"/>
                  </a:lnTo>
                  <a:lnTo>
                    <a:pt x="254049" y="216067"/>
                  </a:lnTo>
                  <a:lnTo>
                    <a:pt x="218219" y="237722"/>
                  </a:lnTo>
                  <a:lnTo>
                    <a:pt x="204105" y="246180"/>
                  </a:lnTo>
                  <a:lnTo>
                    <a:pt x="197091" y="241990"/>
                  </a:lnTo>
                  <a:lnTo>
                    <a:pt x="161262" y="220365"/>
                  </a:lnTo>
                  <a:lnTo>
                    <a:pt x="154023" y="215986"/>
                  </a:lnTo>
                  <a:lnTo>
                    <a:pt x="146806" y="211621"/>
                  </a:lnTo>
                  <a:close/>
                </a:path>
                <a:path w="407035" h="246379">
                  <a:moveTo>
                    <a:pt x="74094" y="78408"/>
                  </a:moveTo>
                  <a:lnTo>
                    <a:pt x="81302" y="74105"/>
                  </a:lnTo>
                  <a:lnTo>
                    <a:pt x="88534" y="69790"/>
                  </a:lnTo>
                  <a:lnTo>
                    <a:pt x="95795" y="65458"/>
                  </a:lnTo>
                  <a:lnTo>
                    <a:pt x="103090" y="61109"/>
                  </a:lnTo>
                  <a:lnTo>
                    <a:pt x="110209" y="56864"/>
                  </a:lnTo>
                  <a:lnTo>
                    <a:pt x="117347" y="52609"/>
                  </a:lnTo>
                  <a:lnTo>
                    <a:pt x="124513" y="48343"/>
                  </a:lnTo>
                  <a:lnTo>
                    <a:pt x="131718" y="44065"/>
                  </a:lnTo>
                  <a:lnTo>
                    <a:pt x="139032" y="48515"/>
                  </a:lnTo>
                  <a:lnTo>
                    <a:pt x="146324" y="52948"/>
                  </a:lnTo>
                  <a:lnTo>
                    <a:pt x="182374" y="74948"/>
                  </a:lnTo>
                  <a:lnTo>
                    <a:pt x="189586" y="79377"/>
                  </a:lnTo>
                  <a:lnTo>
                    <a:pt x="182375" y="83669"/>
                  </a:lnTo>
                  <a:lnTo>
                    <a:pt x="175191" y="87949"/>
                  </a:lnTo>
                  <a:lnTo>
                    <a:pt x="168027" y="92223"/>
                  </a:lnTo>
                  <a:lnTo>
                    <a:pt x="160875" y="96492"/>
                  </a:lnTo>
                  <a:lnTo>
                    <a:pt x="153600" y="100827"/>
                  </a:lnTo>
                  <a:lnTo>
                    <a:pt x="146338" y="105139"/>
                  </a:lnTo>
                  <a:lnTo>
                    <a:pt x="139096" y="109434"/>
                  </a:lnTo>
                  <a:lnTo>
                    <a:pt x="131880" y="113716"/>
                  </a:lnTo>
                  <a:lnTo>
                    <a:pt x="124642" y="109317"/>
                  </a:lnTo>
                  <a:lnTo>
                    <a:pt x="117434" y="104921"/>
                  </a:lnTo>
                  <a:lnTo>
                    <a:pt x="110241" y="100523"/>
                  </a:lnTo>
                  <a:lnTo>
                    <a:pt x="103050" y="96118"/>
                  </a:lnTo>
                  <a:lnTo>
                    <a:pt x="95837" y="91702"/>
                  </a:lnTo>
                  <a:lnTo>
                    <a:pt x="88602" y="87277"/>
                  </a:lnTo>
                  <a:lnTo>
                    <a:pt x="81352" y="82844"/>
                  </a:lnTo>
                  <a:lnTo>
                    <a:pt x="74094" y="78408"/>
                  </a:lnTo>
                  <a:close/>
                </a:path>
                <a:path w="407035" h="246379">
                  <a:moveTo>
                    <a:pt x="147008" y="123014"/>
                  </a:moveTo>
                  <a:lnTo>
                    <a:pt x="154241" y="118706"/>
                  </a:lnTo>
                  <a:lnTo>
                    <a:pt x="161486" y="114401"/>
                  </a:lnTo>
                  <a:lnTo>
                    <a:pt x="168752" y="110085"/>
                  </a:lnTo>
                  <a:lnTo>
                    <a:pt x="176046" y="105740"/>
                  </a:lnTo>
                  <a:lnTo>
                    <a:pt x="183174" y="101476"/>
                  </a:lnTo>
                  <a:lnTo>
                    <a:pt x="190330" y="97191"/>
                  </a:lnTo>
                  <a:lnTo>
                    <a:pt x="197520" y="92888"/>
                  </a:lnTo>
                  <a:lnTo>
                    <a:pt x="204754" y="88574"/>
                  </a:lnTo>
                  <a:lnTo>
                    <a:pt x="211918" y="92957"/>
                  </a:lnTo>
                  <a:lnTo>
                    <a:pt x="219072" y="97320"/>
                  </a:lnTo>
                  <a:lnTo>
                    <a:pt x="226215" y="101665"/>
                  </a:lnTo>
                  <a:lnTo>
                    <a:pt x="233342" y="105996"/>
                  </a:lnTo>
                  <a:lnTo>
                    <a:pt x="240554" y="110376"/>
                  </a:lnTo>
                  <a:lnTo>
                    <a:pt x="247752" y="114755"/>
                  </a:lnTo>
                  <a:lnTo>
                    <a:pt x="254923" y="119126"/>
                  </a:lnTo>
                  <a:lnTo>
                    <a:pt x="262053" y="123482"/>
                  </a:lnTo>
                  <a:lnTo>
                    <a:pt x="254894" y="127835"/>
                  </a:lnTo>
                  <a:lnTo>
                    <a:pt x="247756" y="132175"/>
                  </a:lnTo>
                  <a:lnTo>
                    <a:pt x="211874" y="153869"/>
                  </a:lnTo>
                  <a:lnTo>
                    <a:pt x="204674" y="158192"/>
                  </a:lnTo>
                  <a:lnTo>
                    <a:pt x="197508" y="153831"/>
                  </a:lnTo>
                  <a:lnTo>
                    <a:pt x="190297" y="149438"/>
                  </a:lnTo>
                  <a:lnTo>
                    <a:pt x="183056" y="145020"/>
                  </a:lnTo>
                  <a:lnTo>
                    <a:pt x="175801" y="140583"/>
                  </a:lnTo>
                  <a:lnTo>
                    <a:pt x="168665" y="136215"/>
                  </a:lnTo>
                  <a:lnTo>
                    <a:pt x="161480" y="131820"/>
                  </a:lnTo>
                  <a:lnTo>
                    <a:pt x="154257" y="127415"/>
                  </a:lnTo>
                  <a:lnTo>
                    <a:pt x="147008" y="123014"/>
                  </a:lnTo>
                  <a:close/>
                </a:path>
                <a:path w="407035" h="246379">
                  <a:moveTo>
                    <a:pt x="219763" y="167418"/>
                  </a:moveTo>
                  <a:lnTo>
                    <a:pt x="226956" y="163077"/>
                  </a:lnTo>
                  <a:lnTo>
                    <a:pt x="234149" y="158722"/>
                  </a:lnTo>
                  <a:lnTo>
                    <a:pt x="241357" y="154353"/>
                  </a:lnTo>
                  <a:lnTo>
                    <a:pt x="248592" y="149971"/>
                  </a:lnTo>
                  <a:lnTo>
                    <a:pt x="255704" y="145662"/>
                  </a:lnTo>
                  <a:lnTo>
                    <a:pt x="262824" y="141337"/>
                  </a:lnTo>
                  <a:lnTo>
                    <a:pt x="269965" y="136994"/>
                  </a:lnTo>
                  <a:lnTo>
                    <a:pt x="277141" y="132632"/>
                  </a:lnTo>
                  <a:lnTo>
                    <a:pt x="284280" y="136997"/>
                  </a:lnTo>
                  <a:lnTo>
                    <a:pt x="291461" y="141372"/>
                  </a:lnTo>
                  <a:lnTo>
                    <a:pt x="298650" y="145742"/>
                  </a:lnTo>
                  <a:lnTo>
                    <a:pt x="305813" y="150090"/>
                  </a:lnTo>
                  <a:lnTo>
                    <a:pt x="312976" y="154442"/>
                  </a:lnTo>
                  <a:lnTo>
                    <a:pt x="320130" y="158794"/>
                  </a:lnTo>
                  <a:lnTo>
                    <a:pt x="327261" y="163131"/>
                  </a:lnTo>
                  <a:lnTo>
                    <a:pt x="334358" y="167436"/>
                  </a:lnTo>
                  <a:lnTo>
                    <a:pt x="327174" y="171792"/>
                  </a:lnTo>
                  <a:lnTo>
                    <a:pt x="320019" y="176116"/>
                  </a:lnTo>
                  <a:lnTo>
                    <a:pt x="312897" y="180416"/>
                  </a:lnTo>
                  <a:lnTo>
                    <a:pt x="305813" y="184703"/>
                  </a:lnTo>
                  <a:lnTo>
                    <a:pt x="298557" y="189106"/>
                  </a:lnTo>
                  <a:lnTo>
                    <a:pt x="291325" y="193502"/>
                  </a:lnTo>
                  <a:lnTo>
                    <a:pt x="284119" y="197884"/>
                  </a:lnTo>
                  <a:lnTo>
                    <a:pt x="276940" y="202247"/>
                  </a:lnTo>
                  <a:lnTo>
                    <a:pt x="269873" y="197944"/>
                  </a:lnTo>
                  <a:lnTo>
                    <a:pt x="262768" y="193609"/>
                  </a:lnTo>
                  <a:lnTo>
                    <a:pt x="255632" y="189250"/>
                  </a:lnTo>
                  <a:lnTo>
                    <a:pt x="248470" y="184876"/>
                  </a:lnTo>
                  <a:lnTo>
                    <a:pt x="241332" y="180522"/>
                  </a:lnTo>
                  <a:lnTo>
                    <a:pt x="234147" y="176147"/>
                  </a:lnTo>
                  <a:lnTo>
                    <a:pt x="226947" y="171772"/>
                  </a:lnTo>
                  <a:lnTo>
                    <a:pt x="219763" y="167418"/>
                  </a:lnTo>
                  <a:close/>
                </a:path>
                <a:path w="407035" h="246379">
                  <a:moveTo>
                    <a:pt x="147335" y="34703"/>
                  </a:moveTo>
                  <a:lnTo>
                    <a:pt x="154554" y="30389"/>
                  </a:lnTo>
                  <a:lnTo>
                    <a:pt x="161755" y="26100"/>
                  </a:lnTo>
                  <a:lnTo>
                    <a:pt x="168933" y="21821"/>
                  </a:lnTo>
                  <a:lnTo>
                    <a:pt x="176086" y="17540"/>
                  </a:lnTo>
                  <a:lnTo>
                    <a:pt x="183324" y="13198"/>
                  </a:lnTo>
                  <a:lnTo>
                    <a:pt x="190593" y="8840"/>
                  </a:lnTo>
                  <a:lnTo>
                    <a:pt x="197907" y="4447"/>
                  </a:lnTo>
                  <a:lnTo>
                    <a:pt x="205283" y="0"/>
                  </a:lnTo>
                  <a:lnTo>
                    <a:pt x="212634" y="4575"/>
                  </a:lnTo>
                  <a:lnTo>
                    <a:pt x="248644" y="26783"/>
                  </a:lnTo>
                  <a:lnTo>
                    <a:pt x="262989" y="35552"/>
                  </a:lnTo>
                  <a:lnTo>
                    <a:pt x="255668" y="39932"/>
                  </a:lnTo>
                  <a:lnTo>
                    <a:pt x="248401" y="44266"/>
                  </a:lnTo>
                  <a:lnTo>
                    <a:pt x="241179" y="48567"/>
                  </a:lnTo>
                  <a:lnTo>
                    <a:pt x="233994" y="52852"/>
                  </a:lnTo>
                  <a:lnTo>
                    <a:pt x="226835" y="57123"/>
                  </a:lnTo>
                  <a:lnTo>
                    <a:pt x="219672" y="61393"/>
                  </a:lnTo>
                  <a:lnTo>
                    <a:pt x="212493" y="65678"/>
                  </a:lnTo>
                  <a:lnTo>
                    <a:pt x="205283" y="69989"/>
                  </a:lnTo>
                  <a:lnTo>
                    <a:pt x="198068" y="65577"/>
                  </a:lnTo>
                  <a:lnTo>
                    <a:pt x="190870" y="61184"/>
                  </a:lnTo>
                  <a:lnTo>
                    <a:pt x="183682" y="56804"/>
                  </a:lnTo>
                  <a:lnTo>
                    <a:pt x="176493" y="52438"/>
                  </a:lnTo>
                  <a:lnTo>
                    <a:pt x="169275" y="48053"/>
                  </a:lnTo>
                  <a:lnTo>
                    <a:pt x="162018" y="43634"/>
                  </a:lnTo>
                  <a:lnTo>
                    <a:pt x="154709" y="39183"/>
                  </a:lnTo>
                  <a:lnTo>
                    <a:pt x="147335" y="34703"/>
                  </a:lnTo>
                  <a:close/>
                </a:path>
                <a:path w="407035" h="246379">
                  <a:moveTo>
                    <a:pt x="220371" y="79186"/>
                  </a:moveTo>
                  <a:lnTo>
                    <a:pt x="227570" y="74874"/>
                  </a:lnTo>
                  <a:lnTo>
                    <a:pt x="234730" y="70566"/>
                  </a:lnTo>
                  <a:lnTo>
                    <a:pt x="241878" y="66265"/>
                  </a:lnTo>
                  <a:lnTo>
                    <a:pt x="249043" y="61973"/>
                  </a:lnTo>
                  <a:lnTo>
                    <a:pt x="256205" y="57700"/>
                  </a:lnTo>
                  <a:lnTo>
                    <a:pt x="263395" y="53414"/>
                  </a:lnTo>
                  <a:lnTo>
                    <a:pt x="270627" y="49109"/>
                  </a:lnTo>
                  <a:lnTo>
                    <a:pt x="277915" y="44775"/>
                  </a:lnTo>
                  <a:lnTo>
                    <a:pt x="285021" y="49126"/>
                  </a:lnTo>
                  <a:lnTo>
                    <a:pt x="292117" y="53465"/>
                  </a:lnTo>
                  <a:lnTo>
                    <a:pt x="299189" y="57789"/>
                  </a:lnTo>
                  <a:lnTo>
                    <a:pt x="306220" y="62096"/>
                  </a:lnTo>
                  <a:lnTo>
                    <a:pt x="313360" y="66484"/>
                  </a:lnTo>
                  <a:lnTo>
                    <a:pt x="320488" y="70868"/>
                  </a:lnTo>
                  <a:lnTo>
                    <a:pt x="327597" y="75238"/>
                  </a:lnTo>
                  <a:lnTo>
                    <a:pt x="334686" y="79582"/>
                  </a:lnTo>
                  <a:lnTo>
                    <a:pt x="327531" y="83927"/>
                  </a:lnTo>
                  <a:lnTo>
                    <a:pt x="320399" y="88236"/>
                  </a:lnTo>
                  <a:lnTo>
                    <a:pt x="313282" y="92531"/>
                  </a:lnTo>
                  <a:lnTo>
                    <a:pt x="306176" y="96831"/>
                  </a:lnTo>
                  <a:lnTo>
                    <a:pt x="299072" y="101142"/>
                  </a:lnTo>
                  <a:lnTo>
                    <a:pt x="291972" y="105445"/>
                  </a:lnTo>
                  <a:lnTo>
                    <a:pt x="284857" y="109750"/>
                  </a:lnTo>
                  <a:lnTo>
                    <a:pt x="277710" y="114069"/>
                  </a:lnTo>
                  <a:lnTo>
                    <a:pt x="270557" y="109732"/>
                  </a:lnTo>
                  <a:lnTo>
                    <a:pt x="234701" y="87943"/>
                  </a:lnTo>
                  <a:lnTo>
                    <a:pt x="227552" y="83573"/>
                  </a:lnTo>
                  <a:lnTo>
                    <a:pt x="220371" y="79186"/>
                  </a:lnTo>
                  <a:close/>
                </a:path>
                <a:path w="407035" h="246379">
                  <a:moveTo>
                    <a:pt x="292759" y="123169"/>
                  </a:moveTo>
                  <a:lnTo>
                    <a:pt x="299876" y="118849"/>
                  </a:lnTo>
                  <a:lnTo>
                    <a:pt x="306972" y="114542"/>
                  </a:lnTo>
                  <a:lnTo>
                    <a:pt x="314066" y="110240"/>
                  </a:lnTo>
                  <a:lnTo>
                    <a:pt x="321182" y="105934"/>
                  </a:lnTo>
                  <a:lnTo>
                    <a:pt x="328238" y="101655"/>
                  </a:lnTo>
                  <a:lnTo>
                    <a:pt x="335311" y="97350"/>
                  </a:lnTo>
                  <a:lnTo>
                    <a:pt x="342406" y="93036"/>
                  </a:lnTo>
                  <a:lnTo>
                    <a:pt x="349529" y="88729"/>
                  </a:lnTo>
                  <a:lnTo>
                    <a:pt x="356623" y="93070"/>
                  </a:lnTo>
                  <a:lnTo>
                    <a:pt x="363742" y="97441"/>
                  </a:lnTo>
                  <a:lnTo>
                    <a:pt x="370871" y="101821"/>
                  </a:lnTo>
                  <a:lnTo>
                    <a:pt x="377995" y="106186"/>
                  </a:lnTo>
                  <a:lnTo>
                    <a:pt x="385151" y="110560"/>
                  </a:lnTo>
                  <a:lnTo>
                    <a:pt x="392309" y="114926"/>
                  </a:lnTo>
                  <a:lnTo>
                    <a:pt x="399477" y="119290"/>
                  </a:lnTo>
                  <a:lnTo>
                    <a:pt x="406663" y="123662"/>
                  </a:lnTo>
                  <a:lnTo>
                    <a:pt x="399572" y="127940"/>
                  </a:lnTo>
                  <a:lnTo>
                    <a:pt x="392505" y="132219"/>
                  </a:lnTo>
                  <a:lnTo>
                    <a:pt x="385452" y="136501"/>
                  </a:lnTo>
                  <a:lnTo>
                    <a:pt x="378402" y="140789"/>
                  </a:lnTo>
                  <a:lnTo>
                    <a:pt x="371326" y="145082"/>
                  </a:lnTo>
                  <a:lnTo>
                    <a:pt x="364232" y="149369"/>
                  </a:lnTo>
                  <a:lnTo>
                    <a:pt x="357107" y="153662"/>
                  </a:lnTo>
                  <a:lnTo>
                    <a:pt x="349936" y="157976"/>
                  </a:lnTo>
                  <a:lnTo>
                    <a:pt x="342824" y="153656"/>
                  </a:lnTo>
                  <a:lnTo>
                    <a:pt x="335697" y="149331"/>
                  </a:lnTo>
                  <a:lnTo>
                    <a:pt x="299866" y="127524"/>
                  </a:lnTo>
                  <a:lnTo>
                    <a:pt x="292759" y="123169"/>
                  </a:lnTo>
                  <a:close/>
                </a:path>
              </a:pathLst>
            </a:custGeom>
            <a:ln w="3175">
              <a:solidFill>
                <a:srgbClr val="27136D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3911" y="6696661"/>
              <a:ext cx="70599" cy="1294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6121" y="6695845"/>
              <a:ext cx="295970" cy="23559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4962935" y="5122363"/>
            <a:ext cx="1403106" cy="353530"/>
            <a:chOff x="3502191" y="6504778"/>
            <a:chExt cx="1781772" cy="448940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99934" y="6707396"/>
              <a:ext cx="388285" cy="2463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2191" y="6659025"/>
              <a:ext cx="250259" cy="2903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49879" y="6777157"/>
              <a:ext cx="3810" cy="172720"/>
            </a:xfrm>
            <a:custGeom>
              <a:avLst/>
              <a:gdLst/>
              <a:ahLst/>
              <a:cxnLst/>
              <a:rect l="l" t="t" r="r" b="b"/>
              <a:pathLst>
                <a:path w="3810" h="172720">
                  <a:moveTo>
                    <a:pt x="3722" y="0"/>
                  </a:moveTo>
                  <a:lnTo>
                    <a:pt x="0" y="0"/>
                  </a:lnTo>
                  <a:lnTo>
                    <a:pt x="0" y="172176"/>
                  </a:lnTo>
                  <a:lnTo>
                    <a:pt x="3722" y="172176"/>
                  </a:lnTo>
                  <a:lnTo>
                    <a:pt x="3722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19457" y="6504778"/>
              <a:ext cx="364506" cy="4428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4401" y="6772005"/>
              <a:ext cx="476543" cy="175385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7521307" y="139643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89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20629" y="4969677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2013-2021</a:t>
            </a:r>
            <a:endParaRPr sz="1181" dirty="0"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2709C1D-7712-45C1-8EF2-3DEBF3998A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356" y="3118039"/>
            <a:ext cx="2700274" cy="2398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180347"/>
            <a:ext cx="6563417" cy="1222619"/>
          </a:xfrm>
          <a:custGeom>
            <a:avLst/>
            <a:gdLst/>
            <a:ahLst/>
            <a:cxnLst/>
            <a:rect l="l" t="t" r="r" b="b"/>
            <a:pathLst>
              <a:path w="5527040" h="1552575">
                <a:moveTo>
                  <a:pt x="5526749" y="0"/>
                </a:moveTo>
                <a:lnTo>
                  <a:pt x="0" y="0"/>
                </a:lnTo>
                <a:lnTo>
                  <a:pt x="0" y="1552329"/>
                </a:lnTo>
                <a:lnTo>
                  <a:pt x="5526749" y="1552329"/>
                </a:lnTo>
                <a:lnTo>
                  <a:pt x="5526749" y="0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5856" y="1405760"/>
            <a:ext cx="4422128" cy="570460"/>
          </a:xfrm>
          <a:prstGeom prst="rect">
            <a:avLst/>
          </a:prstGeom>
        </p:spPr>
        <p:txBody>
          <a:bodyPr vert="horz" wrap="square" lIns="0" tIns="13001" rIns="0" bIns="0" rtlCol="0" anchor="ctr">
            <a:spAutoFit/>
          </a:bodyPr>
          <a:lstStyle/>
          <a:p>
            <a:pPr>
              <a:spcBef>
                <a:spcPts val="102"/>
              </a:spcBef>
            </a:pPr>
            <a:r>
              <a:rPr sz="1811" spc="75" dirty="0"/>
              <a:t>PROJETO</a:t>
            </a:r>
            <a:endParaRPr sz="1811" dirty="0"/>
          </a:p>
          <a:p>
            <a:pPr>
              <a:spcBef>
                <a:spcPts val="43"/>
              </a:spcBef>
            </a:pPr>
            <a:r>
              <a:rPr sz="1811" spc="-16" dirty="0"/>
              <a:t>DOM</a:t>
            </a:r>
            <a:r>
              <a:rPr sz="1811" spc="-59" dirty="0"/>
              <a:t> </a:t>
            </a:r>
            <a:r>
              <a:rPr sz="1811" spc="87" dirty="0"/>
              <a:t>HELDER</a:t>
            </a:r>
            <a:r>
              <a:rPr sz="1811" spc="-55" dirty="0"/>
              <a:t> </a:t>
            </a:r>
            <a:r>
              <a:rPr sz="1811" spc="-4" dirty="0"/>
              <a:t>CÂMARA</a:t>
            </a:r>
            <a:endParaRPr sz="1811" dirty="0"/>
          </a:p>
        </p:txBody>
      </p:sp>
      <p:sp>
        <p:nvSpPr>
          <p:cNvPr id="5" name="object 5"/>
          <p:cNvSpPr txBox="1"/>
          <p:nvPr/>
        </p:nvSpPr>
        <p:spPr>
          <a:xfrm>
            <a:off x="2015977" y="1987667"/>
            <a:ext cx="3399018" cy="280710"/>
          </a:xfrm>
          <a:prstGeom prst="rect">
            <a:avLst/>
          </a:prstGeom>
        </p:spPr>
        <p:txBody>
          <a:bodyPr vert="horz" wrap="square" lIns="0" tIns="8501" rIns="0" bIns="0" rtlCol="0">
            <a:spAutoFit/>
          </a:bodyPr>
          <a:lstStyle/>
          <a:p>
            <a:pPr marL="540068" marR="4001" indent="-530566">
              <a:lnSpc>
                <a:spcPct val="101499"/>
              </a:lnSpc>
              <a:spcBef>
                <a:spcPts val="67"/>
              </a:spcBef>
            </a:pPr>
            <a:r>
              <a:rPr sz="906" b="1" spc="-16" dirty="0">
                <a:solidFill>
                  <a:srgbClr val="FFFFFF"/>
                </a:solidFill>
                <a:latin typeface="Century Gothic"/>
                <a:cs typeface="Century Gothic"/>
              </a:rPr>
              <a:t>Parceria:</a:t>
            </a:r>
            <a:r>
              <a:rPr sz="906" b="1" spc="-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32" dirty="0">
                <a:solidFill>
                  <a:srgbClr val="FFFFFF"/>
                </a:solidFill>
                <a:latin typeface="Century Gothic"/>
                <a:cs typeface="Century Gothic"/>
              </a:rPr>
              <a:t>EMATER/SAF/ANATER/</a:t>
            </a:r>
            <a:r>
              <a:rPr sz="906" b="1" spc="-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FFFFFF"/>
                </a:solidFill>
                <a:latin typeface="Century Gothic"/>
                <a:cs typeface="Century Gothic"/>
              </a:rPr>
              <a:t>FIDA/</a:t>
            </a:r>
            <a:r>
              <a:rPr sz="906" b="1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FFFFFF"/>
                </a:solidFill>
                <a:latin typeface="Century Gothic"/>
                <a:cs typeface="Century Gothic"/>
              </a:rPr>
              <a:t>MAPA/ </a:t>
            </a:r>
            <a:r>
              <a:rPr sz="906" b="1" spc="-2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24" dirty="0">
                <a:solidFill>
                  <a:srgbClr val="FFFFFF"/>
                </a:solidFill>
                <a:latin typeface="Century Gothic"/>
                <a:cs typeface="Century Gothic"/>
              </a:rPr>
              <a:t>MINISTÉRIO</a:t>
            </a:r>
            <a:r>
              <a:rPr sz="906" b="1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-12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r>
              <a:rPr sz="906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6" b="1" spc="-16" dirty="0">
                <a:solidFill>
                  <a:srgbClr val="FFFFFF"/>
                </a:solidFill>
                <a:latin typeface="Century Gothic"/>
                <a:cs typeface="Century Gothic"/>
              </a:rPr>
              <a:t>CIDADANIA</a:t>
            </a:r>
            <a:endParaRPr sz="906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8786" y="2438143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7"/>
                </a:lnTo>
                <a:lnTo>
                  <a:pt x="146948" y="264992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7" name="object 7"/>
          <p:cNvSpPr txBox="1"/>
          <p:nvPr/>
        </p:nvSpPr>
        <p:spPr>
          <a:xfrm>
            <a:off x="2587363" y="5407695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2017-2021</a:t>
            </a:r>
            <a:endParaRPr sz="1181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0401" y="5383726"/>
            <a:ext cx="222201" cy="1409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6516" y="5356059"/>
            <a:ext cx="457234" cy="1661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7891" y="5267776"/>
            <a:ext cx="248414" cy="2544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81618" y="148562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4571" y="1136201"/>
            <a:ext cx="3053796" cy="3163307"/>
            <a:chOff x="3047112" y="1442835"/>
            <a:chExt cx="3877945" cy="401701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0906" y="3152050"/>
              <a:ext cx="1310906" cy="818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7112" y="1442835"/>
              <a:ext cx="3877941" cy="40167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45968" y="3613968"/>
              <a:ext cx="473709" cy="138430"/>
            </a:xfrm>
            <a:custGeom>
              <a:avLst/>
              <a:gdLst/>
              <a:ahLst/>
              <a:cxnLst/>
              <a:rect l="l" t="t" r="r" b="b"/>
              <a:pathLst>
                <a:path w="473710" h="138429">
                  <a:moveTo>
                    <a:pt x="0" y="0"/>
                  </a:moveTo>
                  <a:lnTo>
                    <a:pt x="272167" y="0"/>
                  </a:lnTo>
                  <a:lnTo>
                    <a:pt x="473368" y="138352"/>
                  </a:lnTo>
                </a:path>
              </a:pathLst>
            </a:custGeom>
            <a:ln w="265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18980" y="2772367"/>
            <a:ext cx="1359631" cy="802857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265533" marR="259532" algn="ctr">
              <a:lnSpc>
                <a:spcPct val="104099"/>
              </a:lnSpc>
              <a:spcBef>
                <a:spcPts val="59"/>
              </a:spcBef>
            </a:pP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 </a:t>
            </a:r>
            <a:r>
              <a:rPr sz="591" b="1" dirty="0">
                <a:solidFill>
                  <a:srgbClr val="006598"/>
                </a:solidFill>
                <a:latin typeface="Century Gothic"/>
                <a:cs typeface="Century Gothic"/>
              </a:rPr>
              <a:t>PICOS </a:t>
            </a: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 REGIONAL </a:t>
            </a:r>
            <a:r>
              <a:rPr sz="591" b="1" spc="16" dirty="0">
                <a:solidFill>
                  <a:srgbClr val="006598"/>
                </a:solidFill>
                <a:latin typeface="Century Gothic"/>
                <a:cs typeface="Century Gothic"/>
              </a:rPr>
              <a:t>CORRENTE </a:t>
            </a:r>
            <a:r>
              <a:rPr sz="591" b="1" spc="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591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BOM</a:t>
            </a:r>
            <a:r>
              <a:rPr sz="591" b="1" spc="-28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43" dirty="0">
                <a:solidFill>
                  <a:srgbClr val="006598"/>
                </a:solidFill>
                <a:latin typeface="Century Gothic"/>
                <a:cs typeface="Century Gothic"/>
              </a:rPr>
              <a:t>JESUS</a:t>
            </a:r>
            <a:endParaRPr sz="591" dirty="0">
              <a:latin typeface="Century Gothic"/>
              <a:cs typeface="Century Gothic"/>
            </a:endParaRPr>
          </a:p>
          <a:p>
            <a:pPr marL="150019" marR="144018" algn="ctr">
              <a:lnSpc>
                <a:spcPct val="104099"/>
              </a:lnSpc>
            </a:pP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591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-4" dirty="0">
                <a:solidFill>
                  <a:srgbClr val="006598"/>
                </a:solidFill>
                <a:latin typeface="Century Gothic"/>
                <a:cs typeface="Century Gothic"/>
              </a:rPr>
              <a:t>CANTO</a:t>
            </a:r>
            <a:r>
              <a:rPr sz="591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-8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591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39" dirty="0">
                <a:solidFill>
                  <a:srgbClr val="006598"/>
                </a:solidFill>
                <a:latin typeface="Century Gothic"/>
                <a:cs typeface="Century Gothic"/>
              </a:rPr>
              <a:t>BURITI </a:t>
            </a:r>
            <a:r>
              <a:rPr sz="591" b="1" spc="-15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591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20" dirty="0">
                <a:solidFill>
                  <a:srgbClr val="006598"/>
                </a:solidFill>
                <a:latin typeface="Century Gothic"/>
                <a:cs typeface="Century Gothic"/>
              </a:rPr>
              <a:t>PAULISTANA</a:t>
            </a:r>
            <a:endParaRPr sz="591" dirty="0">
              <a:latin typeface="Century Gothic"/>
              <a:cs typeface="Century Gothic"/>
            </a:endParaRPr>
          </a:p>
          <a:p>
            <a:pPr marL="10001" marR="4001" algn="ctr">
              <a:lnSpc>
                <a:spcPct val="104099"/>
              </a:lnSpc>
            </a:pP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591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591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8" dirty="0">
                <a:solidFill>
                  <a:srgbClr val="006598"/>
                </a:solidFill>
                <a:latin typeface="Century Gothic"/>
                <a:cs typeface="Century Gothic"/>
              </a:rPr>
              <a:t>RAIMUNDO</a:t>
            </a:r>
            <a:r>
              <a:rPr sz="591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-4" dirty="0">
                <a:solidFill>
                  <a:srgbClr val="006598"/>
                </a:solidFill>
                <a:latin typeface="Century Gothic"/>
                <a:cs typeface="Century Gothic"/>
              </a:rPr>
              <a:t>NONATO </a:t>
            </a:r>
            <a:r>
              <a:rPr sz="591" b="1" spc="-15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4" dirty="0">
                <a:solidFill>
                  <a:srgbClr val="006598"/>
                </a:solidFill>
                <a:latin typeface="Century Gothic"/>
                <a:cs typeface="Century Gothic"/>
              </a:rPr>
              <a:t>REGIONAL</a:t>
            </a:r>
            <a:r>
              <a:rPr sz="591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dirty="0">
                <a:solidFill>
                  <a:srgbClr val="006598"/>
                </a:solidFill>
                <a:latin typeface="Century Gothic"/>
                <a:cs typeface="Century Gothic"/>
              </a:rPr>
              <a:t>SÃO</a:t>
            </a:r>
            <a:r>
              <a:rPr sz="591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-4" dirty="0">
                <a:solidFill>
                  <a:srgbClr val="006598"/>
                </a:solidFill>
                <a:latin typeface="Century Gothic"/>
                <a:cs typeface="Century Gothic"/>
              </a:rPr>
              <a:t>JOÃO</a:t>
            </a:r>
            <a:r>
              <a:rPr sz="591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-8" dirty="0">
                <a:solidFill>
                  <a:srgbClr val="006598"/>
                </a:solidFill>
                <a:latin typeface="Century Gothic"/>
                <a:cs typeface="Century Gothic"/>
              </a:rPr>
              <a:t>DO</a:t>
            </a:r>
            <a:r>
              <a:rPr sz="591" b="1" spc="-1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591" b="1" spc="16" dirty="0">
                <a:solidFill>
                  <a:srgbClr val="006598"/>
                </a:solidFill>
                <a:latin typeface="Century Gothic"/>
                <a:cs typeface="Century Gothic"/>
              </a:rPr>
              <a:t>PIAUÍ</a:t>
            </a:r>
            <a:endParaRPr sz="591" dirty="0">
              <a:latin typeface="Century Gothic"/>
              <a:cs typeface="Century Gothic"/>
            </a:endParaRPr>
          </a:p>
          <a:p>
            <a:pPr>
              <a:spcBef>
                <a:spcPts val="32"/>
              </a:spcBef>
            </a:pPr>
            <a:endParaRPr sz="866" dirty="0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49452" y="5298551"/>
            <a:ext cx="292769" cy="2192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44484" y="5358646"/>
            <a:ext cx="719475" cy="1717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86361" y="5382014"/>
            <a:ext cx="363998" cy="1279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91270" y="5393826"/>
            <a:ext cx="309576" cy="14143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590602" y="5266219"/>
            <a:ext cx="170517" cy="220521"/>
            <a:chOff x="3029374" y="6687449"/>
            <a:chExt cx="216535" cy="280035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0165" y="6687449"/>
              <a:ext cx="154447" cy="1544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29369" y="6711608"/>
              <a:ext cx="216535" cy="201930"/>
            </a:xfrm>
            <a:custGeom>
              <a:avLst/>
              <a:gdLst/>
              <a:ahLst/>
              <a:cxnLst/>
              <a:rect l="l" t="t" r="r" b="b"/>
              <a:pathLst>
                <a:path w="216535" h="201929">
                  <a:moveTo>
                    <a:pt x="108013" y="201396"/>
                  </a:moveTo>
                  <a:lnTo>
                    <a:pt x="96443" y="159778"/>
                  </a:lnTo>
                  <a:lnTo>
                    <a:pt x="74587" y="128993"/>
                  </a:lnTo>
                  <a:lnTo>
                    <a:pt x="42430" y="109054"/>
                  </a:lnTo>
                  <a:lnTo>
                    <a:pt x="0" y="99961"/>
                  </a:lnTo>
                  <a:lnTo>
                    <a:pt x="10147" y="141198"/>
                  </a:lnTo>
                  <a:lnTo>
                    <a:pt x="31534" y="171843"/>
                  </a:lnTo>
                  <a:lnTo>
                    <a:pt x="64160" y="191909"/>
                  </a:lnTo>
                  <a:lnTo>
                    <a:pt x="108013" y="201396"/>
                  </a:lnTo>
                  <a:close/>
                </a:path>
                <a:path w="216535" h="201929">
                  <a:moveTo>
                    <a:pt x="146050" y="38049"/>
                  </a:moveTo>
                  <a:lnTo>
                    <a:pt x="143065" y="23241"/>
                  </a:lnTo>
                  <a:lnTo>
                    <a:pt x="134912" y="11150"/>
                  </a:lnTo>
                  <a:lnTo>
                    <a:pt x="122821" y="2997"/>
                  </a:lnTo>
                  <a:lnTo>
                    <a:pt x="108013" y="0"/>
                  </a:lnTo>
                  <a:lnTo>
                    <a:pt x="93205" y="2997"/>
                  </a:lnTo>
                  <a:lnTo>
                    <a:pt x="81114" y="11150"/>
                  </a:lnTo>
                  <a:lnTo>
                    <a:pt x="72961" y="23241"/>
                  </a:lnTo>
                  <a:lnTo>
                    <a:pt x="69977" y="38049"/>
                  </a:lnTo>
                  <a:lnTo>
                    <a:pt x="72961" y="52844"/>
                  </a:lnTo>
                  <a:lnTo>
                    <a:pt x="81114" y="64935"/>
                  </a:lnTo>
                  <a:lnTo>
                    <a:pt x="93205" y="73088"/>
                  </a:lnTo>
                  <a:lnTo>
                    <a:pt x="108013" y="76085"/>
                  </a:lnTo>
                  <a:lnTo>
                    <a:pt x="122821" y="73088"/>
                  </a:lnTo>
                  <a:lnTo>
                    <a:pt x="134912" y="64935"/>
                  </a:lnTo>
                  <a:lnTo>
                    <a:pt x="143065" y="52844"/>
                  </a:lnTo>
                  <a:lnTo>
                    <a:pt x="146050" y="38049"/>
                  </a:lnTo>
                  <a:close/>
                </a:path>
                <a:path w="216535" h="201929">
                  <a:moveTo>
                    <a:pt x="184708" y="55651"/>
                  </a:moveTo>
                  <a:lnTo>
                    <a:pt x="165646" y="59740"/>
                  </a:lnTo>
                  <a:lnTo>
                    <a:pt x="133502" y="79679"/>
                  </a:lnTo>
                  <a:lnTo>
                    <a:pt x="111633" y="110464"/>
                  </a:lnTo>
                  <a:lnTo>
                    <a:pt x="108051" y="123355"/>
                  </a:lnTo>
                  <a:lnTo>
                    <a:pt x="104470" y="110464"/>
                  </a:lnTo>
                  <a:lnTo>
                    <a:pt x="82613" y="79679"/>
                  </a:lnTo>
                  <a:lnTo>
                    <a:pt x="50457" y="59740"/>
                  </a:lnTo>
                  <a:lnTo>
                    <a:pt x="31305" y="55638"/>
                  </a:lnTo>
                  <a:lnTo>
                    <a:pt x="36855" y="83134"/>
                  </a:lnTo>
                  <a:lnTo>
                    <a:pt x="53403" y="107670"/>
                  </a:lnTo>
                  <a:lnTo>
                    <a:pt x="77952" y="124231"/>
                  </a:lnTo>
                  <a:lnTo>
                    <a:pt x="106222" y="129933"/>
                  </a:lnTo>
                  <a:lnTo>
                    <a:pt x="108013" y="130289"/>
                  </a:lnTo>
                  <a:lnTo>
                    <a:pt x="109880" y="129921"/>
                  </a:lnTo>
                  <a:lnTo>
                    <a:pt x="138074" y="124231"/>
                  </a:lnTo>
                  <a:lnTo>
                    <a:pt x="162623" y="107670"/>
                  </a:lnTo>
                  <a:lnTo>
                    <a:pt x="179171" y="83134"/>
                  </a:lnTo>
                  <a:lnTo>
                    <a:pt x="184708" y="55651"/>
                  </a:lnTo>
                  <a:close/>
                </a:path>
                <a:path w="216535" h="201929">
                  <a:moveTo>
                    <a:pt x="216027" y="99961"/>
                  </a:moveTo>
                  <a:lnTo>
                    <a:pt x="173596" y="109054"/>
                  </a:lnTo>
                  <a:lnTo>
                    <a:pt x="141439" y="128993"/>
                  </a:lnTo>
                  <a:lnTo>
                    <a:pt x="119583" y="159778"/>
                  </a:lnTo>
                  <a:lnTo>
                    <a:pt x="108013" y="201396"/>
                  </a:lnTo>
                  <a:lnTo>
                    <a:pt x="151866" y="191909"/>
                  </a:lnTo>
                  <a:lnTo>
                    <a:pt x="184492" y="171843"/>
                  </a:lnTo>
                  <a:lnTo>
                    <a:pt x="205879" y="141198"/>
                  </a:lnTo>
                  <a:lnTo>
                    <a:pt x="216027" y="99961"/>
                  </a:lnTo>
                  <a:close/>
                </a:path>
              </a:pathLst>
            </a:custGeom>
            <a:solidFill>
              <a:srgbClr val="468228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5523" y="6924743"/>
              <a:ext cx="21590" cy="42545"/>
            </a:xfrm>
            <a:custGeom>
              <a:avLst/>
              <a:gdLst/>
              <a:ahLst/>
              <a:cxnLst/>
              <a:rect l="l" t="t" r="r" b="b"/>
              <a:pathLst>
                <a:path w="21589" h="42545">
                  <a:moveTo>
                    <a:pt x="21103" y="0"/>
                  </a:moveTo>
                  <a:lnTo>
                    <a:pt x="4546" y="0"/>
                  </a:lnTo>
                  <a:lnTo>
                    <a:pt x="4546" y="1047"/>
                  </a:lnTo>
                  <a:lnTo>
                    <a:pt x="6847" y="1047"/>
                  </a:lnTo>
                  <a:lnTo>
                    <a:pt x="7703" y="1273"/>
                  </a:lnTo>
                  <a:lnTo>
                    <a:pt x="9133" y="2066"/>
                  </a:lnTo>
                  <a:lnTo>
                    <a:pt x="9530" y="2476"/>
                  </a:lnTo>
                  <a:lnTo>
                    <a:pt x="9958" y="3575"/>
                  </a:lnTo>
                  <a:lnTo>
                    <a:pt x="10083" y="4866"/>
                  </a:lnTo>
                  <a:lnTo>
                    <a:pt x="10083" y="37710"/>
                  </a:lnTo>
                  <a:lnTo>
                    <a:pt x="9860" y="38828"/>
                  </a:lnTo>
                  <a:lnTo>
                    <a:pt x="8978" y="40082"/>
                  </a:lnTo>
                  <a:lnTo>
                    <a:pt x="8500" y="40392"/>
                  </a:lnTo>
                  <a:lnTo>
                    <a:pt x="7315" y="40392"/>
                  </a:lnTo>
                  <a:lnTo>
                    <a:pt x="6761" y="39876"/>
                  </a:lnTo>
                  <a:lnTo>
                    <a:pt x="5598" y="37137"/>
                  </a:lnTo>
                  <a:lnTo>
                    <a:pt x="4986" y="36079"/>
                  </a:lnTo>
                  <a:lnTo>
                    <a:pt x="0" y="37148"/>
                  </a:lnTo>
                  <a:lnTo>
                    <a:pt x="0" y="39218"/>
                  </a:lnTo>
                  <a:lnTo>
                    <a:pt x="515" y="40225"/>
                  </a:lnTo>
                  <a:lnTo>
                    <a:pt x="2556" y="41997"/>
                  </a:lnTo>
                  <a:lnTo>
                    <a:pt x="3956" y="42433"/>
                  </a:lnTo>
                  <a:lnTo>
                    <a:pt x="7919" y="42433"/>
                  </a:lnTo>
                  <a:lnTo>
                    <a:pt x="15562" y="31539"/>
                  </a:lnTo>
                  <a:lnTo>
                    <a:pt x="15562" y="4507"/>
                  </a:lnTo>
                  <a:lnTo>
                    <a:pt x="15789" y="3041"/>
                  </a:lnTo>
                  <a:lnTo>
                    <a:pt x="16963" y="1508"/>
                  </a:lnTo>
                  <a:lnTo>
                    <a:pt x="18119" y="1047"/>
                  </a:lnTo>
                  <a:lnTo>
                    <a:pt x="21103" y="1047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79255" y="5429852"/>
            <a:ext cx="194018" cy="110335"/>
          </a:xfrm>
          <a:prstGeom prst="rect">
            <a:avLst/>
          </a:prstGeom>
        </p:spPr>
        <p:txBody>
          <a:bodyPr vert="horz" wrap="square" lIns="0" tIns="9001" rIns="0" bIns="0" rtlCol="0">
            <a:spAutoFit/>
          </a:bodyPr>
          <a:lstStyle/>
          <a:p>
            <a:pPr marL="11001">
              <a:lnSpc>
                <a:spcPts val="366"/>
              </a:lnSpc>
              <a:spcBef>
                <a:spcPts val="71"/>
              </a:spcBef>
            </a:pPr>
            <a:r>
              <a:rPr sz="315" spc="-4" dirty="0">
                <a:latin typeface="Times New Roman"/>
                <a:cs typeface="Times New Roman"/>
              </a:rPr>
              <a:t>PRO  E</a:t>
            </a:r>
            <a:r>
              <a:rPr sz="315" spc="-12" dirty="0">
                <a:latin typeface="Times New Roman"/>
                <a:cs typeface="Times New Roman"/>
              </a:rPr>
              <a:t>T</a:t>
            </a:r>
            <a:r>
              <a:rPr sz="315" spc="-8" dirty="0">
                <a:latin typeface="Times New Roman"/>
                <a:cs typeface="Times New Roman"/>
              </a:rPr>
              <a:t>O</a:t>
            </a:r>
            <a:endParaRPr sz="315">
              <a:latin typeface="Times New Roman"/>
              <a:cs typeface="Times New Roman"/>
            </a:endParaRPr>
          </a:p>
          <a:p>
            <a:pPr marL="10001">
              <a:lnSpc>
                <a:spcPts val="224"/>
              </a:lnSpc>
            </a:pPr>
            <a:r>
              <a:rPr sz="197" spc="8" dirty="0">
                <a:latin typeface="Times New Roman"/>
                <a:cs typeface="Times New Roman"/>
              </a:rPr>
              <a:t>DOM </a:t>
            </a:r>
            <a:r>
              <a:rPr sz="197" spc="4" dirty="0">
                <a:latin typeface="Times New Roman"/>
                <a:cs typeface="Times New Roman"/>
              </a:rPr>
              <a:t>HELDER</a:t>
            </a:r>
            <a:endParaRPr sz="197">
              <a:latin typeface="Times New Roman"/>
              <a:cs typeface="Times New Roman"/>
            </a:endParaRPr>
          </a:p>
          <a:p>
            <a:pPr marL="10001">
              <a:spcBef>
                <a:spcPts val="16"/>
              </a:spcBef>
            </a:pPr>
            <a:r>
              <a:rPr sz="158" spc="16" dirty="0">
                <a:solidFill>
                  <a:srgbClr val="808285"/>
                </a:solidFill>
                <a:latin typeface="Times New Roman"/>
                <a:cs typeface="Times New Roman"/>
              </a:rPr>
              <a:t>C</a:t>
            </a:r>
            <a:r>
              <a:rPr sz="158" spc="55" dirty="0">
                <a:solidFill>
                  <a:srgbClr val="808285"/>
                </a:solidFill>
                <a:latin typeface="Times New Roman"/>
                <a:cs typeface="Times New Roman"/>
              </a:rPr>
              <a:t> </a:t>
            </a:r>
            <a:r>
              <a:rPr sz="158" spc="16" dirty="0">
                <a:solidFill>
                  <a:srgbClr val="808285"/>
                </a:solidFill>
                <a:latin typeface="Times New Roman"/>
                <a:cs typeface="Times New Roman"/>
              </a:rPr>
              <a:t>A</a:t>
            </a:r>
            <a:r>
              <a:rPr sz="158" spc="59" dirty="0">
                <a:solidFill>
                  <a:srgbClr val="808285"/>
                </a:solidFill>
                <a:latin typeface="Times New Roman"/>
                <a:cs typeface="Times New Roman"/>
              </a:rPr>
              <a:t> </a:t>
            </a:r>
            <a:r>
              <a:rPr sz="158" spc="20" dirty="0">
                <a:solidFill>
                  <a:srgbClr val="808285"/>
                </a:solidFill>
                <a:latin typeface="Times New Roman"/>
                <a:cs typeface="Times New Roman"/>
              </a:rPr>
              <a:t>M</a:t>
            </a:r>
            <a:r>
              <a:rPr sz="158" spc="59" dirty="0">
                <a:solidFill>
                  <a:srgbClr val="808285"/>
                </a:solidFill>
                <a:latin typeface="Times New Roman"/>
                <a:cs typeface="Times New Roman"/>
              </a:rPr>
              <a:t> </a:t>
            </a:r>
            <a:r>
              <a:rPr sz="158" spc="16" dirty="0">
                <a:solidFill>
                  <a:srgbClr val="808285"/>
                </a:solidFill>
                <a:latin typeface="Times New Roman"/>
                <a:cs typeface="Times New Roman"/>
              </a:rPr>
              <a:t>A</a:t>
            </a:r>
            <a:r>
              <a:rPr sz="158" spc="59" dirty="0">
                <a:solidFill>
                  <a:srgbClr val="808285"/>
                </a:solidFill>
                <a:latin typeface="Times New Roman"/>
                <a:cs typeface="Times New Roman"/>
              </a:rPr>
              <a:t> </a:t>
            </a:r>
            <a:r>
              <a:rPr sz="158" spc="16" dirty="0">
                <a:solidFill>
                  <a:srgbClr val="808285"/>
                </a:solidFill>
                <a:latin typeface="Times New Roman"/>
                <a:cs typeface="Times New Roman"/>
              </a:rPr>
              <a:t>R</a:t>
            </a:r>
            <a:r>
              <a:rPr sz="158" spc="59" dirty="0">
                <a:solidFill>
                  <a:srgbClr val="808285"/>
                </a:solidFill>
                <a:latin typeface="Times New Roman"/>
                <a:cs typeface="Times New Roman"/>
              </a:rPr>
              <a:t> </a:t>
            </a:r>
            <a:r>
              <a:rPr sz="158" spc="16" dirty="0">
                <a:solidFill>
                  <a:srgbClr val="808285"/>
                </a:solidFill>
                <a:latin typeface="Times New Roman"/>
                <a:cs typeface="Times New Roman"/>
              </a:rPr>
              <a:t>A</a:t>
            </a:r>
            <a:endParaRPr sz="158">
              <a:latin typeface="Times New Roman"/>
              <a:cs typeface="Times New Roman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18D01473-FA3B-466B-BA18-9E37FDC69D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822" y="3488408"/>
            <a:ext cx="3449734" cy="17968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80347"/>
            <a:ext cx="6602964" cy="1222619"/>
          </a:xfrm>
          <a:custGeom>
            <a:avLst/>
            <a:gdLst/>
            <a:ahLst/>
            <a:cxnLst/>
            <a:rect l="l" t="t" r="r" b="b"/>
            <a:pathLst>
              <a:path w="5584825" h="1552575">
                <a:moveTo>
                  <a:pt x="0" y="1552329"/>
                </a:moveTo>
                <a:lnTo>
                  <a:pt x="0" y="0"/>
                </a:lnTo>
                <a:lnTo>
                  <a:pt x="5584313" y="0"/>
                </a:lnTo>
                <a:lnTo>
                  <a:pt x="5584313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2276" y="1389763"/>
            <a:ext cx="2576749" cy="741586"/>
          </a:xfrm>
          <a:prstGeom prst="rect">
            <a:avLst/>
          </a:prstGeom>
        </p:spPr>
        <p:txBody>
          <a:bodyPr vert="horz" wrap="square" lIns="0" tIns="125512" rIns="0" bIns="0" rtlCol="0" anchor="ctr">
            <a:spAutoFit/>
          </a:bodyPr>
          <a:lstStyle/>
          <a:p>
            <a:pPr>
              <a:spcBef>
                <a:spcPts val="988"/>
              </a:spcBef>
            </a:pPr>
            <a:r>
              <a:rPr sz="2599" spc="35" dirty="0"/>
              <a:t>CRÉDITO</a:t>
            </a:r>
            <a:r>
              <a:rPr sz="2599" spc="-90" dirty="0"/>
              <a:t> </a:t>
            </a:r>
            <a:r>
              <a:rPr sz="2599" spc="142" dirty="0"/>
              <a:t>RURAL</a:t>
            </a:r>
            <a:endParaRPr sz="2599" dirty="0"/>
          </a:p>
          <a:p>
            <a:pPr marR="1500">
              <a:spcBef>
                <a:spcPts val="406"/>
              </a:spcBef>
            </a:pPr>
            <a:r>
              <a:rPr sz="1063" spc="-8" dirty="0"/>
              <a:t>Parceria:</a:t>
            </a:r>
            <a:r>
              <a:rPr sz="1063" spc="-24" dirty="0"/>
              <a:t> </a:t>
            </a:r>
            <a:r>
              <a:rPr sz="1063" spc="51" dirty="0"/>
              <a:t>EMATER/SAF</a:t>
            </a:r>
            <a:endParaRPr sz="1063" dirty="0"/>
          </a:p>
        </p:txBody>
      </p:sp>
      <p:grpSp>
        <p:nvGrpSpPr>
          <p:cNvPr id="4" name="object 4"/>
          <p:cNvGrpSpPr/>
          <p:nvPr/>
        </p:nvGrpSpPr>
        <p:grpSpPr>
          <a:xfrm>
            <a:off x="3339938" y="1144491"/>
            <a:ext cx="4464433" cy="3921880"/>
            <a:chOff x="1441185" y="1453362"/>
            <a:chExt cx="5669280" cy="49803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0845" y="1453362"/>
              <a:ext cx="4369266" cy="49802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1185" y="3187357"/>
              <a:ext cx="235585" cy="318135"/>
            </a:xfrm>
            <a:custGeom>
              <a:avLst/>
              <a:gdLst/>
              <a:ahLst/>
              <a:cxnLst/>
              <a:rect l="l" t="t" r="r" b="b"/>
              <a:pathLst>
                <a:path w="235585" h="318135">
                  <a:moveTo>
                    <a:pt x="124301" y="0"/>
                  </a:moveTo>
                  <a:lnTo>
                    <a:pt x="65069" y="12047"/>
                  </a:lnTo>
                  <a:lnTo>
                    <a:pt x="30668" y="37496"/>
                  </a:lnTo>
                  <a:lnTo>
                    <a:pt x="8111" y="72769"/>
                  </a:lnTo>
                  <a:lnTo>
                    <a:pt x="0" y="114097"/>
                  </a:lnTo>
                  <a:lnTo>
                    <a:pt x="8933" y="157708"/>
                  </a:lnTo>
                  <a:lnTo>
                    <a:pt x="30796" y="199963"/>
                  </a:lnTo>
                  <a:lnTo>
                    <a:pt x="57049" y="238314"/>
                  </a:lnTo>
                  <a:lnTo>
                    <a:pt x="85401" y="274764"/>
                  </a:lnTo>
                  <a:lnTo>
                    <a:pt x="113561" y="311313"/>
                  </a:lnTo>
                  <a:lnTo>
                    <a:pt x="118143" y="317562"/>
                  </a:lnTo>
                  <a:lnTo>
                    <a:pt x="119026" y="314437"/>
                  </a:lnTo>
                  <a:lnTo>
                    <a:pt x="122424" y="309912"/>
                  </a:lnTo>
                  <a:lnTo>
                    <a:pt x="151321" y="272877"/>
                  </a:lnTo>
                  <a:lnTo>
                    <a:pt x="183293" y="230867"/>
                  </a:lnTo>
                  <a:lnTo>
                    <a:pt x="211973" y="186825"/>
                  </a:lnTo>
                  <a:lnTo>
                    <a:pt x="222717" y="162466"/>
                  </a:lnTo>
                  <a:lnTo>
                    <a:pt x="123896" y="162466"/>
                  </a:lnTo>
                  <a:lnTo>
                    <a:pt x="106935" y="161641"/>
                  </a:lnTo>
                  <a:lnTo>
                    <a:pt x="92836" y="154677"/>
                  </a:lnTo>
                  <a:lnTo>
                    <a:pt x="82627" y="143237"/>
                  </a:lnTo>
                  <a:lnTo>
                    <a:pt x="77334" y="128979"/>
                  </a:lnTo>
                  <a:lnTo>
                    <a:pt x="78114" y="111868"/>
                  </a:lnTo>
                  <a:lnTo>
                    <a:pt x="85298" y="97973"/>
                  </a:lnTo>
                  <a:lnTo>
                    <a:pt x="97019" y="88049"/>
                  </a:lnTo>
                  <a:lnTo>
                    <a:pt x="111411" y="82856"/>
                  </a:lnTo>
                  <a:lnTo>
                    <a:pt x="230152" y="82856"/>
                  </a:lnTo>
                  <a:lnTo>
                    <a:pt x="220743" y="60055"/>
                  </a:lnTo>
                  <a:lnTo>
                    <a:pt x="189048" y="23731"/>
                  </a:lnTo>
                  <a:lnTo>
                    <a:pt x="153178" y="5322"/>
                  </a:lnTo>
                  <a:lnTo>
                    <a:pt x="139131" y="1799"/>
                  </a:lnTo>
                  <a:lnTo>
                    <a:pt x="124301" y="0"/>
                  </a:lnTo>
                  <a:close/>
                </a:path>
                <a:path w="235585" h="318135">
                  <a:moveTo>
                    <a:pt x="230152" y="82856"/>
                  </a:moveTo>
                  <a:lnTo>
                    <a:pt x="111411" y="82856"/>
                  </a:lnTo>
                  <a:lnTo>
                    <a:pt x="128398" y="83620"/>
                  </a:lnTo>
                  <a:lnTo>
                    <a:pt x="142498" y="90801"/>
                  </a:lnTo>
                  <a:lnTo>
                    <a:pt x="152637" y="102482"/>
                  </a:lnTo>
                  <a:lnTo>
                    <a:pt x="157737" y="116746"/>
                  </a:lnTo>
                  <a:lnTo>
                    <a:pt x="156749" y="133519"/>
                  </a:lnTo>
                  <a:lnTo>
                    <a:pt x="149618" y="147393"/>
                  </a:lnTo>
                  <a:lnTo>
                    <a:pt x="138086" y="157374"/>
                  </a:lnTo>
                  <a:lnTo>
                    <a:pt x="123896" y="162466"/>
                  </a:lnTo>
                  <a:lnTo>
                    <a:pt x="222717" y="162466"/>
                  </a:lnTo>
                  <a:lnTo>
                    <a:pt x="230996" y="143693"/>
                  </a:lnTo>
                  <a:lnTo>
                    <a:pt x="235147" y="113423"/>
                  </a:lnTo>
                  <a:lnTo>
                    <a:pt x="231076" y="85093"/>
                  </a:lnTo>
                  <a:lnTo>
                    <a:pt x="230152" y="82856"/>
                  </a:lnTo>
                  <a:close/>
                </a:path>
              </a:pathLst>
            </a:custGeom>
            <a:solidFill>
              <a:srgbClr val="FF49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93560" y="3984381"/>
            <a:ext cx="1874182" cy="511157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16502" rIns="0" bIns="0" rtlCol="0">
            <a:spAutoFit/>
          </a:bodyPr>
          <a:lstStyle/>
          <a:p>
            <a:pPr marL="53507" marR="43005" algn="ctr">
              <a:lnSpc>
                <a:spcPct val="109000"/>
              </a:lnSpc>
              <a:spcBef>
                <a:spcPts val="130"/>
              </a:spcBef>
            </a:pPr>
            <a:r>
              <a:rPr sz="984" spc="71" dirty="0">
                <a:latin typeface="Palatino Linotype"/>
                <a:cs typeface="Palatino Linotype"/>
              </a:rPr>
              <a:t>T</a:t>
            </a:r>
            <a:r>
              <a:rPr sz="984" spc="-20" dirty="0">
                <a:latin typeface="Palatino Linotype"/>
                <a:cs typeface="Palatino Linotype"/>
              </a:rPr>
              <a:t>O</a:t>
            </a:r>
            <a:r>
              <a:rPr sz="984" spc="20" dirty="0">
                <a:latin typeface="Palatino Linotype"/>
                <a:cs typeface="Palatino Linotype"/>
              </a:rPr>
              <a:t>T</a:t>
            </a:r>
            <a:r>
              <a:rPr sz="984" spc="-39" dirty="0">
                <a:latin typeface="Palatino Linotype"/>
                <a:cs typeface="Palatino Linotype"/>
              </a:rPr>
              <a:t>AL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12" dirty="0">
                <a:latin typeface="Palatino Linotype"/>
                <a:cs typeface="Palatino Linotype"/>
              </a:rPr>
              <a:t>OPE</a:t>
            </a:r>
            <a:r>
              <a:rPr sz="984" spc="32" dirty="0">
                <a:latin typeface="Palatino Linotype"/>
                <a:cs typeface="Palatino Linotype"/>
              </a:rPr>
              <a:t>R</a:t>
            </a:r>
            <a:r>
              <a:rPr sz="984" spc="-95" dirty="0">
                <a:latin typeface="Palatino Linotype"/>
                <a:cs typeface="Palatino Linotype"/>
              </a:rPr>
              <a:t>A</a:t>
            </a:r>
            <a:r>
              <a:rPr sz="984" spc="-28" dirty="0">
                <a:latin typeface="Palatino Linotype"/>
                <a:cs typeface="Palatino Linotype"/>
              </a:rPr>
              <a:t>CIONALIZA</a:t>
            </a:r>
            <a:r>
              <a:rPr sz="984" spc="-12" dirty="0">
                <a:latin typeface="Palatino Linotype"/>
                <a:cs typeface="Palatino Linotype"/>
              </a:rPr>
              <a:t>D</a:t>
            </a:r>
            <a:r>
              <a:rPr sz="984" spc="-4" dirty="0">
                <a:latin typeface="Palatino Linotype"/>
                <a:cs typeface="Palatino Linotype"/>
              </a:rPr>
              <a:t>O  </a:t>
            </a:r>
            <a:r>
              <a:rPr sz="984" spc="63" dirty="0">
                <a:latin typeface="Palatino Linotype"/>
                <a:cs typeface="Palatino Linotype"/>
              </a:rPr>
              <a:t>2019</a:t>
            </a:r>
            <a:r>
              <a:rPr sz="984" spc="-55" dirty="0">
                <a:latin typeface="Palatino Linotype"/>
                <a:cs typeface="Palatino Linotype"/>
              </a:rPr>
              <a:t> </a:t>
            </a:r>
            <a:r>
              <a:rPr sz="984" spc="102" dirty="0">
                <a:latin typeface="Palatino Linotype"/>
                <a:cs typeface="Palatino Linotype"/>
              </a:rPr>
              <a:t>-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130" dirty="0">
                <a:latin typeface="Palatino Linotype"/>
                <a:cs typeface="Palatino Linotype"/>
              </a:rPr>
              <a:t>2020</a:t>
            </a:r>
            <a:endParaRPr sz="984">
              <a:latin typeface="Palatino Linotype"/>
              <a:cs typeface="Palatino Linotype"/>
            </a:endParaRPr>
          </a:p>
          <a:p>
            <a:pPr marL="4001" algn="ctr">
              <a:spcBef>
                <a:spcPts val="110"/>
              </a:spcBef>
            </a:pPr>
            <a:r>
              <a:rPr sz="984" spc="79" dirty="0">
                <a:latin typeface="Palatino Linotype"/>
                <a:cs typeface="Palatino Linotype"/>
              </a:rPr>
              <a:t>R$</a:t>
            </a:r>
            <a:r>
              <a:rPr sz="984" spc="-63" dirty="0">
                <a:latin typeface="Palatino Linotype"/>
                <a:cs typeface="Palatino Linotype"/>
              </a:rPr>
              <a:t> </a:t>
            </a:r>
            <a:r>
              <a:rPr sz="984" spc="122" dirty="0">
                <a:latin typeface="Palatino Linotype"/>
                <a:cs typeface="Palatino Linotype"/>
              </a:rPr>
              <a:t>24.000.000</a:t>
            </a:r>
            <a:endParaRPr sz="984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3560" y="4594439"/>
            <a:ext cx="1874182" cy="339252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16502" rIns="0" bIns="0" rtlCol="0">
            <a:spAutoFit/>
          </a:bodyPr>
          <a:lstStyle/>
          <a:p>
            <a:pPr marL="444056" marR="433554" indent="18002">
              <a:lnSpc>
                <a:spcPct val="109000"/>
              </a:lnSpc>
              <a:spcBef>
                <a:spcPts val="130"/>
              </a:spcBef>
            </a:pPr>
            <a:r>
              <a:rPr sz="984" spc="-32" dirty="0">
                <a:latin typeface="Palatino Linotype"/>
                <a:cs typeface="Palatino Linotype"/>
              </a:rPr>
              <a:t>M</a:t>
            </a:r>
            <a:r>
              <a:rPr sz="984" spc="-39" dirty="0">
                <a:latin typeface="Palatino Linotype"/>
                <a:cs typeface="Palatino Linotype"/>
              </a:rPr>
              <a:t>E</a:t>
            </a:r>
            <a:r>
              <a:rPr sz="984" spc="20" dirty="0">
                <a:latin typeface="Palatino Linotype"/>
                <a:cs typeface="Palatino Linotype"/>
              </a:rPr>
              <a:t>T</a:t>
            </a:r>
            <a:r>
              <a:rPr sz="984" spc="-83" dirty="0">
                <a:latin typeface="Palatino Linotype"/>
                <a:cs typeface="Palatino Linotype"/>
              </a:rPr>
              <a:t>A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-154" dirty="0">
                <a:latin typeface="Palatino Linotype"/>
                <a:cs typeface="Palatino Linotype"/>
              </a:rPr>
              <a:t>A</a:t>
            </a:r>
            <a:r>
              <a:rPr sz="984" spc="47" dirty="0">
                <a:latin typeface="Palatino Linotype"/>
                <a:cs typeface="Palatino Linotype"/>
              </a:rPr>
              <a:t>TÉ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83" dirty="0">
                <a:latin typeface="Palatino Linotype"/>
                <a:cs typeface="Palatino Linotype"/>
              </a:rPr>
              <a:t>2</a:t>
            </a:r>
            <a:r>
              <a:rPr sz="984" spc="165" dirty="0">
                <a:latin typeface="Palatino Linotype"/>
                <a:cs typeface="Palatino Linotype"/>
              </a:rPr>
              <a:t>0</a:t>
            </a:r>
            <a:r>
              <a:rPr sz="984" spc="83" dirty="0">
                <a:latin typeface="Palatino Linotype"/>
                <a:cs typeface="Palatino Linotype"/>
              </a:rPr>
              <a:t>2</a:t>
            </a:r>
            <a:r>
              <a:rPr sz="984" spc="75" dirty="0">
                <a:latin typeface="Palatino Linotype"/>
                <a:cs typeface="Palatino Linotype"/>
              </a:rPr>
              <a:t>2  </a:t>
            </a:r>
            <a:r>
              <a:rPr sz="984" spc="24" dirty="0">
                <a:latin typeface="Palatino Linotype"/>
                <a:cs typeface="Palatino Linotype"/>
              </a:rPr>
              <a:t>R</a:t>
            </a:r>
            <a:r>
              <a:rPr sz="984" spc="134" dirty="0">
                <a:latin typeface="Palatino Linotype"/>
                <a:cs typeface="Palatino Linotype"/>
              </a:rPr>
              <a:t>$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126" dirty="0">
                <a:latin typeface="Palatino Linotype"/>
                <a:cs typeface="Palatino Linotype"/>
              </a:rPr>
              <a:t>8</a:t>
            </a:r>
            <a:r>
              <a:rPr sz="984" spc="165" dirty="0">
                <a:latin typeface="Palatino Linotype"/>
                <a:cs typeface="Palatino Linotype"/>
              </a:rPr>
              <a:t>0</a:t>
            </a:r>
            <a:r>
              <a:rPr sz="984" spc="-28" dirty="0">
                <a:latin typeface="Palatino Linotype"/>
                <a:cs typeface="Palatino Linotype"/>
              </a:rPr>
              <a:t>.</a:t>
            </a:r>
            <a:r>
              <a:rPr sz="984" spc="185" dirty="0">
                <a:latin typeface="Palatino Linotype"/>
                <a:cs typeface="Palatino Linotype"/>
              </a:rPr>
              <a:t>00</a:t>
            </a:r>
            <a:r>
              <a:rPr sz="984" spc="165" dirty="0">
                <a:latin typeface="Palatino Linotype"/>
                <a:cs typeface="Palatino Linotype"/>
              </a:rPr>
              <a:t>0</a:t>
            </a:r>
            <a:r>
              <a:rPr sz="984" spc="-28" dirty="0">
                <a:latin typeface="Palatino Linotype"/>
                <a:cs typeface="Palatino Linotype"/>
              </a:rPr>
              <a:t>.</a:t>
            </a:r>
            <a:r>
              <a:rPr sz="984" spc="185" dirty="0">
                <a:latin typeface="Palatino Linotype"/>
                <a:cs typeface="Palatino Linotype"/>
              </a:rPr>
              <a:t>00</a:t>
            </a:r>
            <a:r>
              <a:rPr sz="984" spc="146" dirty="0">
                <a:latin typeface="Palatino Linotype"/>
                <a:cs typeface="Palatino Linotype"/>
              </a:rPr>
              <a:t>0*</a:t>
            </a:r>
            <a:endParaRPr sz="984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2900" y="2823193"/>
            <a:ext cx="1871682" cy="1018010"/>
          </a:xfrm>
          <a:prstGeom prst="rect">
            <a:avLst/>
          </a:prstGeom>
        </p:spPr>
        <p:txBody>
          <a:bodyPr vert="horz" wrap="square" lIns="0" tIns="13501" rIns="0" bIns="0" rtlCol="0">
            <a:spAutoFit/>
          </a:bodyPr>
          <a:lstStyle/>
          <a:p>
            <a:pPr marL="120515" algn="ctr">
              <a:spcBef>
                <a:spcPts val="106"/>
              </a:spcBef>
            </a:pPr>
            <a:r>
              <a:rPr sz="1103" b="1" spc="39" dirty="0">
                <a:solidFill>
                  <a:srgbClr val="006598"/>
                </a:solidFill>
                <a:latin typeface="Century Gothic"/>
                <a:cs typeface="Century Gothic"/>
              </a:rPr>
              <a:t>TODAS</a:t>
            </a:r>
            <a:endParaRPr sz="1103">
              <a:latin typeface="Century Gothic"/>
              <a:cs typeface="Century Gothic"/>
            </a:endParaRPr>
          </a:p>
          <a:p>
            <a:pPr marL="83010" algn="ctr">
              <a:spcBef>
                <a:spcPts val="83"/>
              </a:spcBef>
            </a:pPr>
            <a:r>
              <a:rPr sz="1103" b="1" spc="51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1103" b="1" spc="-2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-55" dirty="0">
                <a:solidFill>
                  <a:srgbClr val="006598"/>
                </a:solidFill>
                <a:latin typeface="Century Gothic"/>
                <a:cs typeface="Century Gothic"/>
              </a:rPr>
              <a:t>17</a:t>
            </a:r>
            <a:r>
              <a:rPr sz="1103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16" dirty="0">
                <a:solidFill>
                  <a:srgbClr val="006598"/>
                </a:solidFill>
                <a:latin typeface="Century Gothic"/>
                <a:cs typeface="Century Gothic"/>
              </a:rPr>
              <a:t>REGIONAIS</a:t>
            </a:r>
            <a:endParaRPr sz="1103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39">
              <a:latin typeface="Century Gothic"/>
              <a:cs typeface="Century Gothic"/>
            </a:endParaRPr>
          </a:p>
          <a:p>
            <a:pPr marL="181522">
              <a:spcBef>
                <a:spcPts val="1106"/>
              </a:spcBef>
            </a:pPr>
            <a:r>
              <a:rPr sz="866" b="1" spc="20" dirty="0">
                <a:latin typeface="Century Gothic"/>
                <a:cs typeface="Century Gothic"/>
              </a:rPr>
              <a:t>224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dirty="0">
                <a:latin typeface="Century Gothic"/>
                <a:cs typeface="Century Gothic"/>
              </a:rPr>
              <a:t>MUNICÍPIOS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8" dirty="0">
                <a:latin typeface="Century Gothic"/>
                <a:cs typeface="Century Gothic"/>
              </a:rPr>
              <a:t>ATENDIDOS</a:t>
            </a:r>
            <a:endParaRPr sz="866">
              <a:latin typeface="Century Gothic"/>
              <a:cs typeface="Century Gothic"/>
            </a:endParaRPr>
          </a:p>
          <a:p>
            <a:pPr marL="10001">
              <a:spcBef>
                <a:spcPts val="252"/>
              </a:spcBef>
            </a:pPr>
            <a:r>
              <a:rPr sz="866" b="1" spc="28" dirty="0">
                <a:latin typeface="Century Gothic"/>
                <a:cs typeface="Century Gothic"/>
              </a:rPr>
              <a:t>4.032</a:t>
            </a:r>
            <a:r>
              <a:rPr sz="866" b="1" spc="-28" dirty="0">
                <a:latin typeface="Century Gothic"/>
                <a:cs typeface="Century Gothic"/>
              </a:rPr>
              <a:t> </a:t>
            </a:r>
            <a:r>
              <a:rPr sz="866" b="1" spc="24" dirty="0">
                <a:latin typeface="Century Gothic"/>
                <a:cs typeface="Century Gothic"/>
              </a:rPr>
              <a:t>PROPOSTAS</a:t>
            </a:r>
            <a:r>
              <a:rPr sz="866" b="1" spc="-24" dirty="0">
                <a:latin typeface="Century Gothic"/>
                <a:cs typeface="Century Gothic"/>
              </a:rPr>
              <a:t> </a:t>
            </a:r>
            <a:r>
              <a:rPr sz="866" b="1" spc="4" dirty="0">
                <a:latin typeface="Century Gothic"/>
                <a:cs typeface="Century Gothic"/>
              </a:rPr>
              <a:t>CONTRATADAS*</a:t>
            </a:r>
            <a:endParaRPr sz="866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1307" y="138563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84639" y="5219434"/>
            <a:ext cx="460045" cy="292028"/>
            <a:chOff x="5688543" y="6628038"/>
            <a:chExt cx="584200" cy="3708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543" y="6870937"/>
              <a:ext cx="581097" cy="1274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96521" y="6628038"/>
              <a:ext cx="575945" cy="209550"/>
            </a:xfrm>
            <a:custGeom>
              <a:avLst/>
              <a:gdLst/>
              <a:ahLst/>
              <a:cxnLst/>
              <a:rect l="l" t="t" r="r" b="b"/>
              <a:pathLst>
                <a:path w="575945" h="209550">
                  <a:moveTo>
                    <a:pt x="33713" y="1173"/>
                  </a:moveTo>
                  <a:lnTo>
                    <a:pt x="15623" y="1173"/>
                  </a:lnTo>
                  <a:lnTo>
                    <a:pt x="0" y="85982"/>
                  </a:lnTo>
                  <a:lnTo>
                    <a:pt x="14093" y="85982"/>
                  </a:lnTo>
                  <a:lnTo>
                    <a:pt x="16678" y="67186"/>
                  </a:lnTo>
                  <a:lnTo>
                    <a:pt x="45872" y="67186"/>
                  </a:lnTo>
                  <a:lnTo>
                    <a:pt x="43536" y="54504"/>
                  </a:lnTo>
                  <a:lnTo>
                    <a:pt x="18794" y="54504"/>
                  </a:lnTo>
                  <a:lnTo>
                    <a:pt x="24547" y="18089"/>
                  </a:lnTo>
                  <a:lnTo>
                    <a:pt x="36829" y="18089"/>
                  </a:lnTo>
                  <a:lnTo>
                    <a:pt x="33713" y="1173"/>
                  </a:lnTo>
                  <a:close/>
                </a:path>
                <a:path w="575945" h="209550">
                  <a:moveTo>
                    <a:pt x="45872" y="67186"/>
                  </a:moveTo>
                  <a:lnTo>
                    <a:pt x="32655" y="67186"/>
                  </a:lnTo>
                  <a:lnTo>
                    <a:pt x="35239" y="85982"/>
                  </a:lnTo>
                  <a:lnTo>
                    <a:pt x="49334" y="85982"/>
                  </a:lnTo>
                  <a:lnTo>
                    <a:pt x="45872" y="67186"/>
                  </a:lnTo>
                  <a:close/>
                </a:path>
                <a:path w="575945" h="209550">
                  <a:moveTo>
                    <a:pt x="36829" y="18089"/>
                  </a:moveTo>
                  <a:lnTo>
                    <a:pt x="24785" y="18089"/>
                  </a:lnTo>
                  <a:lnTo>
                    <a:pt x="30542" y="54504"/>
                  </a:lnTo>
                  <a:lnTo>
                    <a:pt x="43536" y="54504"/>
                  </a:lnTo>
                  <a:lnTo>
                    <a:pt x="36829" y="18089"/>
                  </a:lnTo>
                  <a:close/>
                </a:path>
                <a:path w="575945" h="209550">
                  <a:moveTo>
                    <a:pt x="82774" y="0"/>
                  </a:moveTo>
                  <a:lnTo>
                    <a:pt x="75571" y="0"/>
                  </a:lnTo>
                  <a:lnTo>
                    <a:pt x="72439" y="568"/>
                  </a:lnTo>
                  <a:lnTo>
                    <a:pt x="57793" y="72241"/>
                  </a:lnTo>
                  <a:lnTo>
                    <a:pt x="59593" y="77565"/>
                  </a:lnTo>
                  <a:lnTo>
                    <a:pt x="66800" y="85237"/>
                  </a:lnTo>
                  <a:lnTo>
                    <a:pt x="71495" y="87156"/>
                  </a:lnTo>
                  <a:lnTo>
                    <a:pt x="80740" y="87156"/>
                  </a:lnTo>
                  <a:lnTo>
                    <a:pt x="83498" y="86551"/>
                  </a:lnTo>
                  <a:lnTo>
                    <a:pt x="87649" y="84124"/>
                  </a:lnTo>
                  <a:lnTo>
                    <a:pt x="89783" y="82223"/>
                  </a:lnTo>
                  <a:lnTo>
                    <a:pt x="91975" y="79639"/>
                  </a:lnTo>
                  <a:lnTo>
                    <a:pt x="101724" y="79639"/>
                  </a:lnTo>
                  <a:lnTo>
                    <a:pt x="101724" y="74470"/>
                  </a:lnTo>
                  <a:lnTo>
                    <a:pt x="76664" y="74470"/>
                  </a:lnTo>
                  <a:lnTo>
                    <a:pt x="74904" y="73667"/>
                  </a:lnTo>
                  <a:lnTo>
                    <a:pt x="72867" y="70455"/>
                  </a:lnTo>
                  <a:lnTo>
                    <a:pt x="72359" y="68285"/>
                  </a:lnTo>
                  <a:lnTo>
                    <a:pt x="72359" y="18364"/>
                  </a:lnTo>
                  <a:lnTo>
                    <a:pt x="72985" y="15915"/>
                  </a:lnTo>
                  <a:lnTo>
                    <a:pt x="75491" y="13331"/>
                  </a:lnTo>
                  <a:lnTo>
                    <a:pt x="77017" y="12686"/>
                  </a:lnTo>
                  <a:lnTo>
                    <a:pt x="99144" y="12686"/>
                  </a:lnTo>
                  <a:lnTo>
                    <a:pt x="98769" y="11510"/>
                  </a:lnTo>
                  <a:lnTo>
                    <a:pt x="97397" y="9043"/>
                  </a:lnTo>
                  <a:lnTo>
                    <a:pt x="93718" y="4817"/>
                  </a:lnTo>
                  <a:lnTo>
                    <a:pt x="91424" y="3131"/>
                  </a:lnTo>
                  <a:lnTo>
                    <a:pt x="85945" y="626"/>
                  </a:lnTo>
                  <a:lnTo>
                    <a:pt x="82774" y="0"/>
                  </a:lnTo>
                  <a:close/>
                </a:path>
                <a:path w="575945" h="209550">
                  <a:moveTo>
                    <a:pt x="101724" y="79639"/>
                  </a:moveTo>
                  <a:lnTo>
                    <a:pt x="91975" y="79639"/>
                  </a:lnTo>
                  <a:lnTo>
                    <a:pt x="94675" y="85982"/>
                  </a:lnTo>
                  <a:lnTo>
                    <a:pt x="101724" y="85982"/>
                  </a:lnTo>
                  <a:lnTo>
                    <a:pt x="101724" y="79639"/>
                  </a:lnTo>
                  <a:close/>
                </a:path>
                <a:path w="575945" h="209550">
                  <a:moveTo>
                    <a:pt x="101724" y="42992"/>
                  </a:moveTo>
                  <a:lnTo>
                    <a:pt x="77878" y="42992"/>
                  </a:lnTo>
                  <a:lnTo>
                    <a:pt x="77878" y="54504"/>
                  </a:lnTo>
                  <a:lnTo>
                    <a:pt x="87158" y="54504"/>
                  </a:lnTo>
                  <a:lnTo>
                    <a:pt x="87158" y="66953"/>
                  </a:lnTo>
                  <a:lnTo>
                    <a:pt x="86572" y="69969"/>
                  </a:lnTo>
                  <a:lnTo>
                    <a:pt x="84221" y="73569"/>
                  </a:lnTo>
                  <a:lnTo>
                    <a:pt x="82148" y="74470"/>
                  </a:lnTo>
                  <a:lnTo>
                    <a:pt x="101724" y="74470"/>
                  </a:lnTo>
                  <a:lnTo>
                    <a:pt x="101724" y="42992"/>
                  </a:lnTo>
                  <a:close/>
                </a:path>
                <a:path w="575945" h="209550">
                  <a:moveTo>
                    <a:pt x="99144" y="12686"/>
                  </a:moveTo>
                  <a:lnTo>
                    <a:pt x="80229" y="12686"/>
                  </a:lnTo>
                  <a:lnTo>
                    <a:pt x="81460" y="12920"/>
                  </a:lnTo>
                  <a:lnTo>
                    <a:pt x="83577" y="13860"/>
                  </a:lnTo>
                  <a:lnTo>
                    <a:pt x="87158" y="25528"/>
                  </a:lnTo>
                  <a:lnTo>
                    <a:pt x="87158" y="28660"/>
                  </a:lnTo>
                  <a:lnTo>
                    <a:pt x="101019" y="28660"/>
                  </a:lnTo>
                  <a:lnTo>
                    <a:pt x="101019" y="20124"/>
                  </a:lnTo>
                  <a:lnTo>
                    <a:pt x="100561" y="17128"/>
                  </a:lnTo>
                  <a:lnTo>
                    <a:pt x="99144" y="12686"/>
                  </a:lnTo>
                  <a:close/>
                </a:path>
                <a:path w="575945" h="209550">
                  <a:moveTo>
                    <a:pt x="145108" y="1173"/>
                  </a:moveTo>
                  <a:lnTo>
                    <a:pt x="116525" y="1173"/>
                  </a:lnTo>
                  <a:lnTo>
                    <a:pt x="116525" y="85982"/>
                  </a:lnTo>
                  <a:lnTo>
                    <a:pt x="131090" y="85982"/>
                  </a:lnTo>
                  <a:lnTo>
                    <a:pt x="131090" y="51214"/>
                  </a:lnTo>
                  <a:lnTo>
                    <a:pt x="132421" y="51214"/>
                  </a:lnTo>
                  <a:lnTo>
                    <a:pt x="136512" y="51116"/>
                  </a:lnTo>
                  <a:lnTo>
                    <a:pt x="137666" y="51015"/>
                  </a:lnTo>
                  <a:lnTo>
                    <a:pt x="138606" y="50860"/>
                  </a:lnTo>
                  <a:lnTo>
                    <a:pt x="152467" y="50860"/>
                  </a:lnTo>
                  <a:lnTo>
                    <a:pt x="151411" y="47574"/>
                  </a:lnTo>
                  <a:lnTo>
                    <a:pt x="152665" y="47023"/>
                  </a:lnTo>
                  <a:lnTo>
                    <a:pt x="153896" y="46241"/>
                  </a:lnTo>
                  <a:lnTo>
                    <a:pt x="156325" y="44204"/>
                  </a:lnTo>
                  <a:lnTo>
                    <a:pt x="157420" y="42854"/>
                  </a:lnTo>
                  <a:lnTo>
                    <a:pt x="159378" y="39488"/>
                  </a:lnTo>
                  <a:lnTo>
                    <a:pt x="159476" y="39232"/>
                  </a:lnTo>
                  <a:lnTo>
                    <a:pt x="131090" y="39232"/>
                  </a:lnTo>
                  <a:lnTo>
                    <a:pt x="131090" y="13154"/>
                  </a:lnTo>
                  <a:lnTo>
                    <a:pt x="160327" y="13154"/>
                  </a:lnTo>
                  <a:lnTo>
                    <a:pt x="159555" y="10768"/>
                  </a:lnTo>
                  <a:lnTo>
                    <a:pt x="151253" y="3092"/>
                  </a:lnTo>
                  <a:lnTo>
                    <a:pt x="145108" y="1173"/>
                  </a:lnTo>
                  <a:close/>
                </a:path>
                <a:path w="575945" h="209550">
                  <a:moveTo>
                    <a:pt x="152467" y="50860"/>
                  </a:moveTo>
                  <a:lnTo>
                    <a:pt x="138606" y="50860"/>
                  </a:lnTo>
                  <a:lnTo>
                    <a:pt x="148943" y="85982"/>
                  </a:lnTo>
                  <a:lnTo>
                    <a:pt x="163746" y="85982"/>
                  </a:lnTo>
                  <a:lnTo>
                    <a:pt x="152467" y="50860"/>
                  </a:lnTo>
                  <a:close/>
                </a:path>
                <a:path w="575945" h="209550">
                  <a:moveTo>
                    <a:pt x="160327" y="13154"/>
                  </a:moveTo>
                  <a:lnTo>
                    <a:pt x="140172" y="13154"/>
                  </a:lnTo>
                  <a:lnTo>
                    <a:pt x="142956" y="14076"/>
                  </a:lnTo>
                  <a:lnTo>
                    <a:pt x="146243" y="17755"/>
                  </a:lnTo>
                  <a:lnTo>
                    <a:pt x="147067" y="21182"/>
                  </a:lnTo>
                  <a:lnTo>
                    <a:pt x="146978" y="29639"/>
                  </a:lnTo>
                  <a:lnTo>
                    <a:pt x="146869" y="30794"/>
                  </a:lnTo>
                  <a:lnTo>
                    <a:pt x="138214" y="39232"/>
                  </a:lnTo>
                  <a:lnTo>
                    <a:pt x="159476" y="39232"/>
                  </a:lnTo>
                  <a:lnTo>
                    <a:pt x="160163" y="37433"/>
                  </a:lnTo>
                  <a:lnTo>
                    <a:pt x="161336" y="32576"/>
                  </a:lnTo>
                  <a:lnTo>
                    <a:pt x="161516" y="30794"/>
                  </a:lnTo>
                  <a:lnTo>
                    <a:pt x="161632" y="17186"/>
                  </a:lnTo>
                  <a:lnTo>
                    <a:pt x="160327" y="13154"/>
                  </a:lnTo>
                  <a:close/>
                </a:path>
                <a:path w="575945" h="209550">
                  <a:moveTo>
                    <a:pt x="191818" y="1173"/>
                  </a:moveTo>
                  <a:lnTo>
                    <a:pt x="177252" y="1173"/>
                  </a:lnTo>
                  <a:lnTo>
                    <a:pt x="177252" y="85982"/>
                  </a:lnTo>
                  <a:lnTo>
                    <a:pt x="191818" y="85982"/>
                  </a:lnTo>
                  <a:lnTo>
                    <a:pt x="191818" y="1173"/>
                  </a:lnTo>
                  <a:close/>
                </a:path>
                <a:path w="575945" h="209550">
                  <a:moveTo>
                    <a:pt x="233831" y="0"/>
                  </a:moveTo>
                  <a:lnTo>
                    <a:pt x="226388" y="0"/>
                  </a:lnTo>
                  <a:lnTo>
                    <a:pt x="223084" y="568"/>
                  </a:lnTo>
                  <a:lnTo>
                    <a:pt x="207910" y="18756"/>
                  </a:lnTo>
                  <a:lnTo>
                    <a:pt x="207948" y="68638"/>
                  </a:lnTo>
                  <a:lnTo>
                    <a:pt x="226388" y="87156"/>
                  </a:lnTo>
                  <a:lnTo>
                    <a:pt x="233831" y="87156"/>
                  </a:lnTo>
                  <a:lnTo>
                    <a:pt x="250293" y="74470"/>
                  </a:lnTo>
                  <a:lnTo>
                    <a:pt x="227253" y="74470"/>
                  </a:lnTo>
                  <a:lnTo>
                    <a:pt x="225215" y="73706"/>
                  </a:lnTo>
                  <a:lnTo>
                    <a:pt x="223023" y="70653"/>
                  </a:lnTo>
                  <a:lnTo>
                    <a:pt x="222557" y="68638"/>
                  </a:lnTo>
                  <a:lnTo>
                    <a:pt x="222502" y="18756"/>
                  </a:lnTo>
                  <a:lnTo>
                    <a:pt x="223023" y="16502"/>
                  </a:lnTo>
                  <a:lnTo>
                    <a:pt x="225215" y="13449"/>
                  </a:lnTo>
                  <a:lnTo>
                    <a:pt x="227253" y="12686"/>
                  </a:lnTo>
                  <a:lnTo>
                    <a:pt x="249967" y="12686"/>
                  </a:lnTo>
                  <a:lnTo>
                    <a:pt x="249591" y="11510"/>
                  </a:lnTo>
                  <a:lnTo>
                    <a:pt x="248259" y="9043"/>
                  </a:lnTo>
                  <a:lnTo>
                    <a:pt x="244735" y="4817"/>
                  </a:lnTo>
                  <a:lnTo>
                    <a:pt x="242484" y="3131"/>
                  </a:lnTo>
                  <a:lnTo>
                    <a:pt x="237002" y="626"/>
                  </a:lnTo>
                  <a:lnTo>
                    <a:pt x="233831" y="0"/>
                  </a:lnTo>
                  <a:close/>
                </a:path>
                <a:path w="575945" h="209550">
                  <a:moveTo>
                    <a:pt x="251840" y="55678"/>
                  </a:moveTo>
                  <a:lnTo>
                    <a:pt x="237275" y="55678"/>
                  </a:lnTo>
                  <a:lnTo>
                    <a:pt x="237275" y="68638"/>
                  </a:lnTo>
                  <a:lnTo>
                    <a:pt x="236768" y="70750"/>
                  </a:lnTo>
                  <a:lnTo>
                    <a:pt x="234730" y="73728"/>
                  </a:lnTo>
                  <a:lnTo>
                    <a:pt x="232891" y="74470"/>
                  </a:lnTo>
                  <a:lnTo>
                    <a:pt x="250293" y="74470"/>
                  </a:lnTo>
                  <a:lnTo>
                    <a:pt x="251391" y="71222"/>
                  </a:lnTo>
                  <a:lnTo>
                    <a:pt x="251802" y="68638"/>
                  </a:lnTo>
                  <a:lnTo>
                    <a:pt x="251840" y="55678"/>
                  </a:lnTo>
                  <a:close/>
                </a:path>
                <a:path w="575945" h="209550">
                  <a:moveTo>
                    <a:pt x="249967" y="12686"/>
                  </a:moveTo>
                  <a:lnTo>
                    <a:pt x="232106" y="12686"/>
                  </a:lnTo>
                  <a:lnTo>
                    <a:pt x="233751" y="13489"/>
                  </a:lnTo>
                  <a:lnTo>
                    <a:pt x="236570" y="16700"/>
                  </a:lnTo>
                  <a:lnTo>
                    <a:pt x="237158" y="18870"/>
                  </a:lnTo>
                  <a:lnTo>
                    <a:pt x="237275" y="29480"/>
                  </a:lnTo>
                  <a:lnTo>
                    <a:pt x="251840" y="29480"/>
                  </a:lnTo>
                  <a:lnTo>
                    <a:pt x="251716" y="19303"/>
                  </a:lnTo>
                  <a:lnTo>
                    <a:pt x="251391" y="17150"/>
                  </a:lnTo>
                  <a:lnTo>
                    <a:pt x="249967" y="12686"/>
                  </a:lnTo>
                  <a:close/>
                </a:path>
                <a:path w="575945" h="209550">
                  <a:moveTo>
                    <a:pt x="281205" y="1173"/>
                  </a:moveTo>
                  <a:lnTo>
                    <a:pt x="266640" y="1173"/>
                  </a:lnTo>
                  <a:lnTo>
                    <a:pt x="266640" y="71964"/>
                  </a:lnTo>
                  <a:lnTo>
                    <a:pt x="268621" y="77565"/>
                  </a:lnTo>
                  <a:lnTo>
                    <a:pt x="276529" y="85237"/>
                  </a:lnTo>
                  <a:lnTo>
                    <a:pt x="281988" y="87156"/>
                  </a:lnTo>
                  <a:lnTo>
                    <a:pt x="295926" y="87156"/>
                  </a:lnTo>
                  <a:lnTo>
                    <a:pt x="301391" y="85237"/>
                  </a:lnTo>
                  <a:lnTo>
                    <a:pt x="309300" y="77565"/>
                  </a:lnTo>
                  <a:lnTo>
                    <a:pt x="310392" y="74470"/>
                  </a:lnTo>
                  <a:lnTo>
                    <a:pt x="283791" y="74470"/>
                  </a:lnTo>
                  <a:lnTo>
                    <a:pt x="281205" y="71377"/>
                  </a:lnTo>
                  <a:lnTo>
                    <a:pt x="281205" y="1173"/>
                  </a:lnTo>
                  <a:close/>
                </a:path>
                <a:path w="575945" h="209550">
                  <a:moveTo>
                    <a:pt x="311276" y="1173"/>
                  </a:moveTo>
                  <a:lnTo>
                    <a:pt x="296711" y="1173"/>
                  </a:lnTo>
                  <a:lnTo>
                    <a:pt x="296711" y="71377"/>
                  </a:lnTo>
                  <a:lnTo>
                    <a:pt x="294126" y="74470"/>
                  </a:lnTo>
                  <a:lnTo>
                    <a:pt x="310392" y="74470"/>
                  </a:lnTo>
                  <a:lnTo>
                    <a:pt x="311276" y="71964"/>
                  </a:lnTo>
                  <a:lnTo>
                    <a:pt x="311276" y="1173"/>
                  </a:lnTo>
                  <a:close/>
                </a:path>
                <a:path w="575945" h="209550">
                  <a:moveTo>
                    <a:pt x="339230" y="1173"/>
                  </a:moveTo>
                  <a:lnTo>
                    <a:pt x="324669" y="1173"/>
                  </a:lnTo>
                  <a:lnTo>
                    <a:pt x="324669" y="85982"/>
                  </a:lnTo>
                  <a:lnTo>
                    <a:pt x="362137" y="85982"/>
                  </a:lnTo>
                  <a:lnTo>
                    <a:pt x="362137" y="73296"/>
                  </a:lnTo>
                  <a:lnTo>
                    <a:pt x="339230" y="73296"/>
                  </a:lnTo>
                  <a:lnTo>
                    <a:pt x="339230" y="1173"/>
                  </a:lnTo>
                  <a:close/>
                </a:path>
                <a:path w="575945" h="209550">
                  <a:moveTo>
                    <a:pt x="391975" y="13860"/>
                  </a:moveTo>
                  <a:lnTo>
                    <a:pt x="377405" y="13860"/>
                  </a:lnTo>
                  <a:lnTo>
                    <a:pt x="377405" y="85982"/>
                  </a:lnTo>
                  <a:lnTo>
                    <a:pt x="391975" y="85982"/>
                  </a:lnTo>
                  <a:lnTo>
                    <a:pt x="391975" y="13860"/>
                  </a:lnTo>
                  <a:close/>
                </a:path>
                <a:path w="575945" h="209550">
                  <a:moveTo>
                    <a:pt x="406068" y="1173"/>
                  </a:moveTo>
                  <a:lnTo>
                    <a:pt x="363311" y="1173"/>
                  </a:lnTo>
                  <a:lnTo>
                    <a:pt x="363311" y="13860"/>
                  </a:lnTo>
                  <a:lnTo>
                    <a:pt x="406068" y="13860"/>
                  </a:lnTo>
                  <a:lnTo>
                    <a:pt x="406068" y="1173"/>
                  </a:lnTo>
                  <a:close/>
                </a:path>
                <a:path w="575945" h="209550">
                  <a:moveTo>
                    <a:pt x="429209" y="1173"/>
                  </a:moveTo>
                  <a:lnTo>
                    <a:pt x="414643" y="1173"/>
                  </a:lnTo>
                  <a:lnTo>
                    <a:pt x="414643" y="71964"/>
                  </a:lnTo>
                  <a:lnTo>
                    <a:pt x="416623" y="77565"/>
                  </a:lnTo>
                  <a:lnTo>
                    <a:pt x="424533" y="85237"/>
                  </a:lnTo>
                  <a:lnTo>
                    <a:pt x="429994" y="87156"/>
                  </a:lnTo>
                  <a:lnTo>
                    <a:pt x="443933" y="87156"/>
                  </a:lnTo>
                  <a:lnTo>
                    <a:pt x="449394" y="85237"/>
                  </a:lnTo>
                  <a:lnTo>
                    <a:pt x="457304" y="77565"/>
                  </a:lnTo>
                  <a:lnTo>
                    <a:pt x="458396" y="74470"/>
                  </a:lnTo>
                  <a:lnTo>
                    <a:pt x="431794" y="74470"/>
                  </a:lnTo>
                  <a:lnTo>
                    <a:pt x="429209" y="71377"/>
                  </a:lnTo>
                  <a:lnTo>
                    <a:pt x="429209" y="1173"/>
                  </a:lnTo>
                  <a:close/>
                </a:path>
                <a:path w="575945" h="209550">
                  <a:moveTo>
                    <a:pt x="459280" y="1173"/>
                  </a:moveTo>
                  <a:lnTo>
                    <a:pt x="444714" y="1173"/>
                  </a:lnTo>
                  <a:lnTo>
                    <a:pt x="444714" y="71377"/>
                  </a:lnTo>
                  <a:lnTo>
                    <a:pt x="442133" y="74470"/>
                  </a:lnTo>
                  <a:lnTo>
                    <a:pt x="458396" y="74470"/>
                  </a:lnTo>
                  <a:lnTo>
                    <a:pt x="459280" y="71964"/>
                  </a:lnTo>
                  <a:lnTo>
                    <a:pt x="459280" y="1173"/>
                  </a:lnTo>
                  <a:close/>
                </a:path>
                <a:path w="575945" h="209550">
                  <a:moveTo>
                    <a:pt x="501958" y="1173"/>
                  </a:moveTo>
                  <a:lnTo>
                    <a:pt x="473374" y="1173"/>
                  </a:lnTo>
                  <a:lnTo>
                    <a:pt x="473374" y="85982"/>
                  </a:lnTo>
                  <a:lnTo>
                    <a:pt x="487940" y="85982"/>
                  </a:lnTo>
                  <a:lnTo>
                    <a:pt x="487940" y="51214"/>
                  </a:lnTo>
                  <a:lnTo>
                    <a:pt x="489272" y="51214"/>
                  </a:lnTo>
                  <a:lnTo>
                    <a:pt x="493365" y="51116"/>
                  </a:lnTo>
                  <a:lnTo>
                    <a:pt x="494521" y="51015"/>
                  </a:lnTo>
                  <a:lnTo>
                    <a:pt x="495460" y="50860"/>
                  </a:lnTo>
                  <a:lnTo>
                    <a:pt x="509317" y="50860"/>
                  </a:lnTo>
                  <a:lnTo>
                    <a:pt x="508261" y="47574"/>
                  </a:lnTo>
                  <a:lnTo>
                    <a:pt x="509515" y="47023"/>
                  </a:lnTo>
                  <a:lnTo>
                    <a:pt x="510749" y="46241"/>
                  </a:lnTo>
                  <a:lnTo>
                    <a:pt x="513176" y="44204"/>
                  </a:lnTo>
                  <a:lnTo>
                    <a:pt x="514273" y="42854"/>
                  </a:lnTo>
                  <a:lnTo>
                    <a:pt x="516232" y="39488"/>
                  </a:lnTo>
                  <a:lnTo>
                    <a:pt x="516329" y="39232"/>
                  </a:lnTo>
                  <a:lnTo>
                    <a:pt x="487940" y="39232"/>
                  </a:lnTo>
                  <a:lnTo>
                    <a:pt x="487940" y="13154"/>
                  </a:lnTo>
                  <a:lnTo>
                    <a:pt x="517177" y="13154"/>
                  </a:lnTo>
                  <a:lnTo>
                    <a:pt x="516404" y="10768"/>
                  </a:lnTo>
                  <a:lnTo>
                    <a:pt x="508106" y="3092"/>
                  </a:lnTo>
                  <a:lnTo>
                    <a:pt x="501958" y="1173"/>
                  </a:lnTo>
                  <a:close/>
                </a:path>
                <a:path w="575945" h="209550">
                  <a:moveTo>
                    <a:pt x="509317" y="50860"/>
                  </a:moveTo>
                  <a:lnTo>
                    <a:pt x="495460" y="50860"/>
                  </a:lnTo>
                  <a:lnTo>
                    <a:pt x="505796" y="85982"/>
                  </a:lnTo>
                  <a:lnTo>
                    <a:pt x="520595" y="85982"/>
                  </a:lnTo>
                  <a:lnTo>
                    <a:pt x="509317" y="50860"/>
                  </a:lnTo>
                  <a:close/>
                </a:path>
                <a:path w="575945" h="209550">
                  <a:moveTo>
                    <a:pt x="517177" y="13154"/>
                  </a:moveTo>
                  <a:lnTo>
                    <a:pt x="497025" y="13154"/>
                  </a:lnTo>
                  <a:lnTo>
                    <a:pt x="499805" y="14076"/>
                  </a:lnTo>
                  <a:lnTo>
                    <a:pt x="503092" y="17755"/>
                  </a:lnTo>
                  <a:lnTo>
                    <a:pt x="503916" y="21182"/>
                  </a:lnTo>
                  <a:lnTo>
                    <a:pt x="503829" y="29639"/>
                  </a:lnTo>
                  <a:lnTo>
                    <a:pt x="503722" y="30794"/>
                  </a:lnTo>
                  <a:lnTo>
                    <a:pt x="495067" y="39232"/>
                  </a:lnTo>
                  <a:lnTo>
                    <a:pt x="516329" y="39232"/>
                  </a:lnTo>
                  <a:lnTo>
                    <a:pt x="517013" y="37433"/>
                  </a:lnTo>
                  <a:lnTo>
                    <a:pt x="518186" y="32576"/>
                  </a:lnTo>
                  <a:lnTo>
                    <a:pt x="518366" y="30794"/>
                  </a:lnTo>
                  <a:lnTo>
                    <a:pt x="518482" y="17186"/>
                  </a:lnTo>
                  <a:lnTo>
                    <a:pt x="517177" y="13154"/>
                  </a:lnTo>
                  <a:close/>
                </a:path>
                <a:path w="575945" h="209550">
                  <a:moveTo>
                    <a:pt x="560181" y="1173"/>
                  </a:moveTo>
                  <a:lnTo>
                    <a:pt x="542091" y="1173"/>
                  </a:lnTo>
                  <a:lnTo>
                    <a:pt x="526467" y="85982"/>
                  </a:lnTo>
                  <a:lnTo>
                    <a:pt x="540565" y="85982"/>
                  </a:lnTo>
                  <a:lnTo>
                    <a:pt x="543149" y="67186"/>
                  </a:lnTo>
                  <a:lnTo>
                    <a:pt x="572342" y="67186"/>
                  </a:lnTo>
                  <a:lnTo>
                    <a:pt x="570006" y="54504"/>
                  </a:lnTo>
                  <a:lnTo>
                    <a:pt x="545263" y="54504"/>
                  </a:lnTo>
                  <a:lnTo>
                    <a:pt x="551018" y="18089"/>
                  </a:lnTo>
                  <a:lnTo>
                    <a:pt x="563298" y="18089"/>
                  </a:lnTo>
                  <a:lnTo>
                    <a:pt x="560181" y="1173"/>
                  </a:lnTo>
                  <a:close/>
                </a:path>
                <a:path w="575945" h="209550">
                  <a:moveTo>
                    <a:pt x="572342" y="67186"/>
                  </a:moveTo>
                  <a:lnTo>
                    <a:pt x="559122" y="67186"/>
                  </a:lnTo>
                  <a:lnTo>
                    <a:pt x="561708" y="85982"/>
                  </a:lnTo>
                  <a:lnTo>
                    <a:pt x="575805" y="85982"/>
                  </a:lnTo>
                  <a:lnTo>
                    <a:pt x="572342" y="67186"/>
                  </a:lnTo>
                  <a:close/>
                </a:path>
                <a:path w="575945" h="209550">
                  <a:moveTo>
                    <a:pt x="563298" y="18089"/>
                  </a:moveTo>
                  <a:lnTo>
                    <a:pt x="551253" y="18089"/>
                  </a:lnTo>
                  <a:lnTo>
                    <a:pt x="557009" y="54504"/>
                  </a:lnTo>
                  <a:lnTo>
                    <a:pt x="570006" y="54504"/>
                  </a:lnTo>
                  <a:lnTo>
                    <a:pt x="563298" y="18089"/>
                  </a:lnTo>
                  <a:close/>
                </a:path>
                <a:path w="575945" h="209550">
                  <a:moveTo>
                    <a:pt x="231282" y="124444"/>
                  </a:moveTo>
                  <a:lnTo>
                    <a:pt x="190637" y="124444"/>
                  </a:lnTo>
                  <a:lnTo>
                    <a:pt x="190637" y="209254"/>
                  </a:lnTo>
                  <a:lnTo>
                    <a:pt x="205202" y="209254"/>
                  </a:lnTo>
                  <a:lnTo>
                    <a:pt x="205202" y="171665"/>
                  </a:lnTo>
                  <a:lnTo>
                    <a:pt x="224701" y="171665"/>
                  </a:lnTo>
                  <a:lnTo>
                    <a:pt x="224701" y="158979"/>
                  </a:lnTo>
                  <a:lnTo>
                    <a:pt x="205202" y="158979"/>
                  </a:lnTo>
                  <a:lnTo>
                    <a:pt x="205202" y="137130"/>
                  </a:lnTo>
                  <a:lnTo>
                    <a:pt x="231282" y="137130"/>
                  </a:lnTo>
                  <a:lnTo>
                    <a:pt x="231282" y="124444"/>
                  </a:lnTo>
                  <a:close/>
                </a:path>
                <a:path w="575945" h="209550">
                  <a:moveTo>
                    <a:pt x="266522" y="124444"/>
                  </a:moveTo>
                  <a:lnTo>
                    <a:pt x="248432" y="124444"/>
                  </a:lnTo>
                  <a:lnTo>
                    <a:pt x="232807" y="209254"/>
                  </a:lnTo>
                  <a:lnTo>
                    <a:pt x="246901" y="209254"/>
                  </a:lnTo>
                  <a:lnTo>
                    <a:pt x="249486" y="190458"/>
                  </a:lnTo>
                  <a:lnTo>
                    <a:pt x="278683" y="190458"/>
                  </a:lnTo>
                  <a:lnTo>
                    <a:pt x="276346" y="177775"/>
                  </a:lnTo>
                  <a:lnTo>
                    <a:pt x="251603" y="177775"/>
                  </a:lnTo>
                  <a:lnTo>
                    <a:pt x="257360" y="141361"/>
                  </a:lnTo>
                  <a:lnTo>
                    <a:pt x="269638" y="141361"/>
                  </a:lnTo>
                  <a:lnTo>
                    <a:pt x="266522" y="124444"/>
                  </a:lnTo>
                  <a:close/>
                </a:path>
                <a:path w="575945" h="209550">
                  <a:moveTo>
                    <a:pt x="278683" y="190458"/>
                  </a:moveTo>
                  <a:lnTo>
                    <a:pt x="265464" y="190458"/>
                  </a:lnTo>
                  <a:lnTo>
                    <a:pt x="268048" y="209254"/>
                  </a:lnTo>
                  <a:lnTo>
                    <a:pt x="282145" y="209254"/>
                  </a:lnTo>
                  <a:lnTo>
                    <a:pt x="278683" y="190458"/>
                  </a:lnTo>
                  <a:close/>
                </a:path>
                <a:path w="575945" h="209550">
                  <a:moveTo>
                    <a:pt x="269638" y="141361"/>
                  </a:moveTo>
                  <a:lnTo>
                    <a:pt x="257594" y="141361"/>
                  </a:lnTo>
                  <a:lnTo>
                    <a:pt x="263351" y="177775"/>
                  </a:lnTo>
                  <a:lnTo>
                    <a:pt x="276346" y="177775"/>
                  </a:lnTo>
                  <a:lnTo>
                    <a:pt x="269638" y="141361"/>
                  </a:lnTo>
                  <a:close/>
                </a:path>
                <a:path w="575945" h="209550">
                  <a:moveTo>
                    <a:pt x="308926" y="124444"/>
                  </a:moveTo>
                  <a:lnTo>
                    <a:pt x="289782" y="124444"/>
                  </a:lnTo>
                  <a:lnTo>
                    <a:pt x="289782" y="209254"/>
                  </a:lnTo>
                  <a:lnTo>
                    <a:pt x="302464" y="209254"/>
                  </a:lnTo>
                  <a:lnTo>
                    <a:pt x="302464" y="143003"/>
                  </a:lnTo>
                  <a:lnTo>
                    <a:pt x="312795" y="143003"/>
                  </a:lnTo>
                  <a:lnTo>
                    <a:pt x="308926" y="124444"/>
                  </a:lnTo>
                  <a:close/>
                </a:path>
                <a:path w="575945" h="209550">
                  <a:moveTo>
                    <a:pt x="312795" y="143003"/>
                  </a:moveTo>
                  <a:lnTo>
                    <a:pt x="302701" y="143003"/>
                  </a:lnTo>
                  <a:lnTo>
                    <a:pt x="315856" y="209254"/>
                  </a:lnTo>
                  <a:lnTo>
                    <a:pt x="322905" y="209254"/>
                  </a:lnTo>
                  <a:lnTo>
                    <a:pt x="329902" y="174012"/>
                  </a:lnTo>
                  <a:lnTo>
                    <a:pt x="319261" y="174012"/>
                  </a:lnTo>
                  <a:lnTo>
                    <a:pt x="312795" y="143003"/>
                  </a:lnTo>
                  <a:close/>
                </a:path>
                <a:path w="575945" h="209550">
                  <a:moveTo>
                    <a:pt x="348979" y="143003"/>
                  </a:moveTo>
                  <a:lnTo>
                    <a:pt x="336297" y="143003"/>
                  </a:lnTo>
                  <a:lnTo>
                    <a:pt x="336297" y="209254"/>
                  </a:lnTo>
                  <a:lnTo>
                    <a:pt x="348979" y="209254"/>
                  </a:lnTo>
                  <a:lnTo>
                    <a:pt x="348979" y="143003"/>
                  </a:lnTo>
                  <a:close/>
                </a:path>
                <a:path w="575945" h="209550">
                  <a:moveTo>
                    <a:pt x="348979" y="124444"/>
                  </a:moveTo>
                  <a:lnTo>
                    <a:pt x="329835" y="124444"/>
                  </a:lnTo>
                  <a:lnTo>
                    <a:pt x="319500" y="174012"/>
                  </a:lnTo>
                  <a:lnTo>
                    <a:pt x="329902" y="174012"/>
                  </a:lnTo>
                  <a:lnTo>
                    <a:pt x="336059" y="143003"/>
                  </a:lnTo>
                  <a:lnTo>
                    <a:pt x="348979" y="143003"/>
                  </a:lnTo>
                  <a:lnTo>
                    <a:pt x="348979" y="124444"/>
                  </a:lnTo>
                  <a:close/>
                </a:path>
                <a:path w="575945" h="209550">
                  <a:moveTo>
                    <a:pt x="378936" y="124444"/>
                  </a:moveTo>
                  <a:lnTo>
                    <a:pt x="364370" y="124444"/>
                  </a:lnTo>
                  <a:lnTo>
                    <a:pt x="364370" y="209254"/>
                  </a:lnTo>
                  <a:lnTo>
                    <a:pt x="378936" y="209254"/>
                  </a:lnTo>
                  <a:lnTo>
                    <a:pt x="378936" y="124444"/>
                  </a:lnTo>
                  <a:close/>
                </a:path>
                <a:path w="575945" h="209550">
                  <a:moveTo>
                    <a:pt x="408887" y="124444"/>
                  </a:moveTo>
                  <a:lnTo>
                    <a:pt x="394322" y="124444"/>
                  </a:lnTo>
                  <a:lnTo>
                    <a:pt x="394322" y="209254"/>
                  </a:lnTo>
                  <a:lnTo>
                    <a:pt x="431794" y="209254"/>
                  </a:lnTo>
                  <a:lnTo>
                    <a:pt x="431794" y="196566"/>
                  </a:lnTo>
                  <a:lnTo>
                    <a:pt x="408887" y="196566"/>
                  </a:lnTo>
                  <a:lnTo>
                    <a:pt x="408887" y="124444"/>
                  </a:lnTo>
                  <a:close/>
                </a:path>
                <a:path w="575945" h="209550">
                  <a:moveTo>
                    <a:pt x="457282" y="124444"/>
                  </a:moveTo>
                  <a:lnTo>
                    <a:pt x="442720" y="124444"/>
                  </a:lnTo>
                  <a:lnTo>
                    <a:pt x="442720" y="209254"/>
                  </a:lnTo>
                  <a:lnTo>
                    <a:pt x="457282" y="209254"/>
                  </a:lnTo>
                  <a:lnTo>
                    <a:pt x="457282" y="124444"/>
                  </a:lnTo>
                  <a:close/>
                </a:path>
                <a:path w="575945" h="209550">
                  <a:moveTo>
                    <a:pt x="501450" y="124444"/>
                  </a:moveTo>
                  <a:lnTo>
                    <a:pt x="483360" y="124444"/>
                  </a:lnTo>
                  <a:lnTo>
                    <a:pt x="467737" y="209254"/>
                  </a:lnTo>
                  <a:lnTo>
                    <a:pt x="481830" y="209254"/>
                  </a:lnTo>
                  <a:lnTo>
                    <a:pt x="484416" y="190458"/>
                  </a:lnTo>
                  <a:lnTo>
                    <a:pt x="513612" y="190458"/>
                  </a:lnTo>
                  <a:lnTo>
                    <a:pt x="511276" y="177775"/>
                  </a:lnTo>
                  <a:lnTo>
                    <a:pt x="486531" y="177775"/>
                  </a:lnTo>
                  <a:lnTo>
                    <a:pt x="492288" y="141361"/>
                  </a:lnTo>
                  <a:lnTo>
                    <a:pt x="504567" y="141361"/>
                  </a:lnTo>
                  <a:lnTo>
                    <a:pt x="501450" y="124444"/>
                  </a:lnTo>
                  <a:close/>
                </a:path>
                <a:path w="575945" h="209550">
                  <a:moveTo>
                    <a:pt x="513612" y="190458"/>
                  </a:moveTo>
                  <a:lnTo>
                    <a:pt x="500392" y="190458"/>
                  </a:lnTo>
                  <a:lnTo>
                    <a:pt x="502977" y="209254"/>
                  </a:lnTo>
                  <a:lnTo>
                    <a:pt x="517075" y="209254"/>
                  </a:lnTo>
                  <a:lnTo>
                    <a:pt x="513612" y="190458"/>
                  </a:lnTo>
                  <a:close/>
                </a:path>
                <a:path w="575945" h="209550">
                  <a:moveTo>
                    <a:pt x="504567" y="141361"/>
                  </a:moveTo>
                  <a:lnTo>
                    <a:pt x="492522" y="141361"/>
                  </a:lnTo>
                  <a:lnTo>
                    <a:pt x="498279" y="177775"/>
                  </a:lnTo>
                  <a:lnTo>
                    <a:pt x="511276" y="177775"/>
                  </a:lnTo>
                  <a:lnTo>
                    <a:pt x="504567" y="141361"/>
                  </a:lnTo>
                  <a:close/>
                </a:path>
                <a:path w="575945" h="209550">
                  <a:moveTo>
                    <a:pt x="554114" y="124444"/>
                  </a:moveTo>
                  <a:lnTo>
                    <a:pt x="525531" y="124444"/>
                  </a:lnTo>
                  <a:lnTo>
                    <a:pt x="525531" y="209254"/>
                  </a:lnTo>
                  <a:lnTo>
                    <a:pt x="540096" y="209254"/>
                  </a:lnTo>
                  <a:lnTo>
                    <a:pt x="540096" y="174485"/>
                  </a:lnTo>
                  <a:lnTo>
                    <a:pt x="541428" y="174485"/>
                  </a:lnTo>
                  <a:lnTo>
                    <a:pt x="545518" y="174383"/>
                  </a:lnTo>
                  <a:lnTo>
                    <a:pt x="546674" y="174287"/>
                  </a:lnTo>
                  <a:lnTo>
                    <a:pt x="547613" y="174132"/>
                  </a:lnTo>
                  <a:lnTo>
                    <a:pt x="561474" y="174132"/>
                  </a:lnTo>
                  <a:lnTo>
                    <a:pt x="560419" y="170845"/>
                  </a:lnTo>
                  <a:lnTo>
                    <a:pt x="561671" y="170294"/>
                  </a:lnTo>
                  <a:lnTo>
                    <a:pt x="562903" y="169509"/>
                  </a:lnTo>
                  <a:lnTo>
                    <a:pt x="565332" y="167476"/>
                  </a:lnTo>
                  <a:lnTo>
                    <a:pt x="566427" y="166126"/>
                  </a:lnTo>
                  <a:lnTo>
                    <a:pt x="568385" y="162759"/>
                  </a:lnTo>
                  <a:lnTo>
                    <a:pt x="568484" y="162500"/>
                  </a:lnTo>
                  <a:lnTo>
                    <a:pt x="540096" y="162500"/>
                  </a:lnTo>
                  <a:lnTo>
                    <a:pt x="540096" y="136425"/>
                  </a:lnTo>
                  <a:lnTo>
                    <a:pt x="569334" y="136425"/>
                  </a:lnTo>
                  <a:lnTo>
                    <a:pt x="568562" y="134039"/>
                  </a:lnTo>
                  <a:lnTo>
                    <a:pt x="560260" y="126363"/>
                  </a:lnTo>
                  <a:lnTo>
                    <a:pt x="554114" y="124444"/>
                  </a:lnTo>
                  <a:close/>
                </a:path>
                <a:path w="575945" h="209550">
                  <a:moveTo>
                    <a:pt x="561474" y="174132"/>
                  </a:moveTo>
                  <a:lnTo>
                    <a:pt x="547613" y="174132"/>
                  </a:lnTo>
                  <a:lnTo>
                    <a:pt x="557949" y="209254"/>
                  </a:lnTo>
                  <a:lnTo>
                    <a:pt x="572752" y="209254"/>
                  </a:lnTo>
                  <a:lnTo>
                    <a:pt x="561474" y="174132"/>
                  </a:lnTo>
                  <a:close/>
                </a:path>
                <a:path w="575945" h="209550">
                  <a:moveTo>
                    <a:pt x="569334" y="136425"/>
                  </a:moveTo>
                  <a:lnTo>
                    <a:pt x="549179" y="136425"/>
                  </a:lnTo>
                  <a:lnTo>
                    <a:pt x="551962" y="137347"/>
                  </a:lnTo>
                  <a:lnTo>
                    <a:pt x="555249" y="141027"/>
                  </a:lnTo>
                  <a:lnTo>
                    <a:pt x="556073" y="144449"/>
                  </a:lnTo>
                  <a:lnTo>
                    <a:pt x="555984" y="152910"/>
                  </a:lnTo>
                  <a:lnTo>
                    <a:pt x="555875" y="154066"/>
                  </a:lnTo>
                  <a:lnTo>
                    <a:pt x="547221" y="162500"/>
                  </a:lnTo>
                  <a:lnTo>
                    <a:pt x="568484" y="162500"/>
                  </a:lnTo>
                  <a:lnTo>
                    <a:pt x="569170" y="160704"/>
                  </a:lnTo>
                  <a:lnTo>
                    <a:pt x="570344" y="155848"/>
                  </a:lnTo>
                  <a:lnTo>
                    <a:pt x="570523" y="154066"/>
                  </a:lnTo>
                  <a:lnTo>
                    <a:pt x="570638" y="140458"/>
                  </a:lnTo>
                  <a:lnTo>
                    <a:pt x="569334" y="136425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7506" y="5161291"/>
            <a:ext cx="296308" cy="34459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217362" y="5302027"/>
            <a:ext cx="4500" cy="204019"/>
          </a:xfrm>
          <a:custGeom>
            <a:avLst/>
            <a:gdLst/>
            <a:ahLst/>
            <a:cxnLst/>
            <a:rect l="l" t="t" r="r" b="b"/>
            <a:pathLst>
              <a:path w="5714" h="259079">
                <a:moveTo>
                  <a:pt x="5598" y="0"/>
                </a:moveTo>
                <a:lnTo>
                  <a:pt x="0" y="0"/>
                </a:lnTo>
                <a:lnTo>
                  <a:pt x="0" y="258875"/>
                </a:lnTo>
                <a:lnTo>
                  <a:pt x="5598" y="258875"/>
                </a:lnTo>
                <a:lnTo>
                  <a:pt x="5598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6" name="object 16"/>
          <p:cNvGrpSpPr/>
          <p:nvPr/>
        </p:nvGrpSpPr>
        <p:grpSpPr>
          <a:xfrm>
            <a:off x="6008877" y="4979538"/>
            <a:ext cx="1722667" cy="524551"/>
            <a:chOff x="4830408" y="6323399"/>
            <a:chExt cx="2187575" cy="66611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9642" y="6348167"/>
              <a:ext cx="547127" cy="5727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8785" y="6323399"/>
              <a:ext cx="370361" cy="4131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0834" y="6941976"/>
              <a:ext cx="546846" cy="47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8210" y="6942458"/>
              <a:ext cx="595703" cy="46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0408" y="6725180"/>
              <a:ext cx="716479" cy="19258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587363" y="5408002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2019-2022</a:t>
            </a:r>
            <a:endParaRPr sz="118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0347"/>
            <a:ext cx="6573461" cy="1222619"/>
          </a:xfrm>
          <a:custGeom>
            <a:avLst/>
            <a:gdLst/>
            <a:ahLst/>
            <a:cxnLst/>
            <a:rect l="l" t="t" r="r" b="b"/>
            <a:pathLst>
              <a:path w="5547360" h="1552575">
                <a:moveTo>
                  <a:pt x="0" y="1552329"/>
                </a:moveTo>
                <a:lnTo>
                  <a:pt x="0" y="0"/>
                </a:lnTo>
                <a:lnTo>
                  <a:pt x="5546807" y="0"/>
                </a:lnTo>
                <a:lnTo>
                  <a:pt x="5546807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8045" y="1338824"/>
            <a:ext cx="3334823" cy="905664"/>
          </a:xfrm>
          <a:prstGeom prst="rect">
            <a:avLst/>
          </a:prstGeom>
        </p:spPr>
        <p:txBody>
          <a:bodyPr vert="horz" wrap="square" lIns="0" tIns="38004" rIns="0" bIns="0" rtlCol="0" anchor="ctr">
            <a:spAutoFit/>
          </a:bodyPr>
          <a:lstStyle/>
          <a:p>
            <a:pPr marL="47006" marR="47506">
              <a:lnSpc>
                <a:spcPts val="2394"/>
              </a:lnSpc>
              <a:spcBef>
                <a:spcPts val="299"/>
              </a:spcBef>
            </a:pPr>
            <a:r>
              <a:rPr sz="2126" spc="79" dirty="0"/>
              <a:t>ESTRUTURAÇÃO</a:t>
            </a:r>
            <a:r>
              <a:rPr sz="2126" spc="-110" dirty="0"/>
              <a:t> </a:t>
            </a:r>
            <a:r>
              <a:rPr sz="2126" spc="43" dirty="0"/>
              <a:t>DIGITAL </a:t>
            </a:r>
            <a:r>
              <a:rPr sz="2126" spc="-583" dirty="0"/>
              <a:t> </a:t>
            </a:r>
            <a:r>
              <a:rPr sz="2126" spc="-43" dirty="0"/>
              <a:t>DO</a:t>
            </a:r>
            <a:r>
              <a:rPr sz="2126" spc="-47" dirty="0"/>
              <a:t> </a:t>
            </a:r>
            <a:r>
              <a:rPr sz="2126" spc="59" dirty="0"/>
              <a:t>EMATER-PIAUÍ</a:t>
            </a:r>
            <a:endParaRPr sz="2126" dirty="0"/>
          </a:p>
          <a:p>
            <a:pPr marL="9501" marR="4001">
              <a:lnSpc>
                <a:spcPct val="105500"/>
              </a:lnSpc>
              <a:spcBef>
                <a:spcPts val="110"/>
              </a:spcBef>
            </a:pPr>
            <a:r>
              <a:rPr sz="748" spc="8" dirty="0"/>
              <a:t>MODERNIZAÇÃO</a:t>
            </a:r>
            <a:r>
              <a:rPr sz="748" spc="-12" dirty="0"/>
              <a:t> </a:t>
            </a:r>
            <a:r>
              <a:rPr sz="748" dirty="0"/>
              <a:t>DO</a:t>
            </a:r>
            <a:r>
              <a:rPr sz="748" spc="-12" dirty="0"/>
              <a:t> </a:t>
            </a:r>
            <a:r>
              <a:rPr sz="748" spc="35" dirty="0"/>
              <a:t>EMATER-PI</a:t>
            </a:r>
            <a:r>
              <a:rPr sz="748" spc="-8" dirty="0"/>
              <a:t> </a:t>
            </a:r>
            <a:r>
              <a:rPr sz="748" spc="35" dirty="0"/>
              <a:t>POR</a:t>
            </a:r>
            <a:r>
              <a:rPr sz="748" spc="-12" dirty="0"/>
              <a:t> </a:t>
            </a:r>
            <a:r>
              <a:rPr sz="748" spc="8" dirty="0"/>
              <a:t>MEIO</a:t>
            </a:r>
            <a:r>
              <a:rPr sz="748" spc="-12" dirty="0"/>
              <a:t> </a:t>
            </a:r>
            <a:r>
              <a:rPr sz="748" spc="24" dirty="0"/>
              <a:t>DE</a:t>
            </a:r>
            <a:r>
              <a:rPr sz="748" spc="-8" dirty="0"/>
              <a:t> </a:t>
            </a:r>
            <a:r>
              <a:rPr sz="748" spc="-4" dirty="0"/>
              <a:t>AÇÕES</a:t>
            </a:r>
            <a:r>
              <a:rPr sz="748" spc="-12" dirty="0"/>
              <a:t> </a:t>
            </a:r>
            <a:r>
              <a:rPr sz="748" spc="24" dirty="0"/>
              <a:t>DE</a:t>
            </a:r>
            <a:r>
              <a:rPr sz="748" spc="-12" dirty="0"/>
              <a:t> </a:t>
            </a:r>
            <a:r>
              <a:rPr sz="748" spc="4" dirty="0"/>
              <a:t>TECNOLOGIA, </a:t>
            </a:r>
            <a:r>
              <a:rPr sz="748" spc="-197" dirty="0"/>
              <a:t> </a:t>
            </a:r>
            <a:r>
              <a:rPr sz="748" spc="4" dirty="0"/>
              <a:t>EFICIÊNCIA</a:t>
            </a:r>
            <a:r>
              <a:rPr sz="748" spc="-12" dirty="0"/>
              <a:t> </a:t>
            </a:r>
            <a:r>
              <a:rPr sz="748" spc="28" dirty="0"/>
              <a:t>E</a:t>
            </a:r>
            <a:r>
              <a:rPr sz="748" spc="-12" dirty="0"/>
              <a:t> </a:t>
            </a:r>
            <a:r>
              <a:rPr sz="748" spc="20" dirty="0"/>
              <a:t>QUALIDADE</a:t>
            </a:r>
            <a:r>
              <a:rPr sz="748" spc="-12" dirty="0"/>
              <a:t> </a:t>
            </a:r>
            <a:r>
              <a:rPr sz="748" spc="-16" dirty="0"/>
              <a:t>NO</a:t>
            </a:r>
            <a:r>
              <a:rPr sz="748" spc="-12" dirty="0"/>
              <a:t> </a:t>
            </a:r>
            <a:r>
              <a:rPr sz="748" spc="24" dirty="0"/>
              <a:t>ATENDIMENTO</a:t>
            </a:r>
            <a:r>
              <a:rPr sz="748" spc="-8" dirty="0"/>
              <a:t> </a:t>
            </a:r>
            <a:r>
              <a:rPr sz="748" spc="4" dirty="0"/>
              <a:t>AOS</a:t>
            </a:r>
            <a:r>
              <a:rPr sz="748" spc="-12" dirty="0"/>
              <a:t> </a:t>
            </a:r>
            <a:r>
              <a:rPr sz="748" spc="24" dirty="0"/>
              <a:t>AGRICULTORES</a:t>
            </a:r>
            <a:endParaRPr sz="748" dirty="0"/>
          </a:p>
        </p:txBody>
      </p:sp>
      <p:sp>
        <p:nvSpPr>
          <p:cNvPr id="5" name="object 5"/>
          <p:cNvSpPr txBox="1"/>
          <p:nvPr/>
        </p:nvSpPr>
        <p:spPr>
          <a:xfrm>
            <a:off x="2497463" y="2816979"/>
            <a:ext cx="1865681" cy="864893"/>
          </a:xfrm>
          <a:prstGeom prst="rect">
            <a:avLst/>
          </a:prstGeom>
        </p:spPr>
        <p:txBody>
          <a:bodyPr vert="horz" wrap="square" lIns="0" tIns="5501" rIns="0" bIns="0" rtlCol="0">
            <a:spAutoFit/>
          </a:bodyPr>
          <a:lstStyle/>
          <a:p>
            <a:pPr marL="10001" marR="4001" indent="-500" algn="ctr">
              <a:lnSpc>
                <a:spcPct val="103800"/>
              </a:lnSpc>
              <a:spcBef>
                <a:spcPts val="43"/>
              </a:spcBef>
            </a:pPr>
            <a:r>
              <a:rPr sz="906" b="1" spc="106" dirty="0">
                <a:solidFill>
                  <a:srgbClr val="006598"/>
                </a:solidFill>
                <a:latin typeface="Century Gothic"/>
                <a:cs typeface="Century Gothic"/>
              </a:rPr>
              <a:t>T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O</a:t>
            </a:r>
            <a:r>
              <a:rPr sz="906" b="1" spc="-43" dirty="0">
                <a:solidFill>
                  <a:srgbClr val="006598"/>
                </a:solidFill>
                <a:latin typeface="Century Gothic"/>
                <a:cs typeface="Century Gothic"/>
              </a:rPr>
              <a:t>D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98" dirty="0">
                <a:solidFill>
                  <a:srgbClr val="006598"/>
                </a:solidFill>
                <a:latin typeface="Century Gothic"/>
                <a:cs typeface="Century Gothic"/>
              </a:rPr>
              <a:t>1</a:t>
            </a:r>
            <a:r>
              <a:rPr sz="906" b="1" spc="-12" dirty="0">
                <a:solidFill>
                  <a:srgbClr val="006598"/>
                </a:solidFill>
                <a:latin typeface="Century Gothic"/>
                <a:cs typeface="Century Gothic"/>
              </a:rPr>
              <a:t>7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43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906" b="1" spc="-8" dirty="0">
                <a:solidFill>
                  <a:srgbClr val="006598"/>
                </a:solidFill>
                <a:latin typeface="Century Gothic"/>
                <a:cs typeface="Century Gothic"/>
              </a:rPr>
              <a:t>GIONAIS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12" dirty="0">
                <a:solidFill>
                  <a:srgbClr val="006598"/>
                </a:solidFill>
                <a:latin typeface="Century Gothic"/>
                <a:cs typeface="Century Gothic"/>
              </a:rPr>
              <a:t>DO 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EMATER-PI</a:t>
            </a:r>
            <a:r>
              <a:rPr sz="906" b="1" spc="-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2" dirty="0">
                <a:solidFill>
                  <a:srgbClr val="006598"/>
                </a:solidFill>
                <a:latin typeface="Century Gothic"/>
                <a:cs typeface="Century Gothic"/>
              </a:rPr>
              <a:t>SERÃO</a:t>
            </a:r>
            <a:r>
              <a:rPr sz="906" b="1" spc="-32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BENEFICIADAS </a:t>
            </a:r>
            <a:r>
              <a:rPr sz="906" b="1" spc="-244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98" dirty="0">
                <a:solidFill>
                  <a:srgbClr val="006598"/>
                </a:solidFill>
                <a:latin typeface="Century Gothic"/>
                <a:cs typeface="Century Gothic"/>
              </a:rPr>
              <a:t>C</a:t>
            </a:r>
            <a:r>
              <a:rPr sz="906" b="1" spc="-28" dirty="0">
                <a:solidFill>
                  <a:srgbClr val="006598"/>
                </a:solidFill>
                <a:latin typeface="Century Gothic"/>
                <a:cs typeface="Century Gothic"/>
              </a:rPr>
              <a:t>OM</a:t>
            </a:r>
            <a:r>
              <a:rPr sz="906" b="1" spc="-2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8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906" b="1" spc="20" dirty="0">
                <a:solidFill>
                  <a:srgbClr val="006598"/>
                </a:solidFill>
                <a:latin typeface="Century Gothic"/>
                <a:cs typeface="Century Gothic"/>
              </a:rPr>
              <a:t>QUI</a:t>
            </a:r>
            <a:r>
              <a:rPr sz="906" b="1" spc="-35" dirty="0">
                <a:solidFill>
                  <a:srgbClr val="006598"/>
                </a:solidFill>
                <a:latin typeface="Century Gothic"/>
                <a:cs typeface="Century Gothic"/>
              </a:rPr>
              <a:t>P</a:t>
            </a:r>
            <a:r>
              <a:rPr sz="906" b="1" spc="24" dirty="0">
                <a:solidFill>
                  <a:srgbClr val="006598"/>
                </a:solidFill>
                <a:latin typeface="Century Gothic"/>
                <a:cs typeface="Century Gothic"/>
              </a:rPr>
              <a:t>AMEN</a:t>
            </a:r>
            <a:r>
              <a:rPr sz="906" b="1" spc="-8" dirty="0">
                <a:solidFill>
                  <a:srgbClr val="006598"/>
                </a:solidFill>
                <a:latin typeface="Century Gothic"/>
                <a:cs typeface="Century Gothic"/>
              </a:rPr>
              <a:t>T</a:t>
            </a:r>
            <a:r>
              <a:rPr sz="906" b="1" spc="-71" dirty="0">
                <a:solidFill>
                  <a:srgbClr val="006598"/>
                </a:solidFill>
                <a:latin typeface="Century Gothic"/>
                <a:cs typeface="Century Gothic"/>
              </a:rPr>
              <a:t>O</a:t>
            </a:r>
            <a:r>
              <a:rPr sz="906" b="1" spc="71" dirty="0">
                <a:solidFill>
                  <a:srgbClr val="006598"/>
                </a:solidFill>
                <a:latin typeface="Century Gothic"/>
                <a:cs typeface="Century Gothic"/>
              </a:rPr>
              <a:t>S</a:t>
            </a:r>
            <a:endParaRPr sz="906">
              <a:latin typeface="Century Gothic"/>
              <a:cs typeface="Century Gothic"/>
            </a:endParaRPr>
          </a:p>
          <a:p>
            <a:pPr marL="181023" marR="175022" algn="ctr">
              <a:lnSpc>
                <a:spcPct val="103800"/>
              </a:lnSpc>
            </a:pP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DE</a:t>
            </a:r>
            <a:r>
              <a:rPr sz="906" b="1" spc="-51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4" dirty="0">
                <a:solidFill>
                  <a:srgbClr val="006598"/>
                </a:solidFill>
                <a:latin typeface="Century Gothic"/>
                <a:cs typeface="Century Gothic"/>
              </a:rPr>
              <a:t>INFORMÁTICA</a:t>
            </a:r>
            <a:r>
              <a:rPr sz="906" b="1" spc="-47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28" dirty="0">
                <a:solidFill>
                  <a:srgbClr val="006598"/>
                </a:solidFill>
                <a:latin typeface="Century Gothic"/>
                <a:cs typeface="Century Gothic"/>
              </a:rPr>
              <a:t>ATRAVÉS </a:t>
            </a:r>
            <a:r>
              <a:rPr sz="906" b="1" spc="-240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-12" dirty="0">
                <a:solidFill>
                  <a:srgbClr val="006598"/>
                </a:solidFill>
                <a:latin typeface="Century Gothic"/>
                <a:cs typeface="Century Gothic"/>
              </a:rPr>
              <a:t>DA </a:t>
            </a:r>
            <a:r>
              <a:rPr sz="906" b="1" spc="32" dirty="0">
                <a:solidFill>
                  <a:srgbClr val="006598"/>
                </a:solidFill>
                <a:latin typeface="Century Gothic"/>
                <a:cs typeface="Century Gothic"/>
              </a:rPr>
              <a:t>ESTRUTURAÇÃO </a:t>
            </a:r>
            <a:r>
              <a:rPr sz="906" b="1" spc="35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906" b="1" spc="16" dirty="0">
                <a:solidFill>
                  <a:srgbClr val="006598"/>
                </a:solidFill>
                <a:latin typeface="Century Gothic"/>
                <a:cs typeface="Century Gothic"/>
              </a:rPr>
              <a:t>DIGITAL</a:t>
            </a:r>
            <a:endParaRPr sz="906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0792" y="4133572"/>
            <a:ext cx="1719667" cy="325113"/>
          </a:xfrm>
          <a:prstGeom prst="rect">
            <a:avLst/>
          </a:prstGeom>
          <a:solidFill>
            <a:srgbClr val="4CC1BB"/>
          </a:solidFill>
        </p:spPr>
        <p:txBody>
          <a:bodyPr vert="horz" wrap="square" lIns="0" tIns="2500" rIns="0" bIns="0" rtlCol="0">
            <a:spAutoFit/>
          </a:bodyPr>
          <a:lstStyle/>
          <a:p>
            <a:pPr marL="369546" marR="33004" indent="-326041">
              <a:lnSpc>
                <a:spcPct val="109000"/>
              </a:lnSpc>
              <a:spcBef>
                <a:spcPts val="20"/>
              </a:spcBef>
            </a:pPr>
            <a:r>
              <a:rPr sz="984" spc="-98" dirty="0">
                <a:latin typeface="Palatino Linotype"/>
                <a:cs typeface="Palatino Linotype"/>
              </a:rPr>
              <a:t>V</a:t>
            </a:r>
            <a:r>
              <a:rPr sz="984" spc="-47" dirty="0">
                <a:latin typeface="Palatino Linotype"/>
                <a:cs typeface="Palatino Linotype"/>
              </a:rPr>
              <a:t>AL</a:t>
            </a:r>
            <a:r>
              <a:rPr sz="984" spc="4" dirty="0">
                <a:latin typeface="Palatino Linotype"/>
                <a:cs typeface="Palatino Linotype"/>
              </a:rPr>
              <a:t>OR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71" dirty="0">
                <a:latin typeface="Palatino Linotype"/>
                <a:cs typeface="Palatino Linotype"/>
              </a:rPr>
              <a:t>T</a:t>
            </a:r>
            <a:r>
              <a:rPr sz="984" spc="-20" dirty="0">
                <a:latin typeface="Palatino Linotype"/>
                <a:cs typeface="Palatino Linotype"/>
              </a:rPr>
              <a:t>O</a:t>
            </a:r>
            <a:r>
              <a:rPr sz="984" spc="20" dirty="0">
                <a:latin typeface="Palatino Linotype"/>
                <a:cs typeface="Palatino Linotype"/>
              </a:rPr>
              <a:t>T</a:t>
            </a:r>
            <a:r>
              <a:rPr sz="984" spc="-39" dirty="0">
                <a:latin typeface="Palatino Linotype"/>
                <a:cs typeface="Palatino Linotype"/>
              </a:rPr>
              <a:t>AL</a:t>
            </a:r>
            <a:r>
              <a:rPr sz="984" spc="-51" dirty="0">
                <a:latin typeface="Palatino Linotype"/>
                <a:cs typeface="Palatino Linotype"/>
              </a:rPr>
              <a:t> </a:t>
            </a:r>
            <a:r>
              <a:rPr sz="984" spc="-12" dirty="0">
                <a:latin typeface="Palatino Linotype"/>
                <a:cs typeface="Palatino Linotype"/>
              </a:rPr>
              <a:t>APR</a:t>
            </a:r>
            <a:r>
              <a:rPr sz="984" spc="-32" dirty="0">
                <a:latin typeface="Palatino Linotype"/>
                <a:cs typeface="Palatino Linotype"/>
              </a:rPr>
              <a:t>O</a:t>
            </a:r>
            <a:r>
              <a:rPr sz="984" spc="-98" dirty="0">
                <a:latin typeface="Palatino Linotype"/>
                <a:cs typeface="Palatino Linotype"/>
              </a:rPr>
              <a:t>V</a:t>
            </a:r>
            <a:r>
              <a:rPr sz="984" spc="-55" dirty="0">
                <a:latin typeface="Palatino Linotype"/>
                <a:cs typeface="Palatino Linotype"/>
              </a:rPr>
              <a:t>A</a:t>
            </a:r>
            <a:r>
              <a:rPr sz="984" spc="-35" dirty="0">
                <a:latin typeface="Palatino Linotype"/>
                <a:cs typeface="Palatino Linotype"/>
              </a:rPr>
              <a:t>D</a:t>
            </a:r>
            <a:r>
              <a:rPr sz="984" spc="-4" dirty="0">
                <a:latin typeface="Palatino Linotype"/>
                <a:cs typeface="Palatino Linotype"/>
              </a:rPr>
              <a:t>O:  </a:t>
            </a:r>
            <a:r>
              <a:rPr sz="984" spc="79" dirty="0">
                <a:latin typeface="Palatino Linotype"/>
                <a:cs typeface="Palatino Linotype"/>
              </a:rPr>
              <a:t>R$</a:t>
            </a:r>
            <a:r>
              <a:rPr sz="984" spc="-55" dirty="0">
                <a:latin typeface="Palatino Linotype"/>
                <a:cs typeface="Palatino Linotype"/>
              </a:rPr>
              <a:t> </a:t>
            </a:r>
            <a:r>
              <a:rPr sz="984" spc="126" dirty="0">
                <a:latin typeface="Palatino Linotype"/>
                <a:cs typeface="Palatino Linotype"/>
              </a:rPr>
              <a:t>303.000,00*</a:t>
            </a:r>
            <a:endParaRPr sz="984">
              <a:latin typeface="Palatino Linotype"/>
              <a:cs typeface="Palatino Linotyp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63392" y="1144491"/>
            <a:ext cx="3440834" cy="4374924"/>
            <a:chOff x="2740845" y="1453362"/>
            <a:chExt cx="4369435" cy="55556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0845" y="1453362"/>
              <a:ext cx="4369266" cy="5547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5324" y="6850276"/>
              <a:ext cx="722405" cy="158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5243" y="6548309"/>
              <a:ext cx="716280" cy="260350"/>
            </a:xfrm>
            <a:custGeom>
              <a:avLst/>
              <a:gdLst/>
              <a:ahLst/>
              <a:cxnLst/>
              <a:rect l="l" t="t" r="r" b="b"/>
              <a:pathLst>
                <a:path w="716279" h="260350">
                  <a:moveTo>
                    <a:pt x="41911" y="1461"/>
                  </a:moveTo>
                  <a:lnTo>
                    <a:pt x="19424" y="1461"/>
                  </a:lnTo>
                  <a:lnTo>
                    <a:pt x="0" y="106894"/>
                  </a:lnTo>
                  <a:lnTo>
                    <a:pt x="17524" y="106894"/>
                  </a:lnTo>
                  <a:lnTo>
                    <a:pt x="20735" y="83531"/>
                  </a:lnTo>
                  <a:lnTo>
                    <a:pt x="57029" y="83531"/>
                  </a:lnTo>
                  <a:lnTo>
                    <a:pt x="54124" y="67759"/>
                  </a:lnTo>
                  <a:lnTo>
                    <a:pt x="23366" y="67759"/>
                  </a:lnTo>
                  <a:lnTo>
                    <a:pt x="30520" y="22489"/>
                  </a:lnTo>
                  <a:lnTo>
                    <a:pt x="45784" y="22489"/>
                  </a:lnTo>
                  <a:lnTo>
                    <a:pt x="41911" y="1461"/>
                  </a:lnTo>
                  <a:close/>
                </a:path>
                <a:path w="716279" h="260350">
                  <a:moveTo>
                    <a:pt x="57029" y="83531"/>
                  </a:moveTo>
                  <a:lnTo>
                    <a:pt x="40596" y="83531"/>
                  </a:lnTo>
                  <a:lnTo>
                    <a:pt x="43807" y="106894"/>
                  </a:lnTo>
                  <a:lnTo>
                    <a:pt x="61333" y="106894"/>
                  </a:lnTo>
                  <a:lnTo>
                    <a:pt x="57029" y="83531"/>
                  </a:lnTo>
                  <a:close/>
                </a:path>
                <a:path w="716279" h="260350">
                  <a:moveTo>
                    <a:pt x="45784" y="22489"/>
                  </a:moveTo>
                  <a:lnTo>
                    <a:pt x="30811" y="22489"/>
                  </a:lnTo>
                  <a:lnTo>
                    <a:pt x="37969" y="67759"/>
                  </a:lnTo>
                  <a:lnTo>
                    <a:pt x="54124" y="67759"/>
                  </a:lnTo>
                  <a:lnTo>
                    <a:pt x="45784" y="22489"/>
                  </a:lnTo>
                  <a:close/>
                </a:path>
                <a:path w="716279" h="260350">
                  <a:moveTo>
                    <a:pt x="102901" y="0"/>
                  </a:moveTo>
                  <a:lnTo>
                    <a:pt x="93948" y="0"/>
                  </a:lnTo>
                  <a:lnTo>
                    <a:pt x="90053" y="709"/>
                  </a:lnTo>
                  <a:lnTo>
                    <a:pt x="71848" y="89809"/>
                  </a:lnTo>
                  <a:lnTo>
                    <a:pt x="74087" y="96429"/>
                  </a:lnTo>
                  <a:lnTo>
                    <a:pt x="83044" y="105970"/>
                  </a:lnTo>
                  <a:lnTo>
                    <a:pt x="88883" y="108352"/>
                  </a:lnTo>
                  <a:lnTo>
                    <a:pt x="100374" y="108352"/>
                  </a:lnTo>
                  <a:lnTo>
                    <a:pt x="103802" y="107600"/>
                  </a:lnTo>
                  <a:lnTo>
                    <a:pt x="108960" y="104584"/>
                  </a:lnTo>
                  <a:lnTo>
                    <a:pt x="111613" y="102222"/>
                  </a:lnTo>
                  <a:lnTo>
                    <a:pt x="114343" y="99007"/>
                  </a:lnTo>
                  <a:lnTo>
                    <a:pt x="126464" y="99007"/>
                  </a:lnTo>
                  <a:lnTo>
                    <a:pt x="126464" y="92581"/>
                  </a:lnTo>
                  <a:lnTo>
                    <a:pt x="95309" y="92581"/>
                  </a:lnTo>
                  <a:lnTo>
                    <a:pt x="93120" y="91584"/>
                  </a:lnTo>
                  <a:lnTo>
                    <a:pt x="90590" y="87591"/>
                  </a:lnTo>
                  <a:lnTo>
                    <a:pt x="89956" y="84891"/>
                  </a:lnTo>
                  <a:lnTo>
                    <a:pt x="89956" y="22832"/>
                  </a:lnTo>
                  <a:lnTo>
                    <a:pt x="90733" y="19789"/>
                  </a:lnTo>
                  <a:lnTo>
                    <a:pt x="93847" y="16574"/>
                  </a:lnTo>
                  <a:lnTo>
                    <a:pt x="95749" y="15772"/>
                  </a:lnTo>
                  <a:lnTo>
                    <a:pt x="123251" y="15772"/>
                  </a:lnTo>
                  <a:lnTo>
                    <a:pt x="122784" y="14314"/>
                  </a:lnTo>
                  <a:lnTo>
                    <a:pt x="121085" y="11247"/>
                  </a:lnTo>
                  <a:lnTo>
                    <a:pt x="116509" y="5986"/>
                  </a:lnTo>
                  <a:lnTo>
                    <a:pt x="113658" y="3895"/>
                  </a:lnTo>
                  <a:lnTo>
                    <a:pt x="106847" y="781"/>
                  </a:lnTo>
                  <a:lnTo>
                    <a:pt x="102901" y="0"/>
                  </a:lnTo>
                  <a:close/>
                </a:path>
                <a:path w="716279" h="260350">
                  <a:moveTo>
                    <a:pt x="126464" y="99007"/>
                  </a:moveTo>
                  <a:lnTo>
                    <a:pt x="114343" y="99007"/>
                  </a:lnTo>
                  <a:lnTo>
                    <a:pt x="117701" y="106894"/>
                  </a:lnTo>
                  <a:lnTo>
                    <a:pt x="126464" y="106894"/>
                  </a:lnTo>
                  <a:lnTo>
                    <a:pt x="126464" y="99007"/>
                  </a:lnTo>
                  <a:close/>
                </a:path>
                <a:path w="716279" h="260350">
                  <a:moveTo>
                    <a:pt x="126464" y="53445"/>
                  </a:moveTo>
                  <a:lnTo>
                    <a:pt x="96818" y="53445"/>
                  </a:lnTo>
                  <a:lnTo>
                    <a:pt x="96818" y="67759"/>
                  </a:lnTo>
                  <a:lnTo>
                    <a:pt x="108356" y="67759"/>
                  </a:lnTo>
                  <a:lnTo>
                    <a:pt x="108356" y="83239"/>
                  </a:lnTo>
                  <a:lnTo>
                    <a:pt x="107624" y="86987"/>
                  </a:lnTo>
                  <a:lnTo>
                    <a:pt x="104705" y="91461"/>
                  </a:lnTo>
                  <a:lnTo>
                    <a:pt x="102124" y="92581"/>
                  </a:lnTo>
                  <a:lnTo>
                    <a:pt x="126464" y="92581"/>
                  </a:lnTo>
                  <a:lnTo>
                    <a:pt x="126464" y="53445"/>
                  </a:lnTo>
                  <a:close/>
                </a:path>
                <a:path w="716279" h="260350">
                  <a:moveTo>
                    <a:pt x="123251" y="15772"/>
                  </a:moveTo>
                  <a:lnTo>
                    <a:pt x="99740" y="15772"/>
                  </a:lnTo>
                  <a:lnTo>
                    <a:pt x="101271" y="16062"/>
                  </a:lnTo>
                  <a:lnTo>
                    <a:pt x="103902" y="17233"/>
                  </a:lnTo>
                  <a:lnTo>
                    <a:pt x="108356" y="31738"/>
                  </a:lnTo>
                  <a:lnTo>
                    <a:pt x="108356" y="35633"/>
                  </a:lnTo>
                  <a:lnTo>
                    <a:pt x="125585" y="35633"/>
                  </a:lnTo>
                  <a:lnTo>
                    <a:pt x="125585" y="25020"/>
                  </a:lnTo>
                  <a:lnTo>
                    <a:pt x="125019" y="21297"/>
                  </a:lnTo>
                  <a:lnTo>
                    <a:pt x="123251" y="15772"/>
                  </a:lnTo>
                  <a:close/>
                </a:path>
                <a:path w="716279" h="260350">
                  <a:moveTo>
                    <a:pt x="180395" y="1461"/>
                  </a:moveTo>
                  <a:lnTo>
                    <a:pt x="144860" y="1461"/>
                  </a:lnTo>
                  <a:lnTo>
                    <a:pt x="144860" y="106894"/>
                  </a:lnTo>
                  <a:lnTo>
                    <a:pt x="162967" y="106894"/>
                  </a:lnTo>
                  <a:lnTo>
                    <a:pt x="162967" y="63670"/>
                  </a:lnTo>
                  <a:lnTo>
                    <a:pt x="166301" y="63644"/>
                  </a:lnTo>
                  <a:lnTo>
                    <a:pt x="169711" y="63546"/>
                  </a:lnTo>
                  <a:lnTo>
                    <a:pt x="171147" y="63425"/>
                  </a:lnTo>
                  <a:lnTo>
                    <a:pt x="172313" y="63230"/>
                  </a:lnTo>
                  <a:lnTo>
                    <a:pt x="189541" y="63230"/>
                  </a:lnTo>
                  <a:lnTo>
                    <a:pt x="188229" y="59145"/>
                  </a:lnTo>
                  <a:lnTo>
                    <a:pt x="189787" y="58460"/>
                  </a:lnTo>
                  <a:lnTo>
                    <a:pt x="191321" y="57489"/>
                  </a:lnTo>
                  <a:lnTo>
                    <a:pt x="194341" y="54954"/>
                  </a:lnTo>
                  <a:lnTo>
                    <a:pt x="195703" y="53276"/>
                  </a:lnTo>
                  <a:lnTo>
                    <a:pt x="198136" y="49093"/>
                  </a:lnTo>
                  <a:lnTo>
                    <a:pt x="198258" y="48773"/>
                  </a:lnTo>
                  <a:lnTo>
                    <a:pt x="162967" y="48773"/>
                  </a:lnTo>
                  <a:lnTo>
                    <a:pt x="162967" y="16355"/>
                  </a:lnTo>
                  <a:lnTo>
                    <a:pt x="199315" y="16355"/>
                  </a:lnTo>
                  <a:lnTo>
                    <a:pt x="198356" y="13388"/>
                  </a:lnTo>
                  <a:lnTo>
                    <a:pt x="188038" y="3849"/>
                  </a:lnTo>
                  <a:lnTo>
                    <a:pt x="180395" y="1461"/>
                  </a:lnTo>
                  <a:close/>
                </a:path>
                <a:path w="716279" h="260350">
                  <a:moveTo>
                    <a:pt x="189541" y="63230"/>
                  </a:moveTo>
                  <a:lnTo>
                    <a:pt x="172313" y="63230"/>
                  </a:lnTo>
                  <a:lnTo>
                    <a:pt x="185165" y="106894"/>
                  </a:lnTo>
                  <a:lnTo>
                    <a:pt x="203565" y="106894"/>
                  </a:lnTo>
                  <a:lnTo>
                    <a:pt x="189541" y="63230"/>
                  </a:lnTo>
                  <a:close/>
                </a:path>
                <a:path w="716279" h="260350">
                  <a:moveTo>
                    <a:pt x="199315" y="16355"/>
                  </a:moveTo>
                  <a:lnTo>
                    <a:pt x="174261" y="16355"/>
                  </a:lnTo>
                  <a:lnTo>
                    <a:pt x="177717" y="17499"/>
                  </a:lnTo>
                  <a:lnTo>
                    <a:pt x="181806" y="22075"/>
                  </a:lnTo>
                  <a:lnTo>
                    <a:pt x="182829" y="26334"/>
                  </a:lnTo>
                  <a:lnTo>
                    <a:pt x="182718" y="36850"/>
                  </a:lnTo>
                  <a:lnTo>
                    <a:pt x="182584" y="38282"/>
                  </a:lnTo>
                  <a:lnTo>
                    <a:pt x="171827" y="48773"/>
                  </a:lnTo>
                  <a:lnTo>
                    <a:pt x="198258" y="48773"/>
                  </a:lnTo>
                  <a:lnTo>
                    <a:pt x="199108" y="46537"/>
                  </a:lnTo>
                  <a:lnTo>
                    <a:pt x="200569" y="40500"/>
                  </a:lnTo>
                  <a:lnTo>
                    <a:pt x="200936" y="36850"/>
                  </a:lnTo>
                  <a:lnTo>
                    <a:pt x="200936" y="21370"/>
                  </a:lnTo>
                  <a:lnTo>
                    <a:pt x="199315" y="16355"/>
                  </a:lnTo>
                  <a:close/>
                </a:path>
                <a:path w="716279" h="260350">
                  <a:moveTo>
                    <a:pt x="238464" y="1461"/>
                  </a:moveTo>
                  <a:lnTo>
                    <a:pt x="220355" y="1461"/>
                  </a:lnTo>
                  <a:lnTo>
                    <a:pt x="220355" y="106894"/>
                  </a:lnTo>
                  <a:lnTo>
                    <a:pt x="238464" y="106894"/>
                  </a:lnTo>
                  <a:lnTo>
                    <a:pt x="238464" y="1461"/>
                  </a:lnTo>
                  <a:close/>
                </a:path>
                <a:path w="716279" h="260350">
                  <a:moveTo>
                    <a:pt x="290692" y="0"/>
                  </a:moveTo>
                  <a:lnTo>
                    <a:pt x="281443" y="0"/>
                  </a:lnTo>
                  <a:lnTo>
                    <a:pt x="277332" y="709"/>
                  </a:lnTo>
                  <a:lnTo>
                    <a:pt x="258469" y="23317"/>
                  </a:lnTo>
                  <a:lnTo>
                    <a:pt x="258515" y="85331"/>
                  </a:lnTo>
                  <a:lnTo>
                    <a:pt x="281443" y="108352"/>
                  </a:lnTo>
                  <a:lnTo>
                    <a:pt x="290692" y="108352"/>
                  </a:lnTo>
                  <a:lnTo>
                    <a:pt x="311158" y="92581"/>
                  </a:lnTo>
                  <a:lnTo>
                    <a:pt x="282512" y="92581"/>
                  </a:lnTo>
                  <a:lnTo>
                    <a:pt x="279982" y="91634"/>
                  </a:lnTo>
                  <a:lnTo>
                    <a:pt x="277257" y="87837"/>
                  </a:lnTo>
                  <a:lnTo>
                    <a:pt x="276678" y="85331"/>
                  </a:lnTo>
                  <a:lnTo>
                    <a:pt x="276610" y="23317"/>
                  </a:lnTo>
                  <a:lnTo>
                    <a:pt x="277257" y="20516"/>
                  </a:lnTo>
                  <a:lnTo>
                    <a:pt x="279982" y="16722"/>
                  </a:lnTo>
                  <a:lnTo>
                    <a:pt x="282512" y="15772"/>
                  </a:lnTo>
                  <a:lnTo>
                    <a:pt x="310750" y="15772"/>
                  </a:lnTo>
                  <a:lnTo>
                    <a:pt x="310283" y="14314"/>
                  </a:lnTo>
                  <a:lnTo>
                    <a:pt x="308631" y="11247"/>
                  </a:lnTo>
                  <a:lnTo>
                    <a:pt x="304250" y="5986"/>
                  </a:lnTo>
                  <a:lnTo>
                    <a:pt x="301449" y="3895"/>
                  </a:lnTo>
                  <a:lnTo>
                    <a:pt x="294634" y="781"/>
                  </a:lnTo>
                  <a:lnTo>
                    <a:pt x="290692" y="0"/>
                  </a:lnTo>
                  <a:close/>
                </a:path>
                <a:path w="716279" h="260350">
                  <a:moveTo>
                    <a:pt x="313084" y="69221"/>
                  </a:moveTo>
                  <a:lnTo>
                    <a:pt x="294976" y="69221"/>
                  </a:lnTo>
                  <a:lnTo>
                    <a:pt x="294976" y="85331"/>
                  </a:lnTo>
                  <a:lnTo>
                    <a:pt x="294342" y="87958"/>
                  </a:lnTo>
                  <a:lnTo>
                    <a:pt x="291811" y="91659"/>
                  </a:lnTo>
                  <a:lnTo>
                    <a:pt x="289521" y="92581"/>
                  </a:lnTo>
                  <a:lnTo>
                    <a:pt x="311158" y="92581"/>
                  </a:lnTo>
                  <a:lnTo>
                    <a:pt x="312526" y="88541"/>
                  </a:lnTo>
                  <a:lnTo>
                    <a:pt x="313037" y="85331"/>
                  </a:lnTo>
                  <a:lnTo>
                    <a:pt x="313084" y="69221"/>
                  </a:lnTo>
                  <a:close/>
                </a:path>
                <a:path w="716279" h="260350">
                  <a:moveTo>
                    <a:pt x="310750" y="15772"/>
                  </a:moveTo>
                  <a:lnTo>
                    <a:pt x="288550" y="15772"/>
                  </a:lnTo>
                  <a:lnTo>
                    <a:pt x="290595" y="16769"/>
                  </a:lnTo>
                  <a:lnTo>
                    <a:pt x="294097" y="20761"/>
                  </a:lnTo>
                  <a:lnTo>
                    <a:pt x="294976" y="23997"/>
                  </a:lnTo>
                  <a:lnTo>
                    <a:pt x="294976" y="36656"/>
                  </a:lnTo>
                  <a:lnTo>
                    <a:pt x="313084" y="36656"/>
                  </a:lnTo>
                  <a:lnTo>
                    <a:pt x="313084" y="25020"/>
                  </a:lnTo>
                  <a:lnTo>
                    <a:pt x="312526" y="21323"/>
                  </a:lnTo>
                  <a:lnTo>
                    <a:pt x="310750" y="15772"/>
                  </a:lnTo>
                  <a:close/>
                </a:path>
                <a:path w="716279" h="260350">
                  <a:moveTo>
                    <a:pt x="349587" y="1461"/>
                  </a:moveTo>
                  <a:lnTo>
                    <a:pt x="331480" y="1461"/>
                  </a:lnTo>
                  <a:lnTo>
                    <a:pt x="331480" y="89467"/>
                  </a:lnTo>
                  <a:lnTo>
                    <a:pt x="333942" y="96429"/>
                  </a:lnTo>
                  <a:lnTo>
                    <a:pt x="343773" y="105970"/>
                  </a:lnTo>
                  <a:lnTo>
                    <a:pt x="350564" y="108352"/>
                  </a:lnTo>
                  <a:lnTo>
                    <a:pt x="367891" y="108352"/>
                  </a:lnTo>
                  <a:lnTo>
                    <a:pt x="374684" y="105970"/>
                  </a:lnTo>
                  <a:lnTo>
                    <a:pt x="384515" y="96429"/>
                  </a:lnTo>
                  <a:lnTo>
                    <a:pt x="385872" y="92581"/>
                  </a:lnTo>
                  <a:lnTo>
                    <a:pt x="352803" y="92581"/>
                  </a:lnTo>
                  <a:lnTo>
                    <a:pt x="349587" y="88736"/>
                  </a:lnTo>
                  <a:lnTo>
                    <a:pt x="349587" y="1461"/>
                  </a:lnTo>
                  <a:close/>
                </a:path>
                <a:path w="716279" h="260350">
                  <a:moveTo>
                    <a:pt x="386970" y="1461"/>
                  </a:moveTo>
                  <a:lnTo>
                    <a:pt x="368862" y="1461"/>
                  </a:lnTo>
                  <a:lnTo>
                    <a:pt x="368862" y="88736"/>
                  </a:lnTo>
                  <a:lnTo>
                    <a:pt x="365654" y="92581"/>
                  </a:lnTo>
                  <a:lnTo>
                    <a:pt x="385872" y="92581"/>
                  </a:lnTo>
                  <a:lnTo>
                    <a:pt x="386970" y="89467"/>
                  </a:lnTo>
                  <a:lnTo>
                    <a:pt x="386970" y="1461"/>
                  </a:lnTo>
                  <a:close/>
                </a:path>
                <a:path w="716279" h="260350">
                  <a:moveTo>
                    <a:pt x="421725" y="1461"/>
                  </a:moveTo>
                  <a:lnTo>
                    <a:pt x="403621" y="1461"/>
                  </a:lnTo>
                  <a:lnTo>
                    <a:pt x="403621" y="106894"/>
                  </a:lnTo>
                  <a:lnTo>
                    <a:pt x="450201" y="106894"/>
                  </a:lnTo>
                  <a:lnTo>
                    <a:pt x="450201" y="91123"/>
                  </a:lnTo>
                  <a:lnTo>
                    <a:pt x="421725" y="91123"/>
                  </a:lnTo>
                  <a:lnTo>
                    <a:pt x="421725" y="1461"/>
                  </a:lnTo>
                  <a:close/>
                </a:path>
                <a:path w="716279" h="260350">
                  <a:moveTo>
                    <a:pt x="487291" y="17233"/>
                  </a:moveTo>
                  <a:lnTo>
                    <a:pt x="469183" y="17233"/>
                  </a:lnTo>
                  <a:lnTo>
                    <a:pt x="469183" y="106894"/>
                  </a:lnTo>
                  <a:lnTo>
                    <a:pt x="487291" y="106894"/>
                  </a:lnTo>
                  <a:lnTo>
                    <a:pt x="487291" y="17233"/>
                  </a:lnTo>
                  <a:close/>
                </a:path>
                <a:path w="716279" h="260350">
                  <a:moveTo>
                    <a:pt x="504817" y="1461"/>
                  </a:moveTo>
                  <a:lnTo>
                    <a:pt x="451662" y="1461"/>
                  </a:lnTo>
                  <a:lnTo>
                    <a:pt x="451662" y="17233"/>
                  </a:lnTo>
                  <a:lnTo>
                    <a:pt x="504817" y="17233"/>
                  </a:lnTo>
                  <a:lnTo>
                    <a:pt x="504817" y="1461"/>
                  </a:lnTo>
                  <a:close/>
                </a:path>
                <a:path w="716279" h="260350">
                  <a:moveTo>
                    <a:pt x="533584" y="1461"/>
                  </a:moveTo>
                  <a:lnTo>
                    <a:pt x="515476" y="1461"/>
                  </a:lnTo>
                  <a:lnTo>
                    <a:pt x="515476" y="89467"/>
                  </a:lnTo>
                  <a:lnTo>
                    <a:pt x="517935" y="96429"/>
                  </a:lnTo>
                  <a:lnTo>
                    <a:pt x="527766" y="105970"/>
                  </a:lnTo>
                  <a:lnTo>
                    <a:pt x="534556" y="108352"/>
                  </a:lnTo>
                  <a:lnTo>
                    <a:pt x="551886" y="108352"/>
                  </a:lnTo>
                  <a:lnTo>
                    <a:pt x="558676" y="105970"/>
                  </a:lnTo>
                  <a:lnTo>
                    <a:pt x="568507" y="96429"/>
                  </a:lnTo>
                  <a:lnTo>
                    <a:pt x="569866" y="92581"/>
                  </a:lnTo>
                  <a:lnTo>
                    <a:pt x="536795" y="92581"/>
                  </a:lnTo>
                  <a:lnTo>
                    <a:pt x="533584" y="88736"/>
                  </a:lnTo>
                  <a:lnTo>
                    <a:pt x="533584" y="1461"/>
                  </a:lnTo>
                  <a:close/>
                </a:path>
                <a:path w="716279" h="260350">
                  <a:moveTo>
                    <a:pt x="570966" y="1461"/>
                  </a:moveTo>
                  <a:lnTo>
                    <a:pt x="552858" y="1461"/>
                  </a:lnTo>
                  <a:lnTo>
                    <a:pt x="552858" y="88736"/>
                  </a:lnTo>
                  <a:lnTo>
                    <a:pt x="549647" y="92581"/>
                  </a:lnTo>
                  <a:lnTo>
                    <a:pt x="569866" y="92581"/>
                  </a:lnTo>
                  <a:lnTo>
                    <a:pt x="570966" y="89467"/>
                  </a:lnTo>
                  <a:lnTo>
                    <a:pt x="570966" y="1461"/>
                  </a:lnTo>
                  <a:close/>
                </a:path>
                <a:path w="716279" h="260350">
                  <a:moveTo>
                    <a:pt x="624023" y="1461"/>
                  </a:moveTo>
                  <a:lnTo>
                    <a:pt x="588487" y="1461"/>
                  </a:lnTo>
                  <a:lnTo>
                    <a:pt x="588487" y="106894"/>
                  </a:lnTo>
                  <a:lnTo>
                    <a:pt x="606596" y="106894"/>
                  </a:lnTo>
                  <a:lnTo>
                    <a:pt x="606596" y="63670"/>
                  </a:lnTo>
                  <a:lnTo>
                    <a:pt x="609928" y="63644"/>
                  </a:lnTo>
                  <a:lnTo>
                    <a:pt x="613338" y="63546"/>
                  </a:lnTo>
                  <a:lnTo>
                    <a:pt x="614775" y="63425"/>
                  </a:lnTo>
                  <a:lnTo>
                    <a:pt x="615944" y="63230"/>
                  </a:lnTo>
                  <a:lnTo>
                    <a:pt x="633172" y="63230"/>
                  </a:lnTo>
                  <a:lnTo>
                    <a:pt x="631860" y="59145"/>
                  </a:lnTo>
                  <a:lnTo>
                    <a:pt x="633420" y="58460"/>
                  </a:lnTo>
                  <a:lnTo>
                    <a:pt x="634949" y="57489"/>
                  </a:lnTo>
                  <a:lnTo>
                    <a:pt x="637970" y="54954"/>
                  </a:lnTo>
                  <a:lnTo>
                    <a:pt x="639330" y="53276"/>
                  </a:lnTo>
                  <a:lnTo>
                    <a:pt x="641764" y="49093"/>
                  </a:lnTo>
                  <a:lnTo>
                    <a:pt x="641886" y="48773"/>
                  </a:lnTo>
                  <a:lnTo>
                    <a:pt x="606596" y="48773"/>
                  </a:lnTo>
                  <a:lnTo>
                    <a:pt x="606596" y="16355"/>
                  </a:lnTo>
                  <a:lnTo>
                    <a:pt x="642943" y="16355"/>
                  </a:lnTo>
                  <a:lnTo>
                    <a:pt x="641983" y="13388"/>
                  </a:lnTo>
                  <a:lnTo>
                    <a:pt x="631666" y="3849"/>
                  </a:lnTo>
                  <a:lnTo>
                    <a:pt x="624023" y="1461"/>
                  </a:lnTo>
                  <a:close/>
                </a:path>
                <a:path w="716279" h="260350">
                  <a:moveTo>
                    <a:pt x="633172" y="63230"/>
                  </a:moveTo>
                  <a:lnTo>
                    <a:pt x="615944" y="63230"/>
                  </a:lnTo>
                  <a:lnTo>
                    <a:pt x="628793" y="106894"/>
                  </a:lnTo>
                  <a:lnTo>
                    <a:pt x="647193" y="106894"/>
                  </a:lnTo>
                  <a:lnTo>
                    <a:pt x="633172" y="63230"/>
                  </a:lnTo>
                  <a:close/>
                </a:path>
                <a:path w="716279" h="260350">
                  <a:moveTo>
                    <a:pt x="642943" y="16355"/>
                  </a:moveTo>
                  <a:lnTo>
                    <a:pt x="617889" y="16355"/>
                  </a:lnTo>
                  <a:lnTo>
                    <a:pt x="621344" y="17499"/>
                  </a:lnTo>
                  <a:lnTo>
                    <a:pt x="625434" y="22075"/>
                  </a:lnTo>
                  <a:lnTo>
                    <a:pt x="626456" y="26334"/>
                  </a:lnTo>
                  <a:lnTo>
                    <a:pt x="626347" y="36850"/>
                  </a:lnTo>
                  <a:lnTo>
                    <a:pt x="626212" y="38282"/>
                  </a:lnTo>
                  <a:lnTo>
                    <a:pt x="615455" y="48773"/>
                  </a:lnTo>
                  <a:lnTo>
                    <a:pt x="641886" y="48773"/>
                  </a:lnTo>
                  <a:lnTo>
                    <a:pt x="642739" y="46537"/>
                  </a:lnTo>
                  <a:lnTo>
                    <a:pt x="644197" y="40500"/>
                  </a:lnTo>
                  <a:lnTo>
                    <a:pt x="644565" y="36850"/>
                  </a:lnTo>
                  <a:lnTo>
                    <a:pt x="644565" y="21370"/>
                  </a:lnTo>
                  <a:lnTo>
                    <a:pt x="642943" y="16355"/>
                  </a:lnTo>
                  <a:close/>
                </a:path>
                <a:path w="716279" h="260350">
                  <a:moveTo>
                    <a:pt x="696401" y="1461"/>
                  </a:moveTo>
                  <a:lnTo>
                    <a:pt x="673915" y="1461"/>
                  </a:lnTo>
                  <a:lnTo>
                    <a:pt x="654494" y="106894"/>
                  </a:lnTo>
                  <a:lnTo>
                    <a:pt x="672015" y="106894"/>
                  </a:lnTo>
                  <a:lnTo>
                    <a:pt x="675225" y="83531"/>
                  </a:lnTo>
                  <a:lnTo>
                    <a:pt x="711522" y="83531"/>
                  </a:lnTo>
                  <a:lnTo>
                    <a:pt x="708616" y="67759"/>
                  </a:lnTo>
                  <a:lnTo>
                    <a:pt x="677857" y="67759"/>
                  </a:lnTo>
                  <a:lnTo>
                    <a:pt x="685011" y="22489"/>
                  </a:lnTo>
                  <a:lnTo>
                    <a:pt x="700275" y="22489"/>
                  </a:lnTo>
                  <a:lnTo>
                    <a:pt x="696401" y="1461"/>
                  </a:lnTo>
                  <a:close/>
                </a:path>
                <a:path w="716279" h="260350">
                  <a:moveTo>
                    <a:pt x="711522" y="83531"/>
                  </a:moveTo>
                  <a:lnTo>
                    <a:pt x="695087" y="83531"/>
                  </a:lnTo>
                  <a:lnTo>
                    <a:pt x="698301" y="106894"/>
                  </a:lnTo>
                  <a:lnTo>
                    <a:pt x="715826" y="106894"/>
                  </a:lnTo>
                  <a:lnTo>
                    <a:pt x="711522" y="83531"/>
                  </a:lnTo>
                  <a:close/>
                </a:path>
                <a:path w="716279" h="260350">
                  <a:moveTo>
                    <a:pt x="700275" y="22489"/>
                  </a:moveTo>
                  <a:lnTo>
                    <a:pt x="685302" y="22489"/>
                  </a:lnTo>
                  <a:lnTo>
                    <a:pt x="692459" y="67759"/>
                  </a:lnTo>
                  <a:lnTo>
                    <a:pt x="708616" y="67759"/>
                  </a:lnTo>
                  <a:lnTo>
                    <a:pt x="700275" y="22489"/>
                  </a:lnTo>
                  <a:close/>
                </a:path>
                <a:path w="716279" h="260350">
                  <a:moveTo>
                    <a:pt x="287520" y="154706"/>
                  </a:moveTo>
                  <a:lnTo>
                    <a:pt x="236994" y="154706"/>
                  </a:lnTo>
                  <a:lnTo>
                    <a:pt x="236994" y="260140"/>
                  </a:lnTo>
                  <a:lnTo>
                    <a:pt x="255102" y="260140"/>
                  </a:lnTo>
                  <a:lnTo>
                    <a:pt x="255102" y="213412"/>
                  </a:lnTo>
                  <a:lnTo>
                    <a:pt x="279345" y="213412"/>
                  </a:lnTo>
                  <a:lnTo>
                    <a:pt x="279345" y="197639"/>
                  </a:lnTo>
                  <a:lnTo>
                    <a:pt x="255102" y="197639"/>
                  </a:lnTo>
                  <a:lnTo>
                    <a:pt x="255102" y="170482"/>
                  </a:lnTo>
                  <a:lnTo>
                    <a:pt x="287520" y="170482"/>
                  </a:lnTo>
                  <a:lnTo>
                    <a:pt x="287520" y="154706"/>
                  </a:lnTo>
                  <a:close/>
                </a:path>
                <a:path w="716279" h="260350">
                  <a:moveTo>
                    <a:pt x="331332" y="154706"/>
                  </a:moveTo>
                  <a:lnTo>
                    <a:pt x="308847" y="154706"/>
                  </a:lnTo>
                  <a:lnTo>
                    <a:pt x="289421" y="260140"/>
                  </a:lnTo>
                  <a:lnTo>
                    <a:pt x="306946" y="260140"/>
                  </a:lnTo>
                  <a:lnTo>
                    <a:pt x="310158" y="236776"/>
                  </a:lnTo>
                  <a:lnTo>
                    <a:pt x="346451" y="236776"/>
                  </a:lnTo>
                  <a:lnTo>
                    <a:pt x="343546" y="221007"/>
                  </a:lnTo>
                  <a:lnTo>
                    <a:pt x="312785" y="221007"/>
                  </a:lnTo>
                  <a:lnTo>
                    <a:pt x="319942" y="175737"/>
                  </a:lnTo>
                  <a:lnTo>
                    <a:pt x="335207" y="175737"/>
                  </a:lnTo>
                  <a:lnTo>
                    <a:pt x="331332" y="154706"/>
                  </a:lnTo>
                  <a:close/>
                </a:path>
                <a:path w="716279" h="260350">
                  <a:moveTo>
                    <a:pt x="346451" y="236776"/>
                  </a:moveTo>
                  <a:lnTo>
                    <a:pt x="330018" y="236776"/>
                  </a:lnTo>
                  <a:lnTo>
                    <a:pt x="333230" y="260140"/>
                  </a:lnTo>
                  <a:lnTo>
                    <a:pt x="350754" y="260140"/>
                  </a:lnTo>
                  <a:lnTo>
                    <a:pt x="346451" y="236776"/>
                  </a:lnTo>
                  <a:close/>
                </a:path>
                <a:path w="716279" h="260350">
                  <a:moveTo>
                    <a:pt x="335207" y="175737"/>
                  </a:moveTo>
                  <a:lnTo>
                    <a:pt x="320234" y="175737"/>
                  </a:lnTo>
                  <a:lnTo>
                    <a:pt x="327390" y="221007"/>
                  </a:lnTo>
                  <a:lnTo>
                    <a:pt x="343546" y="221007"/>
                  </a:lnTo>
                  <a:lnTo>
                    <a:pt x="335207" y="175737"/>
                  </a:lnTo>
                  <a:close/>
                </a:path>
                <a:path w="716279" h="260350">
                  <a:moveTo>
                    <a:pt x="384050" y="154706"/>
                  </a:moveTo>
                  <a:lnTo>
                    <a:pt x="360248" y="154706"/>
                  </a:lnTo>
                  <a:lnTo>
                    <a:pt x="360248" y="260140"/>
                  </a:lnTo>
                  <a:lnTo>
                    <a:pt x="376019" y="260140"/>
                  </a:lnTo>
                  <a:lnTo>
                    <a:pt x="376019" y="177782"/>
                  </a:lnTo>
                  <a:lnTo>
                    <a:pt x="388861" y="177782"/>
                  </a:lnTo>
                  <a:lnTo>
                    <a:pt x="384050" y="154706"/>
                  </a:lnTo>
                  <a:close/>
                </a:path>
                <a:path w="716279" h="260350">
                  <a:moveTo>
                    <a:pt x="388861" y="177782"/>
                  </a:moveTo>
                  <a:lnTo>
                    <a:pt x="376311" y="177782"/>
                  </a:lnTo>
                  <a:lnTo>
                    <a:pt x="392666" y="260140"/>
                  </a:lnTo>
                  <a:lnTo>
                    <a:pt x="401427" y="260140"/>
                  </a:lnTo>
                  <a:lnTo>
                    <a:pt x="410127" y="216331"/>
                  </a:lnTo>
                  <a:lnTo>
                    <a:pt x="396899" y="216331"/>
                  </a:lnTo>
                  <a:lnTo>
                    <a:pt x="388861" y="177782"/>
                  </a:lnTo>
                  <a:close/>
                </a:path>
                <a:path w="716279" h="260350">
                  <a:moveTo>
                    <a:pt x="433842" y="177782"/>
                  </a:moveTo>
                  <a:lnTo>
                    <a:pt x="418075" y="177782"/>
                  </a:lnTo>
                  <a:lnTo>
                    <a:pt x="418075" y="260140"/>
                  </a:lnTo>
                  <a:lnTo>
                    <a:pt x="433842" y="260140"/>
                  </a:lnTo>
                  <a:lnTo>
                    <a:pt x="433842" y="177782"/>
                  </a:lnTo>
                  <a:close/>
                </a:path>
                <a:path w="716279" h="260350">
                  <a:moveTo>
                    <a:pt x="433842" y="154706"/>
                  </a:moveTo>
                  <a:lnTo>
                    <a:pt x="410043" y="154706"/>
                  </a:lnTo>
                  <a:lnTo>
                    <a:pt x="397195" y="216331"/>
                  </a:lnTo>
                  <a:lnTo>
                    <a:pt x="410127" y="216331"/>
                  </a:lnTo>
                  <a:lnTo>
                    <a:pt x="417783" y="177782"/>
                  </a:lnTo>
                  <a:lnTo>
                    <a:pt x="433842" y="177782"/>
                  </a:lnTo>
                  <a:lnTo>
                    <a:pt x="433842" y="154706"/>
                  </a:lnTo>
                  <a:close/>
                </a:path>
                <a:path w="716279" h="260350">
                  <a:moveTo>
                    <a:pt x="471081" y="154706"/>
                  </a:moveTo>
                  <a:lnTo>
                    <a:pt x="452977" y="154706"/>
                  </a:lnTo>
                  <a:lnTo>
                    <a:pt x="452977" y="260140"/>
                  </a:lnTo>
                  <a:lnTo>
                    <a:pt x="471081" y="260140"/>
                  </a:lnTo>
                  <a:lnTo>
                    <a:pt x="471081" y="154706"/>
                  </a:lnTo>
                  <a:close/>
                </a:path>
                <a:path w="716279" h="260350">
                  <a:moveTo>
                    <a:pt x="508320" y="154706"/>
                  </a:moveTo>
                  <a:lnTo>
                    <a:pt x="490211" y="154706"/>
                  </a:lnTo>
                  <a:lnTo>
                    <a:pt x="490211" y="260140"/>
                  </a:lnTo>
                  <a:lnTo>
                    <a:pt x="536792" y="260140"/>
                  </a:lnTo>
                  <a:lnTo>
                    <a:pt x="536792" y="244372"/>
                  </a:lnTo>
                  <a:lnTo>
                    <a:pt x="508320" y="244372"/>
                  </a:lnTo>
                  <a:lnTo>
                    <a:pt x="508320" y="154706"/>
                  </a:lnTo>
                  <a:close/>
                </a:path>
                <a:path w="716279" h="260350">
                  <a:moveTo>
                    <a:pt x="568482" y="154706"/>
                  </a:moveTo>
                  <a:lnTo>
                    <a:pt x="550378" y="154706"/>
                  </a:lnTo>
                  <a:lnTo>
                    <a:pt x="550378" y="260140"/>
                  </a:lnTo>
                  <a:lnTo>
                    <a:pt x="568482" y="260140"/>
                  </a:lnTo>
                  <a:lnTo>
                    <a:pt x="568482" y="154706"/>
                  </a:lnTo>
                  <a:close/>
                </a:path>
                <a:path w="716279" h="260350">
                  <a:moveTo>
                    <a:pt x="623389" y="154706"/>
                  </a:moveTo>
                  <a:lnTo>
                    <a:pt x="600900" y="154706"/>
                  </a:lnTo>
                  <a:lnTo>
                    <a:pt x="581478" y="260140"/>
                  </a:lnTo>
                  <a:lnTo>
                    <a:pt x="599000" y="260140"/>
                  </a:lnTo>
                  <a:lnTo>
                    <a:pt x="602214" y="236776"/>
                  </a:lnTo>
                  <a:lnTo>
                    <a:pt x="638507" y="236776"/>
                  </a:lnTo>
                  <a:lnTo>
                    <a:pt x="635603" y="221007"/>
                  </a:lnTo>
                  <a:lnTo>
                    <a:pt x="604842" y="221007"/>
                  </a:lnTo>
                  <a:lnTo>
                    <a:pt x="611999" y="175737"/>
                  </a:lnTo>
                  <a:lnTo>
                    <a:pt x="627263" y="175737"/>
                  </a:lnTo>
                  <a:lnTo>
                    <a:pt x="623389" y="154706"/>
                  </a:lnTo>
                  <a:close/>
                </a:path>
                <a:path w="716279" h="260350">
                  <a:moveTo>
                    <a:pt x="638507" y="236776"/>
                  </a:moveTo>
                  <a:lnTo>
                    <a:pt x="622076" y="236776"/>
                  </a:lnTo>
                  <a:lnTo>
                    <a:pt x="625287" y="260140"/>
                  </a:lnTo>
                  <a:lnTo>
                    <a:pt x="642811" y="260140"/>
                  </a:lnTo>
                  <a:lnTo>
                    <a:pt x="638507" y="236776"/>
                  </a:lnTo>
                  <a:close/>
                </a:path>
                <a:path w="716279" h="260350">
                  <a:moveTo>
                    <a:pt x="627263" y="175737"/>
                  </a:moveTo>
                  <a:lnTo>
                    <a:pt x="612291" y="175737"/>
                  </a:lnTo>
                  <a:lnTo>
                    <a:pt x="619447" y="221007"/>
                  </a:lnTo>
                  <a:lnTo>
                    <a:pt x="635603" y="221007"/>
                  </a:lnTo>
                  <a:lnTo>
                    <a:pt x="627263" y="175737"/>
                  </a:lnTo>
                  <a:close/>
                </a:path>
                <a:path w="716279" h="260350">
                  <a:moveTo>
                    <a:pt x="688859" y="154706"/>
                  </a:moveTo>
                  <a:lnTo>
                    <a:pt x="653327" y="154706"/>
                  </a:lnTo>
                  <a:lnTo>
                    <a:pt x="653327" y="260140"/>
                  </a:lnTo>
                  <a:lnTo>
                    <a:pt x="671435" y="260140"/>
                  </a:lnTo>
                  <a:lnTo>
                    <a:pt x="671435" y="216914"/>
                  </a:lnTo>
                  <a:lnTo>
                    <a:pt x="674768" y="216893"/>
                  </a:lnTo>
                  <a:lnTo>
                    <a:pt x="678174" y="216792"/>
                  </a:lnTo>
                  <a:lnTo>
                    <a:pt x="679611" y="216673"/>
                  </a:lnTo>
                  <a:lnTo>
                    <a:pt x="680780" y="216479"/>
                  </a:lnTo>
                  <a:lnTo>
                    <a:pt x="698009" y="216479"/>
                  </a:lnTo>
                  <a:lnTo>
                    <a:pt x="696696" y="212389"/>
                  </a:lnTo>
                  <a:lnTo>
                    <a:pt x="698256" y="211705"/>
                  </a:lnTo>
                  <a:lnTo>
                    <a:pt x="699789" y="210733"/>
                  </a:lnTo>
                  <a:lnTo>
                    <a:pt x="702806" y="208202"/>
                  </a:lnTo>
                  <a:lnTo>
                    <a:pt x="704170" y="206524"/>
                  </a:lnTo>
                  <a:lnTo>
                    <a:pt x="706603" y="202338"/>
                  </a:lnTo>
                  <a:lnTo>
                    <a:pt x="706724" y="202021"/>
                  </a:lnTo>
                  <a:lnTo>
                    <a:pt x="671435" y="202021"/>
                  </a:lnTo>
                  <a:lnTo>
                    <a:pt x="671435" y="169603"/>
                  </a:lnTo>
                  <a:lnTo>
                    <a:pt x="707780" y="169603"/>
                  </a:lnTo>
                  <a:lnTo>
                    <a:pt x="706819" y="166634"/>
                  </a:lnTo>
                  <a:lnTo>
                    <a:pt x="696502" y="157093"/>
                  </a:lnTo>
                  <a:lnTo>
                    <a:pt x="688859" y="154706"/>
                  </a:lnTo>
                  <a:close/>
                </a:path>
                <a:path w="716279" h="260350">
                  <a:moveTo>
                    <a:pt x="698009" y="216479"/>
                  </a:moveTo>
                  <a:lnTo>
                    <a:pt x="680780" y="216479"/>
                  </a:lnTo>
                  <a:lnTo>
                    <a:pt x="693629" y="260140"/>
                  </a:lnTo>
                  <a:lnTo>
                    <a:pt x="712029" y="260140"/>
                  </a:lnTo>
                  <a:lnTo>
                    <a:pt x="698009" y="216479"/>
                  </a:lnTo>
                  <a:close/>
                </a:path>
                <a:path w="716279" h="260350">
                  <a:moveTo>
                    <a:pt x="707780" y="169603"/>
                  </a:moveTo>
                  <a:lnTo>
                    <a:pt x="682725" y="169603"/>
                  </a:lnTo>
                  <a:lnTo>
                    <a:pt x="686184" y="170748"/>
                  </a:lnTo>
                  <a:lnTo>
                    <a:pt x="690270" y="175323"/>
                  </a:lnTo>
                  <a:lnTo>
                    <a:pt x="691292" y="179583"/>
                  </a:lnTo>
                  <a:lnTo>
                    <a:pt x="691184" y="190098"/>
                  </a:lnTo>
                  <a:lnTo>
                    <a:pt x="691051" y="191531"/>
                  </a:lnTo>
                  <a:lnTo>
                    <a:pt x="680292" y="202021"/>
                  </a:lnTo>
                  <a:lnTo>
                    <a:pt x="706724" y="202021"/>
                  </a:lnTo>
                  <a:lnTo>
                    <a:pt x="707575" y="199782"/>
                  </a:lnTo>
                  <a:lnTo>
                    <a:pt x="709037" y="193748"/>
                  </a:lnTo>
                  <a:lnTo>
                    <a:pt x="709401" y="190098"/>
                  </a:lnTo>
                  <a:lnTo>
                    <a:pt x="709401" y="174614"/>
                  </a:lnTo>
                  <a:lnTo>
                    <a:pt x="707780" y="169603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7189" y="6169592"/>
              <a:ext cx="460421" cy="5136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37846" y="6938595"/>
              <a:ext cx="680085" cy="59055"/>
            </a:xfrm>
            <a:custGeom>
              <a:avLst/>
              <a:gdLst/>
              <a:ahLst/>
              <a:cxnLst/>
              <a:rect l="l" t="t" r="r" b="b"/>
              <a:pathLst>
                <a:path w="680084" h="59054">
                  <a:moveTo>
                    <a:pt x="32435" y="29578"/>
                  </a:moveTo>
                  <a:lnTo>
                    <a:pt x="15671" y="29578"/>
                  </a:lnTo>
                  <a:lnTo>
                    <a:pt x="15671" y="36842"/>
                  </a:lnTo>
                  <a:lnTo>
                    <a:pt x="23253" y="36842"/>
                  </a:lnTo>
                  <a:lnTo>
                    <a:pt x="23253" y="41071"/>
                  </a:lnTo>
                  <a:lnTo>
                    <a:pt x="23037" y="43954"/>
                  </a:lnTo>
                  <a:lnTo>
                    <a:pt x="21678" y="48793"/>
                  </a:lnTo>
                  <a:lnTo>
                    <a:pt x="19596" y="50444"/>
                  </a:lnTo>
                  <a:lnTo>
                    <a:pt x="13233" y="50444"/>
                  </a:lnTo>
                  <a:lnTo>
                    <a:pt x="11125" y="48793"/>
                  </a:lnTo>
                  <a:lnTo>
                    <a:pt x="9474" y="43713"/>
                  </a:lnTo>
                  <a:lnTo>
                    <a:pt x="9169" y="40843"/>
                  </a:lnTo>
                  <a:lnTo>
                    <a:pt x="9169" y="16040"/>
                  </a:lnTo>
                  <a:lnTo>
                    <a:pt x="9474" y="13589"/>
                  </a:lnTo>
                  <a:lnTo>
                    <a:pt x="11074" y="9550"/>
                  </a:lnTo>
                  <a:lnTo>
                    <a:pt x="13068" y="8293"/>
                  </a:lnTo>
                  <a:lnTo>
                    <a:pt x="20675" y="8293"/>
                  </a:lnTo>
                  <a:lnTo>
                    <a:pt x="22987" y="12014"/>
                  </a:lnTo>
                  <a:lnTo>
                    <a:pt x="22987" y="19418"/>
                  </a:lnTo>
                  <a:lnTo>
                    <a:pt x="32169" y="19418"/>
                  </a:lnTo>
                  <a:lnTo>
                    <a:pt x="32169" y="12407"/>
                  </a:lnTo>
                  <a:lnTo>
                    <a:pt x="30886" y="8216"/>
                  </a:lnTo>
                  <a:lnTo>
                    <a:pt x="25476" y="1714"/>
                  </a:lnTo>
                  <a:lnTo>
                    <a:pt x="21386" y="0"/>
                  </a:lnTo>
                  <a:lnTo>
                    <a:pt x="10388" y="0"/>
                  </a:lnTo>
                  <a:lnTo>
                    <a:pt x="0" y="17132"/>
                  </a:lnTo>
                  <a:lnTo>
                    <a:pt x="0" y="43916"/>
                  </a:lnTo>
                  <a:lnTo>
                    <a:pt x="850" y="48996"/>
                  </a:lnTo>
                  <a:lnTo>
                    <a:pt x="5067" y="56515"/>
                  </a:lnTo>
                  <a:lnTo>
                    <a:pt x="9169" y="58737"/>
                  </a:lnTo>
                  <a:lnTo>
                    <a:pt x="19392" y="58737"/>
                  </a:lnTo>
                  <a:lnTo>
                    <a:pt x="23101" y="56832"/>
                  </a:lnTo>
                  <a:lnTo>
                    <a:pt x="26009" y="53009"/>
                  </a:lnTo>
                  <a:lnTo>
                    <a:pt x="27698" y="57886"/>
                  </a:lnTo>
                  <a:lnTo>
                    <a:pt x="32435" y="57886"/>
                  </a:lnTo>
                  <a:lnTo>
                    <a:pt x="32435" y="29578"/>
                  </a:lnTo>
                  <a:close/>
                </a:path>
                <a:path w="680084" h="59054">
                  <a:moveTo>
                    <a:pt x="77660" y="45910"/>
                  </a:moveTo>
                  <a:lnTo>
                    <a:pt x="71399" y="1854"/>
                  </a:lnTo>
                  <a:lnTo>
                    <a:pt x="68529" y="622"/>
                  </a:lnTo>
                  <a:lnTo>
                    <a:pt x="68529" y="15328"/>
                  </a:lnTo>
                  <a:lnTo>
                    <a:pt x="68529" y="43002"/>
                  </a:lnTo>
                  <a:lnTo>
                    <a:pt x="68199" y="45427"/>
                  </a:lnTo>
                  <a:lnTo>
                    <a:pt x="67551" y="46850"/>
                  </a:lnTo>
                  <a:lnTo>
                    <a:pt x="66535" y="49250"/>
                  </a:lnTo>
                  <a:lnTo>
                    <a:pt x="64516" y="50444"/>
                  </a:lnTo>
                  <a:lnTo>
                    <a:pt x="58458" y="50444"/>
                  </a:lnTo>
                  <a:lnTo>
                    <a:pt x="56438" y="49250"/>
                  </a:lnTo>
                  <a:lnTo>
                    <a:pt x="55422" y="46850"/>
                  </a:lnTo>
                  <a:lnTo>
                    <a:pt x="54775" y="45427"/>
                  </a:lnTo>
                  <a:lnTo>
                    <a:pt x="54444" y="43002"/>
                  </a:lnTo>
                  <a:lnTo>
                    <a:pt x="54495" y="15328"/>
                  </a:lnTo>
                  <a:lnTo>
                    <a:pt x="54775" y="13309"/>
                  </a:lnTo>
                  <a:lnTo>
                    <a:pt x="55422" y="11887"/>
                  </a:lnTo>
                  <a:lnTo>
                    <a:pt x="56438" y="9499"/>
                  </a:lnTo>
                  <a:lnTo>
                    <a:pt x="58458" y="8293"/>
                  </a:lnTo>
                  <a:lnTo>
                    <a:pt x="64274" y="8293"/>
                  </a:lnTo>
                  <a:lnTo>
                    <a:pt x="66243" y="9321"/>
                  </a:lnTo>
                  <a:lnTo>
                    <a:pt x="68135" y="12738"/>
                  </a:lnTo>
                  <a:lnTo>
                    <a:pt x="68529" y="15328"/>
                  </a:lnTo>
                  <a:lnTo>
                    <a:pt x="68529" y="622"/>
                  </a:lnTo>
                  <a:lnTo>
                    <a:pt x="67119" y="0"/>
                  </a:lnTo>
                  <a:lnTo>
                    <a:pt x="55651" y="0"/>
                  </a:lnTo>
                  <a:lnTo>
                    <a:pt x="51384" y="1854"/>
                  </a:lnTo>
                  <a:lnTo>
                    <a:pt x="46393" y="8636"/>
                  </a:lnTo>
                  <a:lnTo>
                    <a:pt x="45351" y="12738"/>
                  </a:lnTo>
                  <a:lnTo>
                    <a:pt x="45262" y="45910"/>
                  </a:lnTo>
                  <a:lnTo>
                    <a:pt x="46355" y="50253"/>
                  </a:lnTo>
                  <a:lnTo>
                    <a:pt x="46418" y="50444"/>
                  </a:lnTo>
                  <a:lnTo>
                    <a:pt x="51562" y="56908"/>
                  </a:lnTo>
                  <a:lnTo>
                    <a:pt x="55841" y="58737"/>
                  </a:lnTo>
                  <a:lnTo>
                    <a:pt x="67310" y="58737"/>
                  </a:lnTo>
                  <a:lnTo>
                    <a:pt x="71577" y="56908"/>
                  </a:lnTo>
                  <a:lnTo>
                    <a:pt x="76428" y="50444"/>
                  </a:lnTo>
                  <a:lnTo>
                    <a:pt x="76568" y="50253"/>
                  </a:lnTo>
                  <a:lnTo>
                    <a:pt x="77660" y="45910"/>
                  </a:lnTo>
                  <a:close/>
                </a:path>
                <a:path w="680084" h="59054">
                  <a:moveTo>
                    <a:pt x="125818" y="850"/>
                  </a:moveTo>
                  <a:lnTo>
                    <a:pt x="116560" y="850"/>
                  </a:lnTo>
                  <a:lnTo>
                    <a:pt x="108712" y="44196"/>
                  </a:lnTo>
                  <a:lnTo>
                    <a:pt x="99720" y="850"/>
                  </a:lnTo>
                  <a:lnTo>
                    <a:pt x="90258" y="850"/>
                  </a:lnTo>
                  <a:lnTo>
                    <a:pt x="103022" y="57886"/>
                  </a:lnTo>
                  <a:lnTo>
                    <a:pt x="114414" y="57886"/>
                  </a:lnTo>
                  <a:lnTo>
                    <a:pt x="125818" y="850"/>
                  </a:lnTo>
                  <a:close/>
                </a:path>
                <a:path w="680084" h="59054">
                  <a:moveTo>
                    <a:pt x="164147" y="850"/>
                  </a:moveTo>
                  <a:lnTo>
                    <a:pt x="137223" y="850"/>
                  </a:lnTo>
                  <a:lnTo>
                    <a:pt x="137223" y="57886"/>
                  </a:lnTo>
                  <a:lnTo>
                    <a:pt x="164147" y="57886"/>
                  </a:lnTo>
                  <a:lnTo>
                    <a:pt x="164147" y="49758"/>
                  </a:lnTo>
                  <a:lnTo>
                    <a:pt x="146405" y="49758"/>
                  </a:lnTo>
                  <a:lnTo>
                    <a:pt x="146405" y="32143"/>
                  </a:lnTo>
                  <a:lnTo>
                    <a:pt x="159512" y="32143"/>
                  </a:lnTo>
                  <a:lnTo>
                    <a:pt x="159512" y="24028"/>
                  </a:lnTo>
                  <a:lnTo>
                    <a:pt x="146405" y="24028"/>
                  </a:lnTo>
                  <a:lnTo>
                    <a:pt x="146405" y="8978"/>
                  </a:lnTo>
                  <a:lnTo>
                    <a:pt x="164147" y="8978"/>
                  </a:lnTo>
                  <a:lnTo>
                    <a:pt x="164147" y="850"/>
                  </a:lnTo>
                  <a:close/>
                </a:path>
                <a:path w="680084" h="59054">
                  <a:moveTo>
                    <a:pt x="209765" y="57886"/>
                  </a:moveTo>
                  <a:lnTo>
                    <a:pt x="201853" y="34455"/>
                  </a:lnTo>
                  <a:lnTo>
                    <a:pt x="201041" y="32067"/>
                  </a:lnTo>
                  <a:lnTo>
                    <a:pt x="206387" y="29387"/>
                  </a:lnTo>
                  <a:lnTo>
                    <a:pt x="208026" y="26327"/>
                  </a:lnTo>
                  <a:lnTo>
                    <a:pt x="209054" y="24434"/>
                  </a:lnTo>
                  <a:lnTo>
                    <a:pt x="209054" y="8978"/>
                  </a:lnTo>
                  <a:lnTo>
                    <a:pt x="209054" y="6299"/>
                  </a:lnTo>
                  <a:lnTo>
                    <a:pt x="203352" y="850"/>
                  </a:lnTo>
                  <a:lnTo>
                    <a:pt x="199529" y="850"/>
                  </a:lnTo>
                  <a:lnTo>
                    <a:pt x="199529" y="14681"/>
                  </a:lnTo>
                  <a:lnTo>
                    <a:pt x="199529" y="20955"/>
                  </a:lnTo>
                  <a:lnTo>
                    <a:pt x="198818" y="23202"/>
                  </a:lnTo>
                  <a:lnTo>
                    <a:pt x="195961" y="25704"/>
                  </a:lnTo>
                  <a:lnTo>
                    <a:pt x="193548" y="26327"/>
                  </a:lnTo>
                  <a:lnTo>
                    <a:pt x="186778" y="26327"/>
                  </a:lnTo>
                  <a:lnTo>
                    <a:pt x="186778" y="8978"/>
                  </a:lnTo>
                  <a:lnTo>
                    <a:pt x="193738" y="8978"/>
                  </a:lnTo>
                  <a:lnTo>
                    <a:pt x="196100" y="9601"/>
                  </a:lnTo>
                  <a:lnTo>
                    <a:pt x="198780" y="12395"/>
                  </a:lnTo>
                  <a:lnTo>
                    <a:pt x="199529" y="14681"/>
                  </a:lnTo>
                  <a:lnTo>
                    <a:pt x="199529" y="850"/>
                  </a:lnTo>
                  <a:lnTo>
                    <a:pt x="177596" y="850"/>
                  </a:lnTo>
                  <a:lnTo>
                    <a:pt x="177596" y="57886"/>
                  </a:lnTo>
                  <a:lnTo>
                    <a:pt x="186778" y="57886"/>
                  </a:lnTo>
                  <a:lnTo>
                    <a:pt x="186778" y="34455"/>
                  </a:lnTo>
                  <a:lnTo>
                    <a:pt x="192303" y="34455"/>
                  </a:lnTo>
                  <a:lnTo>
                    <a:pt x="200152" y="57886"/>
                  </a:lnTo>
                  <a:lnTo>
                    <a:pt x="209765" y="57886"/>
                  </a:lnTo>
                  <a:close/>
                </a:path>
                <a:path w="680084" h="59054">
                  <a:moveTo>
                    <a:pt x="254952" y="850"/>
                  </a:moveTo>
                  <a:lnTo>
                    <a:pt x="246303" y="850"/>
                  </a:lnTo>
                  <a:lnTo>
                    <a:pt x="246303" y="36334"/>
                  </a:lnTo>
                  <a:lnTo>
                    <a:pt x="231381" y="850"/>
                  </a:lnTo>
                  <a:lnTo>
                    <a:pt x="222059" y="850"/>
                  </a:lnTo>
                  <a:lnTo>
                    <a:pt x="222059" y="57886"/>
                  </a:lnTo>
                  <a:lnTo>
                    <a:pt x="230708" y="57886"/>
                  </a:lnTo>
                  <a:lnTo>
                    <a:pt x="230708" y="19913"/>
                  </a:lnTo>
                  <a:lnTo>
                    <a:pt x="246722" y="57886"/>
                  </a:lnTo>
                  <a:lnTo>
                    <a:pt x="254952" y="57886"/>
                  </a:lnTo>
                  <a:lnTo>
                    <a:pt x="254952" y="850"/>
                  </a:lnTo>
                  <a:close/>
                </a:path>
                <a:path w="680084" h="59054">
                  <a:moveTo>
                    <a:pt x="299377" y="12738"/>
                  </a:moveTo>
                  <a:lnTo>
                    <a:pt x="298297" y="8470"/>
                  </a:lnTo>
                  <a:lnTo>
                    <a:pt x="298157" y="8293"/>
                  </a:lnTo>
                  <a:lnTo>
                    <a:pt x="293128" y="1854"/>
                  </a:lnTo>
                  <a:lnTo>
                    <a:pt x="290245" y="609"/>
                  </a:lnTo>
                  <a:lnTo>
                    <a:pt x="290245" y="15328"/>
                  </a:lnTo>
                  <a:lnTo>
                    <a:pt x="290245" y="43002"/>
                  </a:lnTo>
                  <a:lnTo>
                    <a:pt x="289915" y="45427"/>
                  </a:lnTo>
                  <a:lnTo>
                    <a:pt x="289267" y="46850"/>
                  </a:lnTo>
                  <a:lnTo>
                    <a:pt x="288251" y="49250"/>
                  </a:lnTo>
                  <a:lnTo>
                    <a:pt x="286232" y="50444"/>
                  </a:lnTo>
                  <a:lnTo>
                    <a:pt x="280174" y="50444"/>
                  </a:lnTo>
                  <a:lnTo>
                    <a:pt x="278155" y="49250"/>
                  </a:lnTo>
                  <a:lnTo>
                    <a:pt x="277139" y="46850"/>
                  </a:lnTo>
                  <a:lnTo>
                    <a:pt x="276491" y="45427"/>
                  </a:lnTo>
                  <a:lnTo>
                    <a:pt x="276161" y="43002"/>
                  </a:lnTo>
                  <a:lnTo>
                    <a:pt x="276212" y="15328"/>
                  </a:lnTo>
                  <a:lnTo>
                    <a:pt x="276491" y="13309"/>
                  </a:lnTo>
                  <a:lnTo>
                    <a:pt x="277139" y="11887"/>
                  </a:lnTo>
                  <a:lnTo>
                    <a:pt x="278155" y="9499"/>
                  </a:lnTo>
                  <a:lnTo>
                    <a:pt x="280174" y="8293"/>
                  </a:lnTo>
                  <a:lnTo>
                    <a:pt x="285991" y="8293"/>
                  </a:lnTo>
                  <a:lnTo>
                    <a:pt x="287959" y="9321"/>
                  </a:lnTo>
                  <a:lnTo>
                    <a:pt x="289864" y="12738"/>
                  </a:lnTo>
                  <a:lnTo>
                    <a:pt x="290245" y="15328"/>
                  </a:lnTo>
                  <a:lnTo>
                    <a:pt x="290245" y="609"/>
                  </a:lnTo>
                  <a:lnTo>
                    <a:pt x="288848" y="0"/>
                  </a:lnTo>
                  <a:lnTo>
                    <a:pt x="277380" y="0"/>
                  </a:lnTo>
                  <a:lnTo>
                    <a:pt x="273100" y="1854"/>
                  </a:lnTo>
                  <a:lnTo>
                    <a:pt x="268109" y="8636"/>
                  </a:lnTo>
                  <a:lnTo>
                    <a:pt x="267081" y="12738"/>
                  </a:lnTo>
                  <a:lnTo>
                    <a:pt x="266979" y="45910"/>
                  </a:lnTo>
                  <a:lnTo>
                    <a:pt x="268071" y="50253"/>
                  </a:lnTo>
                  <a:lnTo>
                    <a:pt x="268135" y="50444"/>
                  </a:lnTo>
                  <a:lnTo>
                    <a:pt x="273278" y="56908"/>
                  </a:lnTo>
                  <a:lnTo>
                    <a:pt x="277558" y="58737"/>
                  </a:lnTo>
                  <a:lnTo>
                    <a:pt x="289026" y="58737"/>
                  </a:lnTo>
                  <a:lnTo>
                    <a:pt x="293306" y="56908"/>
                  </a:lnTo>
                  <a:lnTo>
                    <a:pt x="298145" y="50444"/>
                  </a:lnTo>
                  <a:lnTo>
                    <a:pt x="298297" y="50253"/>
                  </a:lnTo>
                  <a:lnTo>
                    <a:pt x="299377" y="45910"/>
                  </a:lnTo>
                  <a:lnTo>
                    <a:pt x="299377" y="12738"/>
                  </a:lnTo>
                  <a:close/>
                </a:path>
                <a:path w="680084" h="59054">
                  <a:moveTo>
                    <a:pt x="365366" y="6819"/>
                  </a:moveTo>
                  <a:lnTo>
                    <a:pt x="359664" y="850"/>
                  </a:lnTo>
                  <a:lnTo>
                    <a:pt x="356184" y="850"/>
                  </a:lnTo>
                  <a:lnTo>
                    <a:pt x="356184" y="17195"/>
                  </a:lnTo>
                  <a:lnTo>
                    <a:pt x="356184" y="41617"/>
                  </a:lnTo>
                  <a:lnTo>
                    <a:pt x="355752" y="44437"/>
                  </a:lnTo>
                  <a:lnTo>
                    <a:pt x="354850" y="46075"/>
                  </a:lnTo>
                  <a:lnTo>
                    <a:pt x="353542" y="48539"/>
                  </a:lnTo>
                  <a:lnTo>
                    <a:pt x="351053" y="49771"/>
                  </a:lnTo>
                  <a:lnTo>
                    <a:pt x="342912" y="49771"/>
                  </a:lnTo>
                  <a:lnTo>
                    <a:pt x="342912" y="8978"/>
                  </a:lnTo>
                  <a:lnTo>
                    <a:pt x="350989" y="8978"/>
                  </a:lnTo>
                  <a:lnTo>
                    <a:pt x="353466" y="10210"/>
                  </a:lnTo>
                  <a:lnTo>
                    <a:pt x="354761" y="12649"/>
                  </a:lnTo>
                  <a:lnTo>
                    <a:pt x="355714" y="14363"/>
                  </a:lnTo>
                  <a:lnTo>
                    <a:pt x="356184" y="17195"/>
                  </a:lnTo>
                  <a:lnTo>
                    <a:pt x="356184" y="850"/>
                  </a:lnTo>
                  <a:lnTo>
                    <a:pt x="333730" y="850"/>
                  </a:lnTo>
                  <a:lnTo>
                    <a:pt x="333730" y="57886"/>
                  </a:lnTo>
                  <a:lnTo>
                    <a:pt x="359664" y="57886"/>
                  </a:lnTo>
                  <a:lnTo>
                    <a:pt x="365366" y="51955"/>
                  </a:lnTo>
                  <a:lnTo>
                    <a:pt x="365366" y="49771"/>
                  </a:lnTo>
                  <a:lnTo>
                    <a:pt x="365366" y="8978"/>
                  </a:lnTo>
                  <a:lnTo>
                    <a:pt x="365366" y="6819"/>
                  </a:lnTo>
                  <a:close/>
                </a:path>
                <a:path w="680084" h="59054">
                  <a:moveTo>
                    <a:pt x="410959" y="45910"/>
                  </a:moveTo>
                  <a:lnTo>
                    <a:pt x="410946" y="12738"/>
                  </a:lnTo>
                  <a:lnTo>
                    <a:pt x="409867" y="8470"/>
                  </a:lnTo>
                  <a:lnTo>
                    <a:pt x="409727" y="8293"/>
                  </a:lnTo>
                  <a:lnTo>
                    <a:pt x="404698" y="1854"/>
                  </a:lnTo>
                  <a:lnTo>
                    <a:pt x="401815" y="609"/>
                  </a:lnTo>
                  <a:lnTo>
                    <a:pt x="401815" y="15328"/>
                  </a:lnTo>
                  <a:lnTo>
                    <a:pt x="401815" y="43002"/>
                  </a:lnTo>
                  <a:lnTo>
                    <a:pt x="401497" y="45427"/>
                  </a:lnTo>
                  <a:lnTo>
                    <a:pt x="400837" y="46850"/>
                  </a:lnTo>
                  <a:lnTo>
                    <a:pt x="399821" y="49250"/>
                  </a:lnTo>
                  <a:lnTo>
                    <a:pt x="397802" y="50444"/>
                  </a:lnTo>
                  <a:lnTo>
                    <a:pt x="391756" y="50444"/>
                  </a:lnTo>
                  <a:lnTo>
                    <a:pt x="389724" y="49250"/>
                  </a:lnTo>
                  <a:lnTo>
                    <a:pt x="388721" y="46850"/>
                  </a:lnTo>
                  <a:lnTo>
                    <a:pt x="388061" y="45427"/>
                  </a:lnTo>
                  <a:lnTo>
                    <a:pt x="387731" y="43002"/>
                  </a:lnTo>
                  <a:lnTo>
                    <a:pt x="387781" y="15328"/>
                  </a:lnTo>
                  <a:lnTo>
                    <a:pt x="388061" y="13309"/>
                  </a:lnTo>
                  <a:lnTo>
                    <a:pt x="388721" y="11887"/>
                  </a:lnTo>
                  <a:lnTo>
                    <a:pt x="389724" y="9499"/>
                  </a:lnTo>
                  <a:lnTo>
                    <a:pt x="391756" y="8293"/>
                  </a:lnTo>
                  <a:lnTo>
                    <a:pt x="397573" y="8293"/>
                  </a:lnTo>
                  <a:lnTo>
                    <a:pt x="399529" y="9321"/>
                  </a:lnTo>
                  <a:lnTo>
                    <a:pt x="401434" y="12738"/>
                  </a:lnTo>
                  <a:lnTo>
                    <a:pt x="401815" y="15328"/>
                  </a:lnTo>
                  <a:lnTo>
                    <a:pt x="401815" y="609"/>
                  </a:lnTo>
                  <a:lnTo>
                    <a:pt x="400418" y="0"/>
                  </a:lnTo>
                  <a:lnTo>
                    <a:pt x="388950" y="0"/>
                  </a:lnTo>
                  <a:lnTo>
                    <a:pt x="384670" y="1854"/>
                  </a:lnTo>
                  <a:lnTo>
                    <a:pt x="379679" y="8636"/>
                  </a:lnTo>
                  <a:lnTo>
                    <a:pt x="378650" y="12738"/>
                  </a:lnTo>
                  <a:lnTo>
                    <a:pt x="378548" y="45910"/>
                  </a:lnTo>
                  <a:lnTo>
                    <a:pt x="379641" y="50253"/>
                  </a:lnTo>
                  <a:lnTo>
                    <a:pt x="379717" y="50444"/>
                  </a:lnTo>
                  <a:lnTo>
                    <a:pt x="384848" y="56908"/>
                  </a:lnTo>
                  <a:lnTo>
                    <a:pt x="389140" y="58737"/>
                  </a:lnTo>
                  <a:lnTo>
                    <a:pt x="400608" y="58737"/>
                  </a:lnTo>
                  <a:lnTo>
                    <a:pt x="404876" y="56908"/>
                  </a:lnTo>
                  <a:lnTo>
                    <a:pt x="409714" y="50444"/>
                  </a:lnTo>
                  <a:lnTo>
                    <a:pt x="409867" y="50253"/>
                  </a:lnTo>
                  <a:lnTo>
                    <a:pt x="410959" y="45910"/>
                  </a:lnTo>
                  <a:close/>
                </a:path>
                <a:path w="680084" h="59054">
                  <a:moveTo>
                    <a:pt x="468655" y="850"/>
                  </a:moveTo>
                  <a:lnTo>
                    <a:pt x="441731" y="850"/>
                  </a:lnTo>
                  <a:lnTo>
                    <a:pt x="441731" y="57886"/>
                  </a:lnTo>
                  <a:lnTo>
                    <a:pt x="468655" y="57886"/>
                  </a:lnTo>
                  <a:lnTo>
                    <a:pt x="468655" y="49758"/>
                  </a:lnTo>
                  <a:lnTo>
                    <a:pt x="450926" y="49758"/>
                  </a:lnTo>
                  <a:lnTo>
                    <a:pt x="450926" y="32143"/>
                  </a:lnTo>
                  <a:lnTo>
                    <a:pt x="464019" y="32143"/>
                  </a:lnTo>
                  <a:lnTo>
                    <a:pt x="464019" y="24028"/>
                  </a:lnTo>
                  <a:lnTo>
                    <a:pt x="450926" y="24028"/>
                  </a:lnTo>
                  <a:lnTo>
                    <a:pt x="450926" y="8978"/>
                  </a:lnTo>
                  <a:lnTo>
                    <a:pt x="468655" y="8978"/>
                  </a:lnTo>
                  <a:lnTo>
                    <a:pt x="468655" y="850"/>
                  </a:lnTo>
                  <a:close/>
                </a:path>
                <a:path w="680084" h="59054">
                  <a:moveTo>
                    <a:pt x="510095" y="39585"/>
                  </a:moveTo>
                  <a:lnTo>
                    <a:pt x="508101" y="35331"/>
                  </a:lnTo>
                  <a:lnTo>
                    <a:pt x="504126" y="31457"/>
                  </a:lnTo>
                  <a:lnTo>
                    <a:pt x="489089" y="19786"/>
                  </a:lnTo>
                  <a:lnTo>
                    <a:pt x="487095" y="16840"/>
                  </a:lnTo>
                  <a:lnTo>
                    <a:pt x="487095" y="12458"/>
                  </a:lnTo>
                  <a:lnTo>
                    <a:pt x="487667" y="11074"/>
                  </a:lnTo>
                  <a:lnTo>
                    <a:pt x="489915" y="8851"/>
                  </a:lnTo>
                  <a:lnTo>
                    <a:pt x="491350" y="8293"/>
                  </a:lnTo>
                  <a:lnTo>
                    <a:pt x="496811" y="8293"/>
                  </a:lnTo>
                  <a:lnTo>
                    <a:pt x="499427" y="11112"/>
                  </a:lnTo>
                  <a:lnTo>
                    <a:pt x="500913" y="16764"/>
                  </a:lnTo>
                  <a:lnTo>
                    <a:pt x="509739" y="14274"/>
                  </a:lnTo>
                  <a:lnTo>
                    <a:pt x="507174" y="4749"/>
                  </a:lnTo>
                  <a:lnTo>
                    <a:pt x="501624" y="12"/>
                  </a:lnTo>
                  <a:lnTo>
                    <a:pt x="488607" y="12"/>
                  </a:lnTo>
                  <a:lnTo>
                    <a:pt x="484911" y="1308"/>
                  </a:lnTo>
                  <a:lnTo>
                    <a:pt x="479031" y="6477"/>
                  </a:lnTo>
                  <a:lnTo>
                    <a:pt x="477570" y="9893"/>
                  </a:lnTo>
                  <a:lnTo>
                    <a:pt x="477570" y="18503"/>
                  </a:lnTo>
                  <a:lnTo>
                    <a:pt x="479564" y="22567"/>
                  </a:lnTo>
                  <a:lnTo>
                    <a:pt x="483539" y="26339"/>
                  </a:lnTo>
                  <a:lnTo>
                    <a:pt x="498563" y="38023"/>
                  </a:lnTo>
                  <a:lnTo>
                    <a:pt x="500570" y="41046"/>
                  </a:lnTo>
                  <a:lnTo>
                    <a:pt x="500570" y="45885"/>
                  </a:lnTo>
                  <a:lnTo>
                    <a:pt x="499948" y="47459"/>
                  </a:lnTo>
                  <a:lnTo>
                    <a:pt x="497522" y="49847"/>
                  </a:lnTo>
                  <a:lnTo>
                    <a:pt x="495858" y="50444"/>
                  </a:lnTo>
                  <a:lnTo>
                    <a:pt x="488784" y="50444"/>
                  </a:lnTo>
                  <a:lnTo>
                    <a:pt x="485736" y="47028"/>
                  </a:lnTo>
                  <a:lnTo>
                    <a:pt x="484606" y="40195"/>
                  </a:lnTo>
                  <a:lnTo>
                    <a:pt x="475780" y="42659"/>
                  </a:lnTo>
                  <a:lnTo>
                    <a:pt x="477621" y="53390"/>
                  </a:lnTo>
                  <a:lnTo>
                    <a:pt x="483616" y="58737"/>
                  </a:lnTo>
                  <a:lnTo>
                    <a:pt x="498475" y="58737"/>
                  </a:lnTo>
                  <a:lnTo>
                    <a:pt x="502373" y="57416"/>
                  </a:lnTo>
                  <a:lnTo>
                    <a:pt x="508558" y="52184"/>
                  </a:lnTo>
                  <a:lnTo>
                    <a:pt x="510095" y="48653"/>
                  </a:lnTo>
                  <a:lnTo>
                    <a:pt x="510095" y="44208"/>
                  </a:lnTo>
                  <a:lnTo>
                    <a:pt x="510095" y="39585"/>
                  </a:lnTo>
                  <a:close/>
                </a:path>
                <a:path w="680084" h="59054">
                  <a:moveTo>
                    <a:pt x="550735" y="850"/>
                  </a:moveTo>
                  <a:lnTo>
                    <a:pt x="518477" y="850"/>
                  </a:lnTo>
                  <a:lnTo>
                    <a:pt x="518477" y="8978"/>
                  </a:lnTo>
                  <a:lnTo>
                    <a:pt x="529971" y="8978"/>
                  </a:lnTo>
                  <a:lnTo>
                    <a:pt x="529971" y="57886"/>
                  </a:lnTo>
                  <a:lnTo>
                    <a:pt x="539153" y="57886"/>
                  </a:lnTo>
                  <a:lnTo>
                    <a:pt x="539153" y="8978"/>
                  </a:lnTo>
                  <a:lnTo>
                    <a:pt x="550735" y="8978"/>
                  </a:lnTo>
                  <a:lnTo>
                    <a:pt x="550735" y="850"/>
                  </a:lnTo>
                  <a:close/>
                </a:path>
                <a:path w="680084" h="59054">
                  <a:moveTo>
                    <a:pt x="590143" y="57886"/>
                  </a:moveTo>
                  <a:lnTo>
                    <a:pt x="587527" y="45491"/>
                  </a:lnTo>
                  <a:lnTo>
                    <a:pt x="585812" y="37363"/>
                  </a:lnTo>
                  <a:lnTo>
                    <a:pt x="580428" y="11798"/>
                  </a:lnTo>
                  <a:lnTo>
                    <a:pt x="578116" y="850"/>
                  </a:lnTo>
                  <a:lnTo>
                    <a:pt x="576605" y="850"/>
                  </a:lnTo>
                  <a:lnTo>
                    <a:pt x="576605" y="37363"/>
                  </a:lnTo>
                  <a:lnTo>
                    <a:pt x="566978" y="37363"/>
                  </a:lnTo>
                  <a:lnTo>
                    <a:pt x="571703" y="11798"/>
                  </a:lnTo>
                  <a:lnTo>
                    <a:pt x="576605" y="37363"/>
                  </a:lnTo>
                  <a:lnTo>
                    <a:pt x="576605" y="850"/>
                  </a:lnTo>
                  <a:lnTo>
                    <a:pt x="565556" y="850"/>
                  </a:lnTo>
                  <a:lnTo>
                    <a:pt x="554139" y="57886"/>
                  </a:lnTo>
                  <a:lnTo>
                    <a:pt x="563143" y="57886"/>
                  </a:lnTo>
                  <a:lnTo>
                    <a:pt x="565467" y="45491"/>
                  </a:lnTo>
                  <a:lnTo>
                    <a:pt x="578192" y="45491"/>
                  </a:lnTo>
                  <a:lnTo>
                    <a:pt x="580694" y="57886"/>
                  </a:lnTo>
                  <a:lnTo>
                    <a:pt x="590143" y="57886"/>
                  </a:lnTo>
                  <a:close/>
                </a:path>
                <a:path w="680084" h="59054">
                  <a:moveTo>
                    <a:pt x="634238" y="6819"/>
                  </a:moveTo>
                  <a:lnTo>
                    <a:pt x="628535" y="850"/>
                  </a:lnTo>
                  <a:lnTo>
                    <a:pt x="625055" y="850"/>
                  </a:lnTo>
                  <a:lnTo>
                    <a:pt x="625055" y="17195"/>
                  </a:lnTo>
                  <a:lnTo>
                    <a:pt x="625055" y="41617"/>
                  </a:lnTo>
                  <a:lnTo>
                    <a:pt x="624611" y="44437"/>
                  </a:lnTo>
                  <a:lnTo>
                    <a:pt x="623709" y="46075"/>
                  </a:lnTo>
                  <a:lnTo>
                    <a:pt x="622401" y="48539"/>
                  </a:lnTo>
                  <a:lnTo>
                    <a:pt x="619912" y="49771"/>
                  </a:lnTo>
                  <a:lnTo>
                    <a:pt x="611771" y="49771"/>
                  </a:lnTo>
                  <a:lnTo>
                    <a:pt x="611771" y="8978"/>
                  </a:lnTo>
                  <a:lnTo>
                    <a:pt x="619848" y="8978"/>
                  </a:lnTo>
                  <a:lnTo>
                    <a:pt x="622325" y="10210"/>
                  </a:lnTo>
                  <a:lnTo>
                    <a:pt x="623633" y="12649"/>
                  </a:lnTo>
                  <a:lnTo>
                    <a:pt x="624573" y="14363"/>
                  </a:lnTo>
                  <a:lnTo>
                    <a:pt x="625055" y="17195"/>
                  </a:lnTo>
                  <a:lnTo>
                    <a:pt x="625055" y="850"/>
                  </a:lnTo>
                  <a:lnTo>
                    <a:pt x="602589" y="850"/>
                  </a:lnTo>
                  <a:lnTo>
                    <a:pt x="602589" y="57886"/>
                  </a:lnTo>
                  <a:lnTo>
                    <a:pt x="628535" y="57886"/>
                  </a:lnTo>
                  <a:lnTo>
                    <a:pt x="634238" y="51955"/>
                  </a:lnTo>
                  <a:lnTo>
                    <a:pt x="634238" y="49771"/>
                  </a:lnTo>
                  <a:lnTo>
                    <a:pt x="634238" y="8978"/>
                  </a:lnTo>
                  <a:lnTo>
                    <a:pt x="634238" y="6819"/>
                  </a:lnTo>
                  <a:close/>
                </a:path>
                <a:path w="680084" h="59054">
                  <a:moveTo>
                    <a:pt x="679818" y="45910"/>
                  </a:moveTo>
                  <a:lnTo>
                    <a:pt x="673557" y="1854"/>
                  </a:lnTo>
                  <a:lnTo>
                    <a:pt x="670687" y="622"/>
                  </a:lnTo>
                  <a:lnTo>
                    <a:pt x="670687" y="15328"/>
                  </a:lnTo>
                  <a:lnTo>
                    <a:pt x="670687" y="43002"/>
                  </a:lnTo>
                  <a:lnTo>
                    <a:pt x="670356" y="45427"/>
                  </a:lnTo>
                  <a:lnTo>
                    <a:pt x="669709" y="46850"/>
                  </a:lnTo>
                  <a:lnTo>
                    <a:pt x="668693" y="49250"/>
                  </a:lnTo>
                  <a:lnTo>
                    <a:pt x="666673" y="50444"/>
                  </a:lnTo>
                  <a:lnTo>
                    <a:pt x="660615" y="50444"/>
                  </a:lnTo>
                  <a:lnTo>
                    <a:pt x="658596" y="49250"/>
                  </a:lnTo>
                  <a:lnTo>
                    <a:pt x="657580" y="46850"/>
                  </a:lnTo>
                  <a:lnTo>
                    <a:pt x="656932" y="45427"/>
                  </a:lnTo>
                  <a:lnTo>
                    <a:pt x="656602" y="43002"/>
                  </a:lnTo>
                  <a:lnTo>
                    <a:pt x="656653" y="15328"/>
                  </a:lnTo>
                  <a:lnTo>
                    <a:pt x="656932" y="13309"/>
                  </a:lnTo>
                  <a:lnTo>
                    <a:pt x="657580" y="11887"/>
                  </a:lnTo>
                  <a:lnTo>
                    <a:pt x="658596" y="9499"/>
                  </a:lnTo>
                  <a:lnTo>
                    <a:pt x="660615" y="8293"/>
                  </a:lnTo>
                  <a:lnTo>
                    <a:pt x="666432" y="8293"/>
                  </a:lnTo>
                  <a:lnTo>
                    <a:pt x="668401" y="9321"/>
                  </a:lnTo>
                  <a:lnTo>
                    <a:pt x="670293" y="12738"/>
                  </a:lnTo>
                  <a:lnTo>
                    <a:pt x="670687" y="15328"/>
                  </a:lnTo>
                  <a:lnTo>
                    <a:pt x="670687" y="622"/>
                  </a:lnTo>
                  <a:lnTo>
                    <a:pt x="669277" y="0"/>
                  </a:lnTo>
                  <a:lnTo>
                    <a:pt x="657809" y="0"/>
                  </a:lnTo>
                  <a:lnTo>
                    <a:pt x="653542" y="1854"/>
                  </a:lnTo>
                  <a:lnTo>
                    <a:pt x="648550" y="8636"/>
                  </a:lnTo>
                  <a:lnTo>
                    <a:pt x="647509" y="12738"/>
                  </a:lnTo>
                  <a:lnTo>
                    <a:pt x="647420" y="45910"/>
                  </a:lnTo>
                  <a:lnTo>
                    <a:pt x="648512" y="50253"/>
                  </a:lnTo>
                  <a:lnTo>
                    <a:pt x="648576" y="50444"/>
                  </a:lnTo>
                  <a:lnTo>
                    <a:pt x="653719" y="56908"/>
                  </a:lnTo>
                  <a:lnTo>
                    <a:pt x="657999" y="58737"/>
                  </a:lnTo>
                  <a:lnTo>
                    <a:pt x="669467" y="58737"/>
                  </a:lnTo>
                  <a:lnTo>
                    <a:pt x="673735" y="56908"/>
                  </a:lnTo>
                  <a:lnTo>
                    <a:pt x="678586" y="50444"/>
                  </a:lnTo>
                  <a:lnTo>
                    <a:pt x="678726" y="50253"/>
                  </a:lnTo>
                  <a:lnTo>
                    <a:pt x="679818" y="4591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9591" y="6669078"/>
              <a:ext cx="890708" cy="23941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339939" y="2509974"/>
            <a:ext cx="185518" cy="250524"/>
          </a:xfrm>
          <a:custGeom>
            <a:avLst/>
            <a:gdLst/>
            <a:ahLst/>
            <a:cxnLst/>
            <a:rect l="l" t="t" r="r" b="b"/>
            <a:pathLst>
              <a:path w="235585" h="318135">
                <a:moveTo>
                  <a:pt x="124301" y="0"/>
                </a:moveTo>
                <a:lnTo>
                  <a:pt x="65069" y="12047"/>
                </a:lnTo>
                <a:lnTo>
                  <a:pt x="30668" y="37496"/>
                </a:lnTo>
                <a:lnTo>
                  <a:pt x="8111" y="72769"/>
                </a:lnTo>
                <a:lnTo>
                  <a:pt x="0" y="114097"/>
                </a:lnTo>
                <a:lnTo>
                  <a:pt x="8933" y="157708"/>
                </a:lnTo>
                <a:lnTo>
                  <a:pt x="30796" y="199963"/>
                </a:lnTo>
                <a:lnTo>
                  <a:pt x="57049" y="238314"/>
                </a:lnTo>
                <a:lnTo>
                  <a:pt x="85401" y="274764"/>
                </a:lnTo>
                <a:lnTo>
                  <a:pt x="113561" y="311313"/>
                </a:lnTo>
                <a:lnTo>
                  <a:pt x="118143" y="317562"/>
                </a:lnTo>
                <a:lnTo>
                  <a:pt x="119026" y="314437"/>
                </a:lnTo>
                <a:lnTo>
                  <a:pt x="122424" y="309912"/>
                </a:lnTo>
                <a:lnTo>
                  <a:pt x="151321" y="272877"/>
                </a:lnTo>
                <a:lnTo>
                  <a:pt x="183293" y="230867"/>
                </a:lnTo>
                <a:lnTo>
                  <a:pt x="211973" y="186825"/>
                </a:lnTo>
                <a:lnTo>
                  <a:pt x="222717" y="162466"/>
                </a:lnTo>
                <a:lnTo>
                  <a:pt x="123896" y="162466"/>
                </a:lnTo>
                <a:lnTo>
                  <a:pt x="106935" y="161641"/>
                </a:lnTo>
                <a:lnTo>
                  <a:pt x="92836" y="154677"/>
                </a:lnTo>
                <a:lnTo>
                  <a:pt x="82627" y="143237"/>
                </a:lnTo>
                <a:lnTo>
                  <a:pt x="77334" y="128979"/>
                </a:lnTo>
                <a:lnTo>
                  <a:pt x="78114" y="111868"/>
                </a:lnTo>
                <a:lnTo>
                  <a:pt x="85298" y="97973"/>
                </a:lnTo>
                <a:lnTo>
                  <a:pt x="97019" y="88049"/>
                </a:lnTo>
                <a:lnTo>
                  <a:pt x="111411" y="82856"/>
                </a:lnTo>
                <a:lnTo>
                  <a:pt x="230152" y="82856"/>
                </a:lnTo>
                <a:lnTo>
                  <a:pt x="220743" y="60055"/>
                </a:lnTo>
                <a:lnTo>
                  <a:pt x="189048" y="23731"/>
                </a:lnTo>
                <a:lnTo>
                  <a:pt x="153178" y="5322"/>
                </a:lnTo>
                <a:lnTo>
                  <a:pt x="139131" y="1799"/>
                </a:lnTo>
                <a:lnTo>
                  <a:pt x="124301" y="0"/>
                </a:lnTo>
                <a:close/>
              </a:path>
              <a:path w="235585" h="318135">
                <a:moveTo>
                  <a:pt x="230152" y="82856"/>
                </a:moveTo>
                <a:lnTo>
                  <a:pt x="111411" y="82856"/>
                </a:lnTo>
                <a:lnTo>
                  <a:pt x="128398" y="83620"/>
                </a:lnTo>
                <a:lnTo>
                  <a:pt x="142498" y="90801"/>
                </a:lnTo>
                <a:lnTo>
                  <a:pt x="152637" y="102482"/>
                </a:lnTo>
                <a:lnTo>
                  <a:pt x="157737" y="116746"/>
                </a:lnTo>
                <a:lnTo>
                  <a:pt x="156749" y="133519"/>
                </a:lnTo>
                <a:lnTo>
                  <a:pt x="149618" y="147393"/>
                </a:lnTo>
                <a:lnTo>
                  <a:pt x="138086" y="157374"/>
                </a:lnTo>
                <a:lnTo>
                  <a:pt x="123896" y="162466"/>
                </a:lnTo>
                <a:lnTo>
                  <a:pt x="222717" y="162466"/>
                </a:lnTo>
                <a:lnTo>
                  <a:pt x="230996" y="143693"/>
                </a:lnTo>
                <a:lnTo>
                  <a:pt x="235147" y="113423"/>
                </a:lnTo>
                <a:lnTo>
                  <a:pt x="231076" y="85093"/>
                </a:lnTo>
                <a:lnTo>
                  <a:pt x="230152" y="82856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15" name="object 15"/>
          <p:cNvSpPr txBox="1"/>
          <p:nvPr/>
        </p:nvSpPr>
        <p:spPr>
          <a:xfrm>
            <a:off x="7521307" y="147122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89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7363" y="5408002"/>
            <a:ext cx="1430139" cy="194339"/>
          </a:xfrm>
          <a:prstGeom prst="rect">
            <a:avLst/>
          </a:prstGeom>
        </p:spPr>
        <p:txBody>
          <a:bodyPr vert="horz" wrap="square" lIns="0" tIns="12501" rIns="0" bIns="0" rtlCol="0">
            <a:spAutoFit/>
          </a:bodyPr>
          <a:lstStyle/>
          <a:p>
            <a:pPr marL="10001">
              <a:spcBef>
                <a:spcPts val="98"/>
              </a:spcBef>
            </a:pP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118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81" i="1" spc="8" dirty="0">
                <a:solidFill>
                  <a:srgbClr val="231F20"/>
                </a:solidFill>
                <a:latin typeface="Arial"/>
                <a:cs typeface="Arial"/>
              </a:rPr>
              <a:t>2021-2022</a:t>
            </a:r>
            <a:endParaRPr sz="118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80347"/>
            <a:ext cx="6565960" cy="1222619"/>
          </a:xfrm>
          <a:custGeom>
            <a:avLst/>
            <a:gdLst/>
            <a:ahLst/>
            <a:cxnLst/>
            <a:rect l="l" t="t" r="r" b="b"/>
            <a:pathLst>
              <a:path w="5537835" h="1552575">
                <a:moveTo>
                  <a:pt x="0" y="1552329"/>
                </a:moveTo>
                <a:lnTo>
                  <a:pt x="0" y="0"/>
                </a:lnTo>
                <a:lnTo>
                  <a:pt x="5537379" y="0"/>
                </a:lnTo>
                <a:lnTo>
                  <a:pt x="5537379" y="1552329"/>
                </a:lnTo>
                <a:lnTo>
                  <a:pt x="0" y="1552329"/>
                </a:lnTo>
                <a:close/>
              </a:path>
            </a:pathLst>
          </a:custGeom>
          <a:solidFill>
            <a:srgbClr val="84716B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499" y="185465"/>
            <a:ext cx="1328579" cy="4111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9845" y="1309835"/>
            <a:ext cx="1967691" cy="770325"/>
          </a:xfrm>
          <a:prstGeom prst="rect">
            <a:avLst/>
          </a:prstGeom>
        </p:spPr>
        <p:txBody>
          <a:bodyPr vert="horz" wrap="square" lIns="0" tIns="200519" rIns="0" bIns="0" rtlCol="0" anchor="ctr">
            <a:spAutoFit/>
          </a:bodyPr>
          <a:lstStyle/>
          <a:p>
            <a:pPr>
              <a:spcBef>
                <a:spcPts val="1579"/>
              </a:spcBef>
            </a:pPr>
            <a:r>
              <a:rPr sz="2363" spc="90" dirty="0"/>
              <a:t>ATER</a:t>
            </a:r>
            <a:r>
              <a:rPr sz="2363" spc="-98" dirty="0"/>
              <a:t> </a:t>
            </a:r>
            <a:r>
              <a:rPr sz="2363" spc="35" dirty="0"/>
              <a:t>DIGITAL</a:t>
            </a:r>
            <a:endParaRPr sz="2363" dirty="0"/>
          </a:p>
          <a:p>
            <a:pPr>
              <a:spcBef>
                <a:spcPts val="555"/>
              </a:spcBef>
            </a:pPr>
            <a:r>
              <a:rPr sz="827" spc="-12" dirty="0"/>
              <a:t>Parceria:</a:t>
            </a:r>
            <a:r>
              <a:rPr sz="827" spc="-24" dirty="0"/>
              <a:t> </a:t>
            </a:r>
            <a:r>
              <a:rPr sz="827" spc="32" dirty="0"/>
              <a:t>EMATER/SAF/ATI/MAPA</a:t>
            </a:r>
            <a:endParaRPr sz="827" dirty="0"/>
          </a:p>
        </p:txBody>
      </p:sp>
      <p:sp>
        <p:nvSpPr>
          <p:cNvPr id="5" name="object 5"/>
          <p:cNvSpPr/>
          <p:nvPr/>
        </p:nvSpPr>
        <p:spPr>
          <a:xfrm>
            <a:off x="3273683" y="2677678"/>
            <a:ext cx="180017" cy="243024"/>
          </a:xfrm>
          <a:custGeom>
            <a:avLst/>
            <a:gdLst/>
            <a:ahLst/>
            <a:cxnLst/>
            <a:rect l="l" t="t" r="r" b="b"/>
            <a:pathLst>
              <a:path w="228600" h="308610">
                <a:moveTo>
                  <a:pt x="120710" y="0"/>
                </a:moveTo>
                <a:lnTo>
                  <a:pt x="63188" y="11700"/>
                </a:lnTo>
                <a:lnTo>
                  <a:pt x="29781" y="36414"/>
                </a:lnTo>
                <a:lnTo>
                  <a:pt x="7876" y="70668"/>
                </a:lnTo>
                <a:lnTo>
                  <a:pt x="0" y="110801"/>
                </a:lnTo>
                <a:lnTo>
                  <a:pt x="8676" y="153151"/>
                </a:lnTo>
                <a:lnTo>
                  <a:pt x="29906" y="194186"/>
                </a:lnTo>
                <a:lnTo>
                  <a:pt x="55400" y="231429"/>
                </a:lnTo>
                <a:lnTo>
                  <a:pt x="82932" y="266825"/>
                </a:lnTo>
                <a:lnTo>
                  <a:pt x="110278" y="302317"/>
                </a:lnTo>
                <a:lnTo>
                  <a:pt x="114728" y="308387"/>
                </a:lnTo>
                <a:lnTo>
                  <a:pt x="115584" y="305353"/>
                </a:lnTo>
                <a:lnTo>
                  <a:pt x="118886" y="300956"/>
                </a:lnTo>
                <a:lnTo>
                  <a:pt x="146948" y="264991"/>
                </a:lnTo>
                <a:lnTo>
                  <a:pt x="177995" y="224196"/>
                </a:lnTo>
                <a:lnTo>
                  <a:pt x="205848" y="181426"/>
                </a:lnTo>
                <a:lnTo>
                  <a:pt x="216280" y="157774"/>
                </a:lnTo>
                <a:lnTo>
                  <a:pt x="120315" y="157774"/>
                </a:lnTo>
                <a:lnTo>
                  <a:pt x="103845" y="156972"/>
                </a:lnTo>
                <a:lnTo>
                  <a:pt x="90154" y="150209"/>
                </a:lnTo>
                <a:lnTo>
                  <a:pt x="80239" y="139098"/>
                </a:lnTo>
                <a:lnTo>
                  <a:pt x="75099" y="125251"/>
                </a:lnTo>
                <a:lnTo>
                  <a:pt x="75856" y="108637"/>
                </a:lnTo>
                <a:lnTo>
                  <a:pt x="82832" y="95144"/>
                </a:lnTo>
                <a:lnTo>
                  <a:pt x="94214" y="85508"/>
                </a:lnTo>
                <a:lnTo>
                  <a:pt x="108190" y="80464"/>
                </a:lnTo>
                <a:lnTo>
                  <a:pt x="223502" y="80464"/>
                </a:lnTo>
                <a:lnTo>
                  <a:pt x="214364" y="58321"/>
                </a:lnTo>
                <a:lnTo>
                  <a:pt x="183583" y="23046"/>
                </a:lnTo>
                <a:lnTo>
                  <a:pt x="148750" y="5168"/>
                </a:lnTo>
                <a:lnTo>
                  <a:pt x="135110" y="1747"/>
                </a:lnTo>
                <a:lnTo>
                  <a:pt x="120710" y="0"/>
                </a:lnTo>
                <a:close/>
              </a:path>
              <a:path w="228600" h="308610">
                <a:moveTo>
                  <a:pt x="223502" y="80464"/>
                </a:moveTo>
                <a:lnTo>
                  <a:pt x="108190" y="80464"/>
                </a:lnTo>
                <a:lnTo>
                  <a:pt x="124687" y="81204"/>
                </a:lnTo>
                <a:lnTo>
                  <a:pt x="138379" y="88177"/>
                </a:lnTo>
                <a:lnTo>
                  <a:pt x="148224" y="99521"/>
                </a:lnTo>
                <a:lnTo>
                  <a:pt x="153176" y="113374"/>
                </a:lnTo>
                <a:lnTo>
                  <a:pt x="152218" y="129663"/>
                </a:lnTo>
                <a:lnTo>
                  <a:pt x="145294" y="143137"/>
                </a:lnTo>
                <a:lnTo>
                  <a:pt x="134095" y="152829"/>
                </a:lnTo>
                <a:lnTo>
                  <a:pt x="120315" y="157774"/>
                </a:lnTo>
                <a:lnTo>
                  <a:pt x="216280" y="157774"/>
                </a:lnTo>
                <a:lnTo>
                  <a:pt x="224323" y="139540"/>
                </a:lnTo>
                <a:lnTo>
                  <a:pt x="228353" y="110146"/>
                </a:lnTo>
                <a:lnTo>
                  <a:pt x="224399" y="82636"/>
                </a:lnTo>
                <a:lnTo>
                  <a:pt x="223502" y="80464"/>
                </a:lnTo>
                <a:close/>
              </a:path>
            </a:pathLst>
          </a:custGeom>
          <a:solidFill>
            <a:srgbClr val="FF4949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sp>
        <p:nvSpPr>
          <p:cNvPr id="6" name="object 6"/>
          <p:cNvSpPr txBox="1"/>
          <p:nvPr/>
        </p:nvSpPr>
        <p:spPr>
          <a:xfrm>
            <a:off x="2765008" y="2943207"/>
            <a:ext cx="1199116" cy="347057"/>
          </a:xfrm>
          <a:prstGeom prst="rect">
            <a:avLst/>
          </a:prstGeom>
        </p:spPr>
        <p:txBody>
          <a:bodyPr vert="horz" wrap="square" lIns="0" tIns="13501" rIns="0" bIns="0" rtlCol="0">
            <a:spAutoFit/>
          </a:bodyPr>
          <a:lstStyle/>
          <a:p>
            <a:pPr marL="37005" algn="ctr">
              <a:lnSpc>
                <a:spcPts val="1271"/>
              </a:lnSpc>
              <a:spcBef>
                <a:spcPts val="106"/>
              </a:spcBef>
            </a:pPr>
            <a:r>
              <a:rPr sz="1103" b="1" spc="39" dirty="0">
                <a:solidFill>
                  <a:srgbClr val="006598"/>
                </a:solidFill>
                <a:latin typeface="Century Gothic"/>
                <a:cs typeface="Century Gothic"/>
              </a:rPr>
              <a:t>TODAS</a:t>
            </a:r>
            <a:endParaRPr sz="1103">
              <a:latin typeface="Century Gothic"/>
              <a:cs typeface="Century Gothic"/>
            </a:endParaRPr>
          </a:p>
          <a:p>
            <a:pPr algn="ctr">
              <a:lnSpc>
                <a:spcPts val="1271"/>
              </a:lnSpc>
            </a:pPr>
            <a:r>
              <a:rPr sz="1103" b="1" spc="51" dirty="0">
                <a:solidFill>
                  <a:srgbClr val="006598"/>
                </a:solidFill>
                <a:latin typeface="Century Gothic"/>
                <a:cs typeface="Century Gothic"/>
              </a:rPr>
              <a:t>AS</a:t>
            </a:r>
            <a:r>
              <a:rPr sz="1103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-106" dirty="0">
                <a:solidFill>
                  <a:srgbClr val="006598"/>
                </a:solidFill>
                <a:latin typeface="Century Gothic"/>
                <a:cs typeface="Century Gothic"/>
              </a:rPr>
              <a:t>1</a:t>
            </a:r>
            <a:r>
              <a:rPr sz="1103" b="1" spc="-4" dirty="0">
                <a:solidFill>
                  <a:srgbClr val="006598"/>
                </a:solidFill>
                <a:latin typeface="Century Gothic"/>
                <a:cs typeface="Century Gothic"/>
              </a:rPr>
              <a:t>7</a:t>
            </a:r>
            <a:r>
              <a:rPr sz="1103" b="1" spc="-16" dirty="0">
                <a:solidFill>
                  <a:srgbClr val="006598"/>
                </a:solidFill>
                <a:latin typeface="Century Gothic"/>
                <a:cs typeface="Century Gothic"/>
              </a:rPr>
              <a:t> </a:t>
            </a:r>
            <a:r>
              <a:rPr sz="1103" b="1" spc="71" dirty="0">
                <a:solidFill>
                  <a:srgbClr val="006598"/>
                </a:solidFill>
                <a:latin typeface="Century Gothic"/>
                <a:cs typeface="Century Gothic"/>
              </a:rPr>
              <a:t>R</a:t>
            </a:r>
            <a:r>
              <a:rPr sz="1103" b="1" spc="51" dirty="0">
                <a:solidFill>
                  <a:srgbClr val="006598"/>
                </a:solidFill>
                <a:latin typeface="Century Gothic"/>
                <a:cs typeface="Century Gothic"/>
              </a:rPr>
              <a:t>E</a:t>
            </a:r>
            <a:r>
              <a:rPr sz="1103" b="1" spc="4" dirty="0">
                <a:solidFill>
                  <a:srgbClr val="006598"/>
                </a:solidFill>
                <a:latin typeface="Century Gothic"/>
                <a:cs typeface="Century Gothic"/>
              </a:rPr>
              <a:t>GIONAIS</a:t>
            </a:r>
            <a:endParaRPr sz="1103">
              <a:latin typeface="Century Gothic"/>
              <a:cs typeface="Century 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8276614"/>
              </p:ext>
            </p:extLst>
          </p:nvPr>
        </p:nvGraphicFramePr>
        <p:xfrm>
          <a:off x="2347659" y="3923605"/>
          <a:ext cx="2079947" cy="1336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9633">
                <a:tc>
                  <a:txBody>
                    <a:bodyPr/>
                    <a:lstStyle/>
                    <a:p>
                      <a:pPr marL="547370">
                        <a:lnSpc>
                          <a:spcPts val="1635"/>
                        </a:lnSpc>
                      </a:pPr>
                      <a:r>
                        <a:rPr sz="1100" b="1" spc="35" dirty="0">
                          <a:latin typeface="Century Gothic"/>
                          <a:cs typeface="Century Gothic"/>
                        </a:rPr>
                        <a:t>INVESTIMENTOS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EMATER:</a:t>
                      </a:r>
                      <a:r>
                        <a:rPr sz="7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35" dirty="0"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0" dirty="0">
                          <a:latin typeface="Century Gothic"/>
                          <a:cs typeface="Century Gothic"/>
                        </a:rPr>
                        <a:t>1.064,00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502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390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-10" dirty="0">
                          <a:latin typeface="Century Gothic"/>
                          <a:cs typeface="Century Gothic"/>
                        </a:rPr>
                        <a:t>MAPA:</a:t>
                      </a:r>
                      <a:r>
                        <a:rPr sz="7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35" dirty="0"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50" dirty="0">
                          <a:latin typeface="Century Gothic"/>
                          <a:cs typeface="Century Gothic"/>
                        </a:rPr>
                        <a:t>900.000,00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001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38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spc="25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7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INVESTIDO:</a:t>
                      </a:r>
                      <a:r>
                        <a:rPr sz="7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35" dirty="0"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latin typeface="Century Gothic"/>
                          <a:cs typeface="Century Gothic"/>
                        </a:rPr>
                        <a:t>901.064,00*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001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103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700" b="1" spc="-5" dirty="0">
                          <a:latin typeface="Century Gothic"/>
                          <a:cs typeface="Century Gothic"/>
                        </a:rPr>
                        <a:t>VALOR</a:t>
                      </a:r>
                      <a:r>
                        <a:rPr sz="7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5" dirty="0">
                          <a:latin typeface="Century Gothic"/>
                          <a:cs typeface="Century Gothic"/>
                        </a:rPr>
                        <a:t>INVESTIDO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10" dirty="0">
                          <a:latin typeface="Century Gothic"/>
                          <a:cs typeface="Century Gothic"/>
                        </a:rPr>
                        <a:t>POR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15" dirty="0">
                          <a:latin typeface="Century Gothic"/>
                          <a:cs typeface="Century Gothic"/>
                        </a:rPr>
                        <a:t>TERRITÓRIO: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latin typeface="Century Gothic"/>
                          <a:cs typeface="Century Gothic"/>
                        </a:rPr>
                        <a:t>R$</a:t>
                      </a:r>
                      <a:r>
                        <a:rPr sz="7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700" b="1" spc="25" dirty="0">
                          <a:latin typeface="Century Gothic"/>
                          <a:cs typeface="Century Gothic"/>
                        </a:rPr>
                        <a:t>53.003,00*</a:t>
                      </a:r>
                      <a:endParaRPr sz="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3001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358669" y="3497473"/>
            <a:ext cx="2014830" cy="258339"/>
          </a:xfrm>
          <a:prstGeom prst="rect">
            <a:avLst/>
          </a:prstGeom>
        </p:spPr>
        <p:txBody>
          <a:bodyPr vert="horz" wrap="square" lIns="0" tIns="12001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800" b="1" dirty="0">
                <a:latin typeface="Century Gothic"/>
                <a:cs typeface="Century Gothic"/>
              </a:rPr>
              <a:t>Público</a:t>
            </a:r>
            <a:r>
              <a:rPr sz="800" b="1" spc="-28" dirty="0">
                <a:latin typeface="Century Gothic"/>
                <a:cs typeface="Century Gothic"/>
              </a:rPr>
              <a:t> </a:t>
            </a:r>
            <a:r>
              <a:rPr sz="800" b="1" dirty="0">
                <a:latin typeface="Century Gothic"/>
                <a:cs typeface="Century Gothic"/>
              </a:rPr>
              <a:t>Atendido:</a:t>
            </a:r>
            <a:endParaRPr sz="800" dirty="0">
              <a:latin typeface="Century Gothic"/>
              <a:cs typeface="Century Gothic"/>
            </a:endParaRPr>
          </a:p>
          <a:p>
            <a:pPr algn="ctr">
              <a:spcBef>
                <a:spcPts val="12"/>
              </a:spcBef>
            </a:pPr>
            <a:r>
              <a:rPr sz="800" b="1" spc="4" dirty="0">
                <a:latin typeface="Century Gothic"/>
                <a:cs typeface="Century Gothic"/>
              </a:rPr>
              <a:t>510</a:t>
            </a:r>
            <a:r>
              <a:rPr sz="800" b="1" spc="-12" dirty="0">
                <a:latin typeface="Century Gothic"/>
                <a:cs typeface="Century Gothic"/>
              </a:rPr>
              <a:t> </a:t>
            </a:r>
            <a:r>
              <a:rPr sz="800" b="1" spc="-8" dirty="0">
                <a:latin typeface="Century Gothic"/>
                <a:cs typeface="Century Gothic"/>
              </a:rPr>
              <a:t>técnicos</a:t>
            </a:r>
            <a:r>
              <a:rPr sz="800" b="1" spc="-12" dirty="0">
                <a:latin typeface="Century Gothic"/>
                <a:cs typeface="Century Gothic"/>
              </a:rPr>
              <a:t> </a:t>
            </a:r>
            <a:r>
              <a:rPr sz="800" b="1" spc="-35" dirty="0">
                <a:latin typeface="Century Gothic"/>
                <a:cs typeface="Century Gothic"/>
              </a:rPr>
              <a:t>e</a:t>
            </a:r>
            <a:r>
              <a:rPr sz="800" b="1" spc="-8" dirty="0">
                <a:latin typeface="Century Gothic"/>
                <a:cs typeface="Century Gothic"/>
              </a:rPr>
              <a:t> </a:t>
            </a:r>
            <a:r>
              <a:rPr sz="800" b="1" spc="55" dirty="0">
                <a:latin typeface="Century Gothic"/>
                <a:cs typeface="Century Gothic"/>
              </a:rPr>
              <a:t>30</a:t>
            </a:r>
            <a:r>
              <a:rPr sz="800" b="1" spc="-12" dirty="0">
                <a:latin typeface="Century Gothic"/>
                <a:cs typeface="Century Gothic"/>
              </a:rPr>
              <a:t> </a:t>
            </a:r>
            <a:r>
              <a:rPr sz="800" b="1" spc="4" dirty="0">
                <a:latin typeface="Century Gothic"/>
                <a:cs typeface="Century Gothic"/>
              </a:rPr>
              <a:t>mil</a:t>
            </a:r>
            <a:r>
              <a:rPr sz="800" b="1" spc="-8" dirty="0">
                <a:latin typeface="Century Gothic"/>
                <a:cs typeface="Century Gothic"/>
              </a:rPr>
              <a:t> </a:t>
            </a:r>
            <a:r>
              <a:rPr sz="800" b="1" spc="4" dirty="0">
                <a:latin typeface="Century Gothic"/>
                <a:cs typeface="Century Gothic"/>
              </a:rPr>
              <a:t>agricultores</a:t>
            </a:r>
            <a:endParaRPr sz="8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0478" y="1110076"/>
            <a:ext cx="3381828" cy="3921880"/>
            <a:chOff x="2711747" y="1409659"/>
            <a:chExt cx="4294505" cy="49803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389" y="1409659"/>
              <a:ext cx="4183419" cy="49802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1747" y="4096168"/>
              <a:ext cx="1650282" cy="1054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466128" y="163564"/>
            <a:ext cx="153515" cy="30094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001">
              <a:spcBef>
                <a:spcPts val="79"/>
              </a:spcBef>
            </a:pPr>
            <a:r>
              <a:rPr sz="1890" spc="-4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89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10285" y="5277663"/>
            <a:ext cx="382037" cy="242524"/>
            <a:chOff x="4197258" y="6701982"/>
            <a:chExt cx="485140" cy="3079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258" y="6903672"/>
              <a:ext cx="482507" cy="1058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03881" y="6701982"/>
              <a:ext cx="478155" cy="173990"/>
            </a:xfrm>
            <a:custGeom>
              <a:avLst/>
              <a:gdLst/>
              <a:ahLst/>
              <a:cxnLst/>
              <a:rect l="l" t="t" r="r" b="b"/>
              <a:pathLst>
                <a:path w="478154" h="173990">
                  <a:moveTo>
                    <a:pt x="27990" y="975"/>
                  </a:moveTo>
                  <a:lnTo>
                    <a:pt x="12971" y="975"/>
                  </a:lnTo>
                  <a:lnTo>
                    <a:pt x="0" y="71394"/>
                  </a:lnTo>
                  <a:lnTo>
                    <a:pt x="11704" y="71394"/>
                  </a:lnTo>
                  <a:lnTo>
                    <a:pt x="13849" y="55788"/>
                  </a:lnTo>
                  <a:lnTo>
                    <a:pt x="38089" y="55788"/>
                  </a:lnTo>
                  <a:lnTo>
                    <a:pt x="36149" y="45255"/>
                  </a:lnTo>
                  <a:lnTo>
                    <a:pt x="15605" y="45255"/>
                  </a:lnTo>
                  <a:lnTo>
                    <a:pt x="20383" y="15022"/>
                  </a:lnTo>
                  <a:lnTo>
                    <a:pt x="30578" y="15022"/>
                  </a:lnTo>
                  <a:lnTo>
                    <a:pt x="27990" y="975"/>
                  </a:lnTo>
                  <a:close/>
                </a:path>
                <a:path w="478154" h="173990">
                  <a:moveTo>
                    <a:pt x="38089" y="55788"/>
                  </a:moveTo>
                  <a:lnTo>
                    <a:pt x="27111" y="55788"/>
                  </a:lnTo>
                  <a:lnTo>
                    <a:pt x="29260" y="71394"/>
                  </a:lnTo>
                  <a:lnTo>
                    <a:pt x="40965" y="71394"/>
                  </a:lnTo>
                  <a:lnTo>
                    <a:pt x="38089" y="55788"/>
                  </a:lnTo>
                  <a:close/>
                </a:path>
                <a:path w="478154" h="173990">
                  <a:moveTo>
                    <a:pt x="30578" y="15022"/>
                  </a:moveTo>
                  <a:lnTo>
                    <a:pt x="20577" y="15022"/>
                  </a:lnTo>
                  <a:lnTo>
                    <a:pt x="25359" y="45255"/>
                  </a:lnTo>
                  <a:lnTo>
                    <a:pt x="36149" y="45255"/>
                  </a:lnTo>
                  <a:lnTo>
                    <a:pt x="30578" y="15022"/>
                  </a:lnTo>
                  <a:close/>
                </a:path>
                <a:path w="478154" h="173990">
                  <a:moveTo>
                    <a:pt x="68728" y="0"/>
                  </a:moveTo>
                  <a:lnTo>
                    <a:pt x="62748" y="0"/>
                  </a:lnTo>
                  <a:lnTo>
                    <a:pt x="60145" y="471"/>
                  </a:lnTo>
                  <a:lnTo>
                    <a:pt x="47988" y="59983"/>
                  </a:lnTo>
                  <a:lnTo>
                    <a:pt x="49483" y="64406"/>
                  </a:lnTo>
                  <a:lnTo>
                    <a:pt x="55465" y="70779"/>
                  </a:lnTo>
                  <a:lnTo>
                    <a:pt x="59367" y="72370"/>
                  </a:lnTo>
                  <a:lnTo>
                    <a:pt x="67039" y="72370"/>
                  </a:lnTo>
                  <a:lnTo>
                    <a:pt x="69333" y="71866"/>
                  </a:lnTo>
                  <a:lnTo>
                    <a:pt x="72778" y="69849"/>
                  </a:lnTo>
                  <a:lnTo>
                    <a:pt x="74549" y="68273"/>
                  </a:lnTo>
                  <a:lnTo>
                    <a:pt x="76370" y="66127"/>
                  </a:lnTo>
                  <a:lnTo>
                    <a:pt x="84467" y="66127"/>
                  </a:lnTo>
                  <a:lnTo>
                    <a:pt x="84467" y="61836"/>
                  </a:lnTo>
                  <a:lnTo>
                    <a:pt x="63658" y="61836"/>
                  </a:lnTo>
                  <a:lnTo>
                    <a:pt x="62194" y="61170"/>
                  </a:lnTo>
                  <a:lnTo>
                    <a:pt x="60505" y="58503"/>
                  </a:lnTo>
                  <a:lnTo>
                    <a:pt x="60081" y="56699"/>
                  </a:lnTo>
                  <a:lnTo>
                    <a:pt x="60081" y="15246"/>
                  </a:lnTo>
                  <a:lnTo>
                    <a:pt x="60603" y="13215"/>
                  </a:lnTo>
                  <a:lnTo>
                    <a:pt x="62683" y="11069"/>
                  </a:lnTo>
                  <a:lnTo>
                    <a:pt x="63950" y="10533"/>
                  </a:lnTo>
                  <a:lnTo>
                    <a:pt x="82322" y="10533"/>
                  </a:lnTo>
                  <a:lnTo>
                    <a:pt x="82011" y="9558"/>
                  </a:lnTo>
                  <a:lnTo>
                    <a:pt x="80874" y="7509"/>
                  </a:lnTo>
                  <a:lnTo>
                    <a:pt x="77817" y="3999"/>
                  </a:lnTo>
                  <a:lnTo>
                    <a:pt x="75912" y="2598"/>
                  </a:lnTo>
                  <a:lnTo>
                    <a:pt x="71362" y="518"/>
                  </a:lnTo>
                  <a:lnTo>
                    <a:pt x="68728" y="0"/>
                  </a:lnTo>
                  <a:close/>
                </a:path>
                <a:path w="478154" h="173990">
                  <a:moveTo>
                    <a:pt x="84467" y="66127"/>
                  </a:moveTo>
                  <a:lnTo>
                    <a:pt x="76370" y="66127"/>
                  </a:lnTo>
                  <a:lnTo>
                    <a:pt x="78612" y="71394"/>
                  </a:lnTo>
                  <a:lnTo>
                    <a:pt x="84467" y="71394"/>
                  </a:lnTo>
                  <a:lnTo>
                    <a:pt x="84467" y="66127"/>
                  </a:lnTo>
                  <a:close/>
                </a:path>
                <a:path w="478154" h="173990">
                  <a:moveTo>
                    <a:pt x="84467" y="35697"/>
                  </a:moveTo>
                  <a:lnTo>
                    <a:pt x="64667" y="35697"/>
                  </a:lnTo>
                  <a:lnTo>
                    <a:pt x="64667" y="45255"/>
                  </a:lnTo>
                  <a:lnTo>
                    <a:pt x="72370" y="45255"/>
                  </a:lnTo>
                  <a:lnTo>
                    <a:pt x="72370" y="55594"/>
                  </a:lnTo>
                  <a:lnTo>
                    <a:pt x="71885" y="58099"/>
                  </a:lnTo>
                  <a:lnTo>
                    <a:pt x="69933" y="61088"/>
                  </a:lnTo>
                  <a:lnTo>
                    <a:pt x="68209" y="61836"/>
                  </a:lnTo>
                  <a:lnTo>
                    <a:pt x="84467" y="61836"/>
                  </a:lnTo>
                  <a:lnTo>
                    <a:pt x="84467" y="35697"/>
                  </a:lnTo>
                  <a:close/>
                </a:path>
                <a:path w="478154" h="173990">
                  <a:moveTo>
                    <a:pt x="82322" y="10533"/>
                  </a:moveTo>
                  <a:lnTo>
                    <a:pt x="66617" y="10533"/>
                  </a:lnTo>
                  <a:lnTo>
                    <a:pt x="67640" y="10727"/>
                  </a:lnTo>
                  <a:lnTo>
                    <a:pt x="69397" y="11508"/>
                  </a:lnTo>
                  <a:lnTo>
                    <a:pt x="72370" y="21196"/>
                  </a:lnTo>
                  <a:lnTo>
                    <a:pt x="72370" y="23799"/>
                  </a:lnTo>
                  <a:lnTo>
                    <a:pt x="83880" y="23799"/>
                  </a:lnTo>
                  <a:lnTo>
                    <a:pt x="83880" y="16710"/>
                  </a:lnTo>
                  <a:lnTo>
                    <a:pt x="83500" y="14222"/>
                  </a:lnTo>
                  <a:lnTo>
                    <a:pt x="82322" y="10533"/>
                  </a:lnTo>
                  <a:close/>
                </a:path>
                <a:path w="478154" h="173990">
                  <a:moveTo>
                    <a:pt x="120488" y="975"/>
                  </a:moveTo>
                  <a:lnTo>
                    <a:pt x="96753" y="975"/>
                  </a:lnTo>
                  <a:lnTo>
                    <a:pt x="96753" y="71394"/>
                  </a:lnTo>
                  <a:lnTo>
                    <a:pt x="108850" y="71394"/>
                  </a:lnTo>
                  <a:lnTo>
                    <a:pt x="108850" y="42525"/>
                  </a:lnTo>
                  <a:lnTo>
                    <a:pt x="109955" y="42525"/>
                  </a:lnTo>
                  <a:lnTo>
                    <a:pt x="113350" y="42443"/>
                  </a:lnTo>
                  <a:lnTo>
                    <a:pt x="114311" y="42360"/>
                  </a:lnTo>
                  <a:lnTo>
                    <a:pt x="115092" y="42231"/>
                  </a:lnTo>
                  <a:lnTo>
                    <a:pt x="126599" y="42231"/>
                  </a:lnTo>
                  <a:lnTo>
                    <a:pt x="125723" y="39502"/>
                  </a:lnTo>
                  <a:lnTo>
                    <a:pt x="126763" y="39044"/>
                  </a:lnTo>
                  <a:lnTo>
                    <a:pt x="127786" y="38397"/>
                  </a:lnTo>
                  <a:lnTo>
                    <a:pt x="129801" y="36705"/>
                  </a:lnTo>
                  <a:lnTo>
                    <a:pt x="130712" y="35585"/>
                  </a:lnTo>
                  <a:lnTo>
                    <a:pt x="132340" y="32788"/>
                  </a:lnTo>
                  <a:lnTo>
                    <a:pt x="132421" y="32575"/>
                  </a:lnTo>
                  <a:lnTo>
                    <a:pt x="108850" y="32575"/>
                  </a:lnTo>
                  <a:lnTo>
                    <a:pt x="108850" y="10921"/>
                  </a:lnTo>
                  <a:lnTo>
                    <a:pt x="133124" y="10921"/>
                  </a:lnTo>
                  <a:lnTo>
                    <a:pt x="132483" y="8942"/>
                  </a:lnTo>
                  <a:lnTo>
                    <a:pt x="125594" y="2566"/>
                  </a:lnTo>
                  <a:lnTo>
                    <a:pt x="120488" y="975"/>
                  </a:lnTo>
                  <a:close/>
                </a:path>
                <a:path w="478154" h="173990">
                  <a:moveTo>
                    <a:pt x="126599" y="42231"/>
                  </a:moveTo>
                  <a:lnTo>
                    <a:pt x="115092" y="42231"/>
                  </a:lnTo>
                  <a:lnTo>
                    <a:pt x="123675" y="71394"/>
                  </a:lnTo>
                  <a:lnTo>
                    <a:pt x="135961" y="71394"/>
                  </a:lnTo>
                  <a:lnTo>
                    <a:pt x="126599" y="42231"/>
                  </a:lnTo>
                  <a:close/>
                </a:path>
                <a:path w="478154" h="173990">
                  <a:moveTo>
                    <a:pt x="133124" y="10921"/>
                  </a:moveTo>
                  <a:lnTo>
                    <a:pt x="116391" y="10921"/>
                  </a:lnTo>
                  <a:lnTo>
                    <a:pt x="118699" y="11689"/>
                  </a:lnTo>
                  <a:lnTo>
                    <a:pt x="121432" y="14744"/>
                  </a:lnTo>
                  <a:lnTo>
                    <a:pt x="122111" y="17589"/>
                  </a:lnTo>
                  <a:lnTo>
                    <a:pt x="122039" y="24612"/>
                  </a:lnTo>
                  <a:lnTo>
                    <a:pt x="121950" y="25570"/>
                  </a:lnTo>
                  <a:lnTo>
                    <a:pt x="114764" y="32575"/>
                  </a:lnTo>
                  <a:lnTo>
                    <a:pt x="132421" y="32575"/>
                  </a:lnTo>
                  <a:lnTo>
                    <a:pt x="132988" y="31081"/>
                  </a:lnTo>
                  <a:lnTo>
                    <a:pt x="133963" y="27049"/>
                  </a:lnTo>
                  <a:lnTo>
                    <a:pt x="134112" y="25570"/>
                  </a:lnTo>
                  <a:lnTo>
                    <a:pt x="134208" y="14269"/>
                  </a:lnTo>
                  <a:lnTo>
                    <a:pt x="133124" y="10921"/>
                  </a:lnTo>
                  <a:close/>
                </a:path>
                <a:path w="478154" h="173990">
                  <a:moveTo>
                    <a:pt x="159271" y="975"/>
                  </a:moveTo>
                  <a:lnTo>
                    <a:pt x="147179" y="975"/>
                  </a:lnTo>
                  <a:lnTo>
                    <a:pt x="147179" y="71394"/>
                  </a:lnTo>
                  <a:lnTo>
                    <a:pt x="159271" y="71394"/>
                  </a:lnTo>
                  <a:lnTo>
                    <a:pt x="159271" y="975"/>
                  </a:lnTo>
                  <a:close/>
                </a:path>
                <a:path w="478154" h="173990">
                  <a:moveTo>
                    <a:pt x="194158" y="0"/>
                  </a:moveTo>
                  <a:lnTo>
                    <a:pt x="187981" y="0"/>
                  </a:lnTo>
                  <a:lnTo>
                    <a:pt x="185234" y="471"/>
                  </a:lnTo>
                  <a:lnTo>
                    <a:pt x="172634" y="15572"/>
                  </a:lnTo>
                  <a:lnTo>
                    <a:pt x="172666" y="56991"/>
                  </a:lnTo>
                  <a:lnTo>
                    <a:pt x="187981" y="72370"/>
                  </a:lnTo>
                  <a:lnTo>
                    <a:pt x="194158" y="72370"/>
                  </a:lnTo>
                  <a:lnTo>
                    <a:pt x="207827" y="61836"/>
                  </a:lnTo>
                  <a:lnTo>
                    <a:pt x="188697" y="61836"/>
                  </a:lnTo>
                  <a:lnTo>
                    <a:pt x="187006" y="61203"/>
                  </a:lnTo>
                  <a:lnTo>
                    <a:pt x="185183" y="58668"/>
                  </a:lnTo>
                  <a:lnTo>
                    <a:pt x="184797" y="56991"/>
                  </a:lnTo>
                  <a:lnTo>
                    <a:pt x="184752" y="15572"/>
                  </a:lnTo>
                  <a:lnTo>
                    <a:pt x="185183" y="13704"/>
                  </a:lnTo>
                  <a:lnTo>
                    <a:pt x="187006" y="11167"/>
                  </a:lnTo>
                  <a:lnTo>
                    <a:pt x="188697" y="10533"/>
                  </a:lnTo>
                  <a:lnTo>
                    <a:pt x="207556" y="10533"/>
                  </a:lnTo>
                  <a:lnTo>
                    <a:pt x="207244" y="9558"/>
                  </a:lnTo>
                  <a:lnTo>
                    <a:pt x="206140" y="7509"/>
                  </a:lnTo>
                  <a:lnTo>
                    <a:pt x="203212" y="3999"/>
                  </a:lnTo>
                  <a:lnTo>
                    <a:pt x="201344" y="2598"/>
                  </a:lnTo>
                  <a:lnTo>
                    <a:pt x="196790" y="518"/>
                  </a:lnTo>
                  <a:lnTo>
                    <a:pt x="194158" y="0"/>
                  </a:lnTo>
                  <a:close/>
                </a:path>
                <a:path w="478154" h="173990">
                  <a:moveTo>
                    <a:pt x="209113" y="46230"/>
                  </a:moveTo>
                  <a:lnTo>
                    <a:pt x="197021" y="46230"/>
                  </a:lnTo>
                  <a:lnTo>
                    <a:pt x="197021" y="56991"/>
                  </a:lnTo>
                  <a:lnTo>
                    <a:pt x="196596" y="58747"/>
                  </a:lnTo>
                  <a:lnTo>
                    <a:pt x="194904" y="61221"/>
                  </a:lnTo>
                  <a:lnTo>
                    <a:pt x="193377" y="61836"/>
                  </a:lnTo>
                  <a:lnTo>
                    <a:pt x="207827" y="61836"/>
                  </a:lnTo>
                  <a:lnTo>
                    <a:pt x="208739" y="59137"/>
                  </a:lnTo>
                  <a:lnTo>
                    <a:pt x="209082" y="56991"/>
                  </a:lnTo>
                  <a:lnTo>
                    <a:pt x="209113" y="46230"/>
                  </a:lnTo>
                  <a:close/>
                </a:path>
                <a:path w="478154" h="173990">
                  <a:moveTo>
                    <a:pt x="207556" y="10533"/>
                  </a:moveTo>
                  <a:lnTo>
                    <a:pt x="192726" y="10533"/>
                  </a:lnTo>
                  <a:lnTo>
                    <a:pt x="194094" y="11198"/>
                  </a:lnTo>
                  <a:lnTo>
                    <a:pt x="196434" y="13867"/>
                  </a:lnTo>
                  <a:lnTo>
                    <a:pt x="196897" y="15572"/>
                  </a:lnTo>
                  <a:lnTo>
                    <a:pt x="197021" y="24479"/>
                  </a:lnTo>
                  <a:lnTo>
                    <a:pt x="209113" y="24479"/>
                  </a:lnTo>
                  <a:lnTo>
                    <a:pt x="209009" y="16027"/>
                  </a:lnTo>
                  <a:lnTo>
                    <a:pt x="208739" y="14241"/>
                  </a:lnTo>
                  <a:lnTo>
                    <a:pt x="207556" y="10533"/>
                  </a:lnTo>
                  <a:close/>
                </a:path>
                <a:path w="478154" h="173990">
                  <a:moveTo>
                    <a:pt x="233495" y="975"/>
                  </a:moveTo>
                  <a:lnTo>
                    <a:pt x="221404" y="975"/>
                  </a:lnTo>
                  <a:lnTo>
                    <a:pt x="221404" y="59756"/>
                  </a:lnTo>
                  <a:lnTo>
                    <a:pt x="223045" y="64406"/>
                  </a:lnTo>
                  <a:lnTo>
                    <a:pt x="229612" y="70779"/>
                  </a:lnTo>
                  <a:lnTo>
                    <a:pt x="234147" y="72370"/>
                  </a:lnTo>
                  <a:lnTo>
                    <a:pt x="245722" y="72370"/>
                  </a:lnTo>
                  <a:lnTo>
                    <a:pt x="250258" y="70779"/>
                  </a:lnTo>
                  <a:lnTo>
                    <a:pt x="256824" y="64406"/>
                  </a:lnTo>
                  <a:lnTo>
                    <a:pt x="257732" y="61836"/>
                  </a:lnTo>
                  <a:lnTo>
                    <a:pt x="235642" y="61836"/>
                  </a:lnTo>
                  <a:lnTo>
                    <a:pt x="233495" y="59269"/>
                  </a:lnTo>
                  <a:lnTo>
                    <a:pt x="233495" y="975"/>
                  </a:lnTo>
                  <a:close/>
                </a:path>
                <a:path w="478154" h="173990">
                  <a:moveTo>
                    <a:pt x="258466" y="975"/>
                  </a:moveTo>
                  <a:lnTo>
                    <a:pt x="246369" y="975"/>
                  </a:lnTo>
                  <a:lnTo>
                    <a:pt x="246369" y="59269"/>
                  </a:lnTo>
                  <a:lnTo>
                    <a:pt x="244228" y="61836"/>
                  </a:lnTo>
                  <a:lnTo>
                    <a:pt x="257732" y="61836"/>
                  </a:lnTo>
                  <a:lnTo>
                    <a:pt x="258466" y="59756"/>
                  </a:lnTo>
                  <a:lnTo>
                    <a:pt x="258466" y="975"/>
                  </a:lnTo>
                  <a:close/>
                </a:path>
                <a:path w="478154" h="173990">
                  <a:moveTo>
                    <a:pt x="281678" y="975"/>
                  </a:moveTo>
                  <a:lnTo>
                    <a:pt x="269586" y="975"/>
                  </a:lnTo>
                  <a:lnTo>
                    <a:pt x="269586" y="71394"/>
                  </a:lnTo>
                  <a:lnTo>
                    <a:pt x="300697" y="71394"/>
                  </a:lnTo>
                  <a:lnTo>
                    <a:pt x="300697" y="60860"/>
                  </a:lnTo>
                  <a:lnTo>
                    <a:pt x="281678" y="60860"/>
                  </a:lnTo>
                  <a:lnTo>
                    <a:pt x="281678" y="975"/>
                  </a:lnTo>
                  <a:close/>
                </a:path>
                <a:path w="478154" h="173990">
                  <a:moveTo>
                    <a:pt x="325473" y="11508"/>
                  </a:moveTo>
                  <a:lnTo>
                    <a:pt x="313376" y="11508"/>
                  </a:lnTo>
                  <a:lnTo>
                    <a:pt x="313376" y="71394"/>
                  </a:lnTo>
                  <a:lnTo>
                    <a:pt x="325473" y="71394"/>
                  </a:lnTo>
                  <a:lnTo>
                    <a:pt x="325473" y="11508"/>
                  </a:lnTo>
                  <a:close/>
                </a:path>
                <a:path w="478154" h="173990">
                  <a:moveTo>
                    <a:pt x="337176" y="975"/>
                  </a:moveTo>
                  <a:lnTo>
                    <a:pt x="301673" y="975"/>
                  </a:lnTo>
                  <a:lnTo>
                    <a:pt x="301673" y="11508"/>
                  </a:lnTo>
                  <a:lnTo>
                    <a:pt x="337176" y="11508"/>
                  </a:lnTo>
                  <a:lnTo>
                    <a:pt x="337176" y="975"/>
                  </a:lnTo>
                  <a:close/>
                </a:path>
                <a:path w="478154" h="173990">
                  <a:moveTo>
                    <a:pt x="356389" y="975"/>
                  </a:moveTo>
                  <a:lnTo>
                    <a:pt x="344297" y="975"/>
                  </a:lnTo>
                  <a:lnTo>
                    <a:pt x="344297" y="59756"/>
                  </a:lnTo>
                  <a:lnTo>
                    <a:pt x="345939" y="64406"/>
                  </a:lnTo>
                  <a:lnTo>
                    <a:pt x="352505" y="70779"/>
                  </a:lnTo>
                  <a:lnTo>
                    <a:pt x="357041" y="72370"/>
                  </a:lnTo>
                  <a:lnTo>
                    <a:pt x="368614" y="72370"/>
                  </a:lnTo>
                  <a:lnTo>
                    <a:pt x="373151" y="70779"/>
                  </a:lnTo>
                  <a:lnTo>
                    <a:pt x="379717" y="64406"/>
                  </a:lnTo>
                  <a:lnTo>
                    <a:pt x="380624" y="61836"/>
                  </a:lnTo>
                  <a:lnTo>
                    <a:pt x="358534" y="61836"/>
                  </a:lnTo>
                  <a:lnTo>
                    <a:pt x="356389" y="59269"/>
                  </a:lnTo>
                  <a:lnTo>
                    <a:pt x="356389" y="975"/>
                  </a:lnTo>
                  <a:close/>
                </a:path>
                <a:path w="478154" h="173990">
                  <a:moveTo>
                    <a:pt x="381359" y="975"/>
                  </a:moveTo>
                  <a:lnTo>
                    <a:pt x="369262" y="975"/>
                  </a:lnTo>
                  <a:lnTo>
                    <a:pt x="369262" y="59269"/>
                  </a:lnTo>
                  <a:lnTo>
                    <a:pt x="367121" y="61836"/>
                  </a:lnTo>
                  <a:lnTo>
                    <a:pt x="380624" y="61836"/>
                  </a:lnTo>
                  <a:lnTo>
                    <a:pt x="381359" y="59756"/>
                  </a:lnTo>
                  <a:lnTo>
                    <a:pt x="381359" y="975"/>
                  </a:lnTo>
                  <a:close/>
                </a:path>
                <a:path w="478154" h="173990">
                  <a:moveTo>
                    <a:pt x="416797" y="975"/>
                  </a:moveTo>
                  <a:lnTo>
                    <a:pt x="393062" y="975"/>
                  </a:lnTo>
                  <a:lnTo>
                    <a:pt x="393062" y="71394"/>
                  </a:lnTo>
                  <a:lnTo>
                    <a:pt x="405159" y="71394"/>
                  </a:lnTo>
                  <a:lnTo>
                    <a:pt x="405159" y="42525"/>
                  </a:lnTo>
                  <a:lnTo>
                    <a:pt x="406264" y="42525"/>
                  </a:lnTo>
                  <a:lnTo>
                    <a:pt x="409658" y="42443"/>
                  </a:lnTo>
                  <a:lnTo>
                    <a:pt x="410620" y="42360"/>
                  </a:lnTo>
                  <a:lnTo>
                    <a:pt x="411401" y="42231"/>
                  </a:lnTo>
                  <a:lnTo>
                    <a:pt x="422908" y="42231"/>
                  </a:lnTo>
                  <a:lnTo>
                    <a:pt x="422032" y="39502"/>
                  </a:lnTo>
                  <a:lnTo>
                    <a:pt x="423072" y="39044"/>
                  </a:lnTo>
                  <a:lnTo>
                    <a:pt x="424094" y="38397"/>
                  </a:lnTo>
                  <a:lnTo>
                    <a:pt x="426114" y="36705"/>
                  </a:lnTo>
                  <a:lnTo>
                    <a:pt x="427020" y="35585"/>
                  </a:lnTo>
                  <a:lnTo>
                    <a:pt x="428649" y="32788"/>
                  </a:lnTo>
                  <a:lnTo>
                    <a:pt x="428730" y="32575"/>
                  </a:lnTo>
                  <a:lnTo>
                    <a:pt x="405159" y="32575"/>
                  </a:lnTo>
                  <a:lnTo>
                    <a:pt x="405159" y="10921"/>
                  </a:lnTo>
                  <a:lnTo>
                    <a:pt x="429433" y="10921"/>
                  </a:lnTo>
                  <a:lnTo>
                    <a:pt x="428792" y="8942"/>
                  </a:lnTo>
                  <a:lnTo>
                    <a:pt x="421902" y="2566"/>
                  </a:lnTo>
                  <a:lnTo>
                    <a:pt x="416797" y="975"/>
                  </a:lnTo>
                  <a:close/>
                </a:path>
                <a:path w="478154" h="173990">
                  <a:moveTo>
                    <a:pt x="422908" y="42231"/>
                  </a:moveTo>
                  <a:lnTo>
                    <a:pt x="411401" y="42231"/>
                  </a:lnTo>
                  <a:lnTo>
                    <a:pt x="419983" y="71394"/>
                  </a:lnTo>
                  <a:lnTo>
                    <a:pt x="432273" y="71394"/>
                  </a:lnTo>
                  <a:lnTo>
                    <a:pt x="422908" y="42231"/>
                  </a:lnTo>
                  <a:close/>
                </a:path>
                <a:path w="478154" h="173990">
                  <a:moveTo>
                    <a:pt x="429433" y="10921"/>
                  </a:moveTo>
                  <a:lnTo>
                    <a:pt x="412700" y="10921"/>
                  </a:lnTo>
                  <a:lnTo>
                    <a:pt x="415008" y="11689"/>
                  </a:lnTo>
                  <a:lnTo>
                    <a:pt x="417741" y="14744"/>
                  </a:lnTo>
                  <a:lnTo>
                    <a:pt x="418424" y="17589"/>
                  </a:lnTo>
                  <a:lnTo>
                    <a:pt x="418350" y="24612"/>
                  </a:lnTo>
                  <a:lnTo>
                    <a:pt x="418259" y="25570"/>
                  </a:lnTo>
                  <a:lnTo>
                    <a:pt x="411073" y="32575"/>
                  </a:lnTo>
                  <a:lnTo>
                    <a:pt x="428730" y="32575"/>
                  </a:lnTo>
                  <a:lnTo>
                    <a:pt x="429296" y="31081"/>
                  </a:lnTo>
                  <a:lnTo>
                    <a:pt x="430272" y="27049"/>
                  </a:lnTo>
                  <a:lnTo>
                    <a:pt x="430420" y="25570"/>
                  </a:lnTo>
                  <a:lnTo>
                    <a:pt x="430517" y="14269"/>
                  </a:lnTo>
                  <a:lnTo>
                    <a:pt x="429433" y="10921"/>
                  </a:lnTo>
                  <a:close/>
                </a:path>
                <a:path w="478154" h="173990">
                  <a:moveTo>
                    <a:pt x="465142" y="975"/>
                  </a:moveTo>
                  <a:lnTo>
                    <a:pt x="450122" y="975"/>
                  </a:lnTo>
                  <a:lnTo>
                    <a:pt x="437147" y="71394"/>
                  </a:lnTo>
                  <a:lnTo>
                    <a:pt x="448852" y="71394"/>
                  </a:lnTo>
                  <a:lnTo>
                    <a:pt x="450997" y="55788"/>
                  </a:lnTo>
                  <a:lnTo>
                    <a:pt x="475238" y="55788"/>
                  </a:lnTo>
                  <a:lnTo>
                    <a:pt x="473298" y="45255"/>
                  </a:lnTo>
                  <a:lnTo>
                    <a:pt x="452755" y="45255"/>
                  </a:lnTo>
                  <a:lnTo>
                    <a:pt x="457531" y="15022"/>
                  </a:lnTo>
                  <a:lnTo>
                    <a:pt x="467729" y="15022"/>
                  </a:lnTo>
                  <a:lnTo>
                    <a:pt x="465142" y="975"/>
                  </a:lnTo>
                  <a:close/>
                </a:path>
                <a:path w="478154" h="173990">
                  <a:moveTo>
                    <a:pt x="475238" y="55788"/>
                  </a:moveTo>
                  <a:lnTo>
                    <a:pt x="464263" y="55788"/>
                  </a:lnTo>
                  <a:lnTo>
                    <a:pt x="466408" y="71394"/>
                  </a:lnTo>
                  <a:lnTo>
                    <a:pt x="478113" y="71394"/>
                  </a:lnTo>
                  <a:lnTo>
                    <a:pt x="475238" y="55788"/>
                  </a:lnTo>
                  <a:close/>
                </a:path>
                <a:path w="478154" h="173990">
                  <a:moveTo>
                    <a:pt x="467729" y="15022"/>
                  </a:moveTo>
                  <a:lnTo>
                    <a:pt x="457729" y="15022"/>
                  </a:lnTo>
                  <a:lnTo>
                    <a:pt x="462507" y="45255"/>
                  </a:lnTo>
                  <a:lnTo>
                    <a:pt x="473298" y="45255"/>
                  </a:lnTo>
                  <a:lnTo>
                    <a:pt x="467729" y="15022"/>
                  </a:lnTo>
                  <a:close/>
                </a:path>
                <a:path w="478154" h="173990">
                  <a:moveTo>
                    <a:pt x="192041" y="103331"/>
                  </a:moveTo>
                  <a:lnTo>
                    <a:pt x="158292" y="103331"/>
                  </a:lnTo>
                  <a:lnTo>
                    <a:pt x="158292" y="173753"/>
                  </a:lnTo>
                  <a:lnTo>
                    <a:pt x="170388" y="173753"/>
                  </a:lnTo>
                  <a:lnTo>
                    <a:pt x="170388" y="142542"/>
                  </a:lnTo>
                  <a:lnTo>
                    <a:pt x="186576" y="142542"/>
                  </a:lnTo>
                  <a:lnTo>
                    <a:pt x="186576" y="132007"/>
                  </a:lnTo>
                  <a:lnTo>
                    <a:pt x="170388" y="132007"/>
                  </a:lnTo>
                  <a:lnTo>
                    <a:pt x="170388" y="113868"/>
                  </a:lnTo>
                  <a:lnTo>
                    <a:pt x="192041" y="113868"/>
                  </a:lnTo>
                  <a:lnTo>
                    <a:pt x="192041" y="103331"/>
                  </a:lnTo>
                  <a:close/>
                </a:path>
                <a:path w="478154" h="173990">
                  <a:moveTo>
                    <a:pt x="221302" y="103331"/>
                  </a:moveTo>
                  <a:lnTo>
                    <a:pt x="206283" y="103331"/>
                  </a:lnTo>
                  <a:lnTo>
                    <a:pt x="193309" y="173753"/>
                  </a:lnTo>
                  <a:lnTo>
                    <a:pt x="205013" y="173753"/>
                  </a:lnTo>
                  <a:lnTo>
                    <a:pt x="207158" y="158148"/>
                  </a:lnTo>
                  <a:lnTo>
                    <a:pt x="231402" y="158148"/>
                  </a:lnTo>
                  <a:lnTo>
                    <a:pt x="229461" y="147614"/>
                  </a:lnTo>
                  <a:lnTo>
                    <a:pt x="208914" y="147614"/>
                  </a:lnTo>
                  <a:lnTo>
                    <a:pt x="213696" y="117377"/>
                  </a:lnTo>
                  <a:lnTo>
                    <a:pt x="223890" y="117377"/>
                  </a:lnTo>
                  <a:lnTo>
                    <a:pt x="221302" y="103331"/>
                  </a:lnTo>
                  <a:close/>
                </a:path>
                <a:path w="478154" h="173990">
                  <a:moveTo>
                    <a:pt x="231402" y="158148"/>
                  </a:moveTo>
                  <a:lnTo>
                    <a:pt x="220425" y="158148"/>
                  </a:lnTo>
                  <a:lnTo>
                    <a:pt x="222570" y="173753"/>
                  </a:lnTo>
                  <a:lnTo>
                    <a:pt x="234278" y="173753"/>
                  </a:lnTo>
                  <a:lnTo>
                    <a:pt x="231402" y="158148"/>
                  </a:lnTo>
                  <a:close/>
                </a:path>
                <a:path w="478154" h="173990">
                  <a:moveTo>
                    <a:pt x="223890" y="117377"/>
                  </a:moveTo>
                  <a:lnTo>
                    <a:pt x="213890" y="117377"/>
                  </a:lnTo>
                  <a:lnTo>
                    <a:pt x="218671" y="147614"/>
                  </a:lnTo>
                  <a:lnTo>
                    <a:pt x="229461" y="147614"/>
                  </a:lnTo>
                  <a:lnTo>
                    <a:pt x="223890" y="117377"/>
                  </a:lnTo>
                  <a:close/>
                </a:path>
                <a:path w="478154" h="173990">
                  <a:moveTo>
                    <a:pt x="256514" y="103331"/>
                  </a:moveTo>
                  <a:lnTo>
                    <a:pt x="240616" y="103331"/>
                  </a:lnTo>
                  <a:lnTo>
                    <a:pt x="240616" y="173753"/>
                  </a:lnTo>
                  <a:lnTo>
                    <a:pt x="251151" y="173753"/>
                  </a:lnTo>
                  <a:lnTo>
                    <a:pt x="251151" y="118742"/>
                  </a:lnTo>
                  <a:lnTo>
                    <a:pt x="259728" y="118742"/>
                  </a:lnTo>
                  <a:lnTo>
                    <a:pt x="256514" y="103331"/>
                  </a:lnTo>
                  <a:close/>
                </a:path>
                <a:path w="478154" h="173990">
                  <a:moveTo>
                    <a:pt x="259728" y="118742"/>
                  </a:moveTo>
                  <a:lnTo>
                    <a:pt x="251345" y="118742"/>
                  </a:lnTo>
                  <a:lnTo>
                    <a:pt x="262267" y="173753"/>
                  </a:lnTo>
                  <a:lnTo>
                    <a:pt x="268121" y="173753"/>
                  </a:lnTo>
                  <a:lnTo>
                    <a:pt x="273930" y="144492"/>
                  </a:lnTo>
                  <a:lnTo>
                    <a:pt x="265097" y="144492"/>
                  </a:lnTo>
                  <a:lnTo>
                    <a:pt x="259728" y="118742"/>
                  </a:lnTo>
                  <a:close/>
                </a:path>
                <a:path w="478154" h="173990">
                  <a:moveTo>
                    <a:pt x="289772" y="118742"/>
                  </a:moveTo>
                  <a:lnTo>
                    <a:pt x="279241" y="118742"/>
                  </a:lnTo>
                  <a:lnTo>
                    <a:pt x="279241" y="173753"/>
                  </a:lnTo>
                  <a:lnTo>
                    <a:pt x="289772" y="173753"/>
                  </a:lnTo>
                  <a:lnTo>
                    <a:pt x="289772" y="118742"/>
                  </a:lnTo>
                  <a:close/>
                </a:path>
                <a:path w="478154" h="173990">
                  <a:moveTo>
                    <a:pt x="289772" y="103331"/>
                  </a:moveTo>
                  <a:lnTo>
                    <a:pt x="273874" y="103331"/>
                  </a:lnTo>
                  <a:lnTo>
                    <a:pt x="265291" y="144492"/>
                  </a:lnTo>
                  <a:lnTo>
                    <a:pt x="273930" y="144492"/>
                  </a:lnTo>
                  <a:lnTo>
                    <a:pt x="279043" y="118742"/>
                  </a:lnTo>
                  <a:lnTo>
                    <a:pt x="289772" y="118742"/>
                  </a:lnTo>
                  <a:lnTo>
                    <a:pt x="289772" y="103331"/>
                  </a:lnTo>
                  <a:close/>
                </a:path>
                <a:path w="478154" h="173990">
                  <a:moveTo>
                    <a:pt x="314643" y="103331"/>
                  </a:moveTo>
                  <a:lnTo>
                    <a:pt x="302552" y="103331"/>
                  </a:lnTo>
                  <a:lnTo>
                    <a:pt x="302552" y="173753"/>
                  </a:lnTo>
                  <a:lnTo>
                    <a:pt x="314643" y="173753"/>
                  </a:lnTo>
                  <a:lnTo>
                    <a:pt x="314643" y="103331"/>
                  </a:lnTo>
                  <a:close/>
                </a:path>
                <a:path w="478154" h="173990">
                  <a:moveTo>
                    <a:pt x="339516" y="103331"/>
                  </a:moveTo>
                  <a:lnTo>
                    <a:pt x="327423" y="103331"/>
                  </a:lnTo>
                  <a:lnTo>
                    <a:pt x="327423" y="173753"/>
                  </a:lnTo>
                  <a:lnTo>
                    <a:pt x="358534" y="173753"/>
                  </a:lnTo>
                  <a:lnTo>
                    <a:pt x="358534" y="163220"/>
                  </a:lnTo>
                  <a:lnTo>
                    <a:pt x="339516" y="163220"/>
                  </a:lnTo>
                  <a:lnTo>
                    <a:pt x="339516" y="103331"/>
                  </a:lnTo>
                  <a:close/>
                </a:path>
                <a:path w="478154" h="173990">
                  <a:moveTo>
                    <a:pt x="379699" y="103331"/>
                  </a:moveTo>
                  <a:lnTo>
                    <a:pt x="367606" y="103331"/>
                  </a:lnTo>
                  <a:lnTo>
                    <a:pt x="367606" y="173753"/>
                  </a:lnTo>
                  <a:lnTo>
                    <a:pt x="379699" y="173753"/>
                  </a:lnTo>
                  <a:lnTo>
                    <a:pt x="379699" y="103331"/>
                  </a:lnTo>
                  <a:close/>
                </a:path>
                <a:path w="478154" h="173990">
                  <a:moveTo>
                    <a:pt x="416373" y="103331"/>
                  </a:moveTo>
                  <a:lnTo>
                    <a:pt x="401353" y="103331"/>
                  </a:lnTo>
                  <a:lnTo>
                    <a:pt x="388382" y="173753"/>
                  </a:lnTo>
                  <a:lnTo>
                    <a:pt x="400086" y="173753"/>
                  </a:lnTo>
                  <a:lnTo>
                    <a:pt x="402231" y="158148"/>
                  </a:lnTo>
                  <a:lnTo>
                    <a:pt x="426472" y="158148"/>
                  </a:lnTo>
                  <a:lnTo>
                    <a:pt x="424531" y="147614"/>
                  </a:lnTo>
                  <a:lnTo>
                    <a:pt x="403988" y="147614"/>
                  </a:lnTo>
                  <a:lnTo>
                    <a:pt x="408766" y="117377"/>
                  </a:lnTo>
                  <a:lnTo>
                    <a:pt x="418961" y="117377"/>
                  </a:lnTo>
                  <a:lnTo>
                    <a:pt x="416373" y="103331"/>
                  </a:lnTo>
                  <a:close/>
                </a:path>
                <a:path w="478154" h="173990">
                  <a:moveTo>
                    <a:pt x="426472" y="158148"/>
                  </a:moveTo>
                  <a:lnTo>
                    <a:pt x="415498" y="158148"/>
                  </a:lnTo>
                  <a:lnTo>
                    <a:pt x="417643" y="173753"/>
                  </a:lnTo>
                  <a:lnTo>
                    <a:pt x="429347" y="173753"/>
                  </a:lnTo>
                  <a:lnTo>
                    <a:pt x="426472" y="158148"/>
                  </a:lnTo>
                  <a:close/>
                </a:path>
                <a:path w="478154" h="173990">
                  <a:moveTo>
                    <a:pt x="418961" y="117377"/>
                  </a:moveTo>
                  <a:lnTo>
                    <a:pt x="408960" y="117377"/>
                  </a:lnTo>
                  <a:lnTo>
                    <a:pt x="413740" y="147614"/>
                  </a:lnTo>
                  <a:lnTo>
                    <a:pt x="424531" y="147614"/>
                  </a:lnTo>
                  <a:lnTo>
                    <a:pt x="418961" y="117377"/>
                  </a:lnTo>
                  <a:close/>
                </a:path>
                <a:path w="478154" h="173990">
                  <a:moveTo>
                    <a:pt x="460105" y="103331"/>
                  </a:moveTo>
                  <a:lnTo>
                    <a:pt x="436370" y="103331"/>
                  </a:lnTo>
                  <a:lnTo>
                    <a:pt x="436370" y="173753"/>
                  </a:lnTo>
                  <a:lnTo>
                    <a:pt x="448463" y="173753"/>
                  </a:lnTo>
                  <a:lnTo>
                    <a:pt x="448463" y="144881"/>
                  </a:lnTo>
                  <a:lnTo>
                    <a:pt x="450691" y="144867"/>
                  </a:lnTo>
                  <a:lnTo>
                    <a:pt x="452967" y="144799"/>
                  </a:lnTo>
                  <a:lnTo>
                    <a:pt x="453928" y="144720"/>
                  </a:lnTo>
                  <a:lnTo>
                    <a:pt x="454709" y="144589"/>
                  </a:lnTo>
                  <a:lnTo>
                    <a:pt x="466214" y="144589"/>
                  </a:lnTo>
                  <a:lnTo>
                    <a:pt x="465336" y="141857"/>
                  </a:lnTo>
                  <a:lnTo>
                    <a:pt x="466380" y="141404"/>
                  </a:lnTo>
                  <a:lnTo>
                    <a:pt x="467403" y="140752"/>
                  </a:lnTo>
                  <a:lnTo>
                    <a:pt x="469418" y="139059"/>
                  </a:lnTo>
                  <a:lnTo>
                    <a:pt x="470329" y="137941"/>
                  </a:lnTo>
                  <a:lnTo>
                    <a:pt x="471953" y="135143"/>
                  </a:lnTo>
                  <a:lnTo>
                    <a:pt x="472034" y="134931"/>
                  </a:lnTo>
                  <a:lnTo>
                    <a:pt x="448463" y="134931"/>
                  </a:lnTo>
                  <a:lnTo>
                    <a:pt x="448463" y="113281"/>
                  </a:lnTo>
                  <a:lnTo>
                    <a:pt x="472742" y="113281"/>
                  </a:lnTo>
                  <a:lnTo>
                    <a:pt x="472100" y="111297"/>
                  </a:lnTo>
                  <a:lnTo>
                    <a:pt x="465209" y="104924"/>
                  </a:lnTo>
                  <a:lnTo>
                    <a:pt x="460105" y="103331"/>
                  </a:lnTo>
                  <a:close/>
                </a:path>
                <a:path w="478154" h="173990">
                  <a:moveTo>
                    <a:pt x="466214" y="144589"/>
                  </a:moveTo>
                  <a:lnTo>
                    <a:pt x="454709" y="144589"/>
                  </a:lnTo>
                  <a:lnTo>
                    <a:pt x="463288" y="173753"/>
                  </a:lnTo>
                  <a:lnTo>
                    <a:pt x="475578" y="173753"/>
                  </a:lnTo>
                  <a:lnTo>
                    <a:pt x="466214" y="144589"/>
                  </a:lnTo>
                  <a:close/>
                </a:path>
                <a:path w="478154" h="173990">
                  <a:moveTo>
                    <a:pt x="472742" y="113281"/>
                  </a:moveTo>
                  <a:lnTo>
                    <a:pt x="456008" y="113281"/>
                  </a:lnTo>
                  <a:lnTo>
                    <a:pt x="458316" y="114044"/>
                  </a:lnTo>
                  <a:lnTo>
                    <a:pt x="461045" y="117100"/>
                  </a:lnTo>
                  <a:lnTo>
                    <a:pt x="461728" y="119945"/>
                  </a:lnTo>
                  <a:lnTo>
                    <a:pt x="461656" y="126968"/>
                  </a:lnTo>
                  <a:lnTo>
                    <a:pt x="461567" y="127925"/>
                  </a:lnTo>
                  <a:lnTo>
                    <a:pt x="454381" y="134931"/>
                  </a:lnTo>
                  <a:lnTo>
                    <a:pt x="472034" y="134931"/>
                  </a:lnTo>
                  <a:lnTo>
                    <a:pt x="472605" y="133437"/>
                  </a:lnTo>
                  <a:lnTo>
                    <a:pt x="473580" y="129405"/>
                  </a:lnTo>
                  <a:lnTo>
                    <a:pt x="473729" y="127925"/>
                  </a:lnTo>
                  <a:lnTo>
                    <a:pt x="473825" y="116629"/>
                  </a:lnTo>
                  <a:lnTo>
                    <a:pt x="472742" y="113281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2332" y="5230124"/>
            <a:ext cx="246023" cy="28539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952626" y="5346246"/>
            <a:ext cx="4000" cy="169516"/>
          </a:xfrm>
          <a:custGeom>
            <a:avLst/>
            <a:gdLst/>
            <a:ahLst/>
            <a:cxnLst/>
            <a:rect l="l" t="t" r="r" b="b"/>
            <a:pathLst>
              <a:path w="5079" h="215265">
                <a:moveTo>
                  <a:pt x="4644" y="0"/>
                </a:moveTo>
                <a:lnTo>
                  <a:pt x="0" y="0"/>
                </a:lnTo>
                <a:lnTo>
                  <a:pt x="0" y="214951"/>
                </a:lnTo>
                <a:lnTo>
                  <a:pt x="4644" y="214951"/>
                </a:lnTo>
                <a:lnTo>
                  <a:pt x="4644" y="0"/>
                </a:lnTo>
                <a:close/>
              </a:path>
            </a:pathLst>
          </a:custGeom>
          <a:solidFill>
            <a:srgbClr val="005680"/>
          </a:solidFill>
        </p:spPr>
        <p:txBody>
          <a:bodyPr wrap="square" lIns="0" tIns="0" rIns="0" bIns="0" rtlCol="0"/>
          <a:lstStyle/>
          <a:p>
            <a:endParaRPr sz="1418"/>
          </a:p>
        </p:txBody>
      </p:sp>
      <p:grpSp>
        <p:nvGrpSpPr>
          <p:cNvPr id="18" name="object 18"/>
          <p:cNvGrpSpPr/>
          <p:nvPr/>
        </p:nvGrpSpPr>
        <p:grpSpPr>
          <a:xfrm>
            <a:off x="4949169" y="5341183"/>
            <a:ext cx="468545" cy="172517"/>
            <a:chOff x="3484709" y="6782644"/>
            <a:chExt cx="594995" cy="21907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2608" y="6963061"/>
              <a:ext cx="494553" cy="385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4709" y="6782644"/>
              <a:ext cx="594921" cy="15991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021027" y="5078468"/>
            <a:ext cx="358535" cy="435542"/>
            <a:chOff x="4845837" y="6449028"/>
            <a:chExt cx="455295" cy="553085"/>
          </a:xfrm>
        </p:grpSpPr>
        <p:sp>
          <p:nvSpPr>
            <p:cNvPr id="22" name="object 22"/>
            <p:cNvSpPr/>
            <p:nvPr/>
          </p:nvSpPr>
          <p:spPr>
            <a:xfrm>
              <a:off x="4845837" y="6807112"/>
              <a:ext cx="454659" cy="138430"/>
            </a:xfrm>
            <a:custGeom>
              <a:avLst/>
              <a:gdLst/>
              <a:ahLst/>
              <a:cxnLst/>
              <a:rect l="l" t="t" r="r" b="b"/>
              <a:pathLst>
                <a:path w="454660" h="138429">
                  <a:moveTo>
                    <a:pt x="117640" y="36677"/>
                  </a:moveTo>
                  <a:lnTo>
                    <a:pt x="116890" y="28879"/>
                  </a:lnTo>
                  <a:lnTo>
                    <a:pt x="114630" y="22161"/>
                  </a:lnTo>
                  <a:lnTo>
                    <a:pt x="110871" y="16510"/>
                  </a:lnTo>
                  <a:lnTo>
                    <a:pt x="105981" y="12242"/>
                  </a:lnTo>
                  <a:lnTo>
                    <a:pt x="105613" y="11912"/>
                  </a:lnTo>
                  <a:lnTo>
                    <a:pt x="98818" y="8382"/>
                  </a:lnTo>
                  <a:lnTo>
                    <a:pt x="90500" y="5842"/>
                  </a:lnTo>
                  <a:lnTo>
                    <a:pt x="83134" y="4724"/>
                  </a:lnTo>
                  <a:lnTo>
                    <a:pt x="83134" y="31521"/>
                  </a:lnTo>
                  <a:lnTo>
                    <a:pt x="83134" y="51079"/>
                  </a:lnTo>
                  <a:lnTo>
                    <a:pt x="80619" y="58254"/>
                  </a:lnTo>
                  <a:lnTo>
                    <a:pt x="70535" y="67576"/>
                  </a:lnTo>
                  <a:lnTo>
                    <a:pt x="63182" y="69900"/>
                  </a:lnTo>
                  <a:lnTo>
                    <a:pt x="49784" y="69900"/>
                  </a:lnTo>
                  <a:lnTo>
                    <a:pt x="49784" y="12242"/>
                  </a:lnTo>
                  <a:lnTo>
                    <a:pt x="66865" y="12242"/>
                  </a:lnTo>
                  <a:lnTo>
                    <a:pt x="73621" y="14643"/>
                  </a:lnTo>
                  <a:lnTo>
                    <a:pt x="81241" y="24193"/>
                  </a:lnTo>
                  <a:lnTo>
                    <a:pt x="83134" y="31521"/>
                  </a:lnTo>
                  <a:lnTo>
                    <a:pt x="83134" y="4724"/>
                  </a:lnTo>
                  <a:lnTo>
                    <a:pt x="80645" y="4330"/>
                  </a:lnTo>
                  <a:lnTo>
                    <a:pt x="69253" y="3822"/>
                  </a:lnTo>
                  <a:lnTo>
                    <a:pt x="1193" y="3822"/>
                  </a:lnTo>
                  <a:lnTo>
                    <a:pt x="0" y="5080"/>
                  </a:lnTo>
                  <a:lnTo>
                    <a:pt x="0" y="9994"/>
                  </a:lnTo>
                  <a:lnTo>
                    <a:pt x="901" y="11176"/>
                  </a:lnTo>
                  <a:lnTo>
                    <a:pt x="3289" y="11607"/>
                  </a:lnTo>
                  <a:lnTo>
                    <a:pt x="8890" y="12788"/>
                  </a:lnTo>
                  <a:lnTo>
                    <a:pt x="18389" y="21564"/>
                  </a:lnTo>
                  <a:lnTo>
                    <a:pt x="18389" y="118884"/>
                  </a:lnTo>
                  <a:lnTo>
                    <a:pt x="18021" y="120853"/>
                  </a:lnTo>
                  <a:lnTo>
                    <a:pt x="16548" y="123698"/>
                  </a:lnTo>
                  <a:lnTo>
                    <a:pt x="15036" y="124904"/>
                  </a:lnTo>
                  <a:lnTo>
                    <a:pt x="12725" y="125882"/>
                  </a:lnTo>
                  <a:lnTo>
                    <a:pt x="11607" y="126390"/>
                  </a:lnTo>
                  <a:lnTo>
                    <a:pt x="9639" y="126809"/>
                  </a:lnTo>
                  <a:lnTo>
                    <a:pt x="1143" y="127800"/>
                  </a:lnTo>
                  <a:lnTo>
                    <a:pt x="114" y="129006"/>
                  </a:lnTo>
                  <a:lnTo>
                    <a:pt x="0" y="133731"/>
                  </a:lnTo>
                  <a:lnTo>
                    <a:pt x="1346" y="135140"/>
                  </a:lnTo>
                  <a:lnTo>
                    <a:pt x="66802" y="135140"/>
                  </a:lnTo>
                  <a:lnTo>
                    <a:pt x="68021" y="133883"/>
                  </a:lnTo>
                  <a:lnTo>
                    <a:pt x="68021" y="129006"/>
                  </a:lnTo>
                  <a:lnTo>
                    <a:pt x="67056" y="127838"/>
                  </a:lnTo>
                  <a:lnTo>
                    <a:pt x="64414" y="127431"/>
                  </a:lnTo>
                  <a:lnTo>
                    <a:pt x="62928" y="127152"/>
                  </a:lnTo>
                  <a:lnTo>
                    <a:pt x="49784" y="117754"/>
                  </a:lnTo>
                  <a:lnTo>
                    <a:pt x="49784" y="78600"/>
                  </a:lnTo>
                  <a:lnTo>
                    <a:pt x="68541" y="78600"/>
                  </a:lnTo>
                  <a:lnTo>
                    <a:pt x="76200" y="77825"/>
                  </a:lnTo>
                  <a:lnTo>
                    <a:pt x="89827" y="74739"/>
                  </a:lnTo>
                  <a:lnTo>
                    <a:pt x="95872" y="72250"/>
                  </a:lnTo>
                  <a:lnTo>
                    <a:pt x="99479" y="69900"/>
                  </a:lnTo>
                  <a:lnTo>
                    <a:pt x="106311" y="65455"/>
                  </a:lnTo>
                  <a:lnTo>
                    <a:pt x="110337" y="61125"/>
                  </a:lnTo>
                  <a:lnTo>
                    <a:pt x="116179" y="50444"/>
                  </a:lnTo>
                  <a:lnTo>
                    <a:pt x="117640" y="44081"/>
                  </a:lnTo>
                  <a:lnTo>
                    <a:pt x="117640" y="36677"/>
                  </a:lnTo>
                  <a:close/>
                </a:path>
                <a:path w="454660" h="138429">
                  <a:moveTo>
                    <a:pt x="167944" y="12814"/>
                  </a:moveTo>
                  <a:lnTo>
                    <a:pt x="166230" y="8813"/>
                  </a:lnTo>
                  <a:lnTo>
                    <a:pt x="159397" y="2133"/>
                  </a:lnTo>
                  <a:lnTo>
                    <a:pt x="155295" y="482"/>
                  </a:lnTo>
                  <a:lnTo>
                    <a:pt x="145745" y="482"/>
                  </a:lnTo>
                  <a:lnTo>
                    <a:pt x="141630" y="2133"/>
                  </a:lnTo>
                  <a:lnTo>
                    <a:pt x="134734" y="8813"/>
                  </a:lnTo>
                  <a:lnTo>
                    <a:pt x="133007" y="12814"/>
                  </a:lnTo>
                  <a:lnTo>
                    <a:pt x="133007" y="22199"/>
                  </a:lnTo>
                  <a:lnTo>
                    <a:pt x="134734" y="26187"/>
                  </a:lnTo>
                  <a:lnTo>
                    <a:pt x="141630" y="32791"/>
                  </a:lnTo>
                  <a:lnTo>
                    <a:pt x="145745" y="34442"/>
                  </a:lnTo>
                  <a:lnTo>
                    <a:pt x="155232" y="34442"/>
                  </a:lnTo>
                  <a:lnTo>
                    <a:pt x="159321" y="32791"/>
                  </a:lnTo>
                  <a:lnTo>
                    <a:pt x="166217" y="26187"/>
                  </a:lnTo>
                  <a:lnTo>
                    <a:pt x="167944" y="22199"/>
                  </a:lnTo>
                  <a:lnTo>
                    <a:pt x="167944" y="12814"/>
                  </a:lnTo>
                  <a:close/>
                </a:path>
                <a:path w="454660" h="138429">
                  <a:moveTo>
                    <a:pt x="180860" y="129387"/>
                  </a:moveTo>
                  <a:lnTo>
                    <a:pt x="179908" y="128295"/>
                  </a:lnTo>
                  <a:lnTo>
                    <a:pt x="177888" y="127876"/>
                  </a:lnTo>
                  <a:lnTo>
                    <a:pt x="177152" y="127685"/>
                  </a:lnTo>
                  <a:lnTo>
                    <a:pt x="175018" y="127038"/>
                  </a:lnTo>
                  <a:lnTo>
                    <a:pt x="173723" y="126542"/>
                  </a:lnTo>
                  <a:lnTo>
                    <a:pt x="172542" y="125984"/>
                  </a:lnTo>
                  <a:lnTo>
                    <a:pt x="170891" y="125234"/>
                  </a:lnTo>
                  <a:lnTo>
                    <a:pt x="169633" y="124117"/>
                  </a:lnTo>
                  <a:lnTo>
                    <a:pt x="167855" y="121094"/>
                  </a:lnTo>
                  <a:lnTo>
                    <a:pt x="167411" y="119253"/>
                  </a:lnTo>
                  <a:lnTo>
                    <a:pt x="167411" y="45669"/>
                  </a:lnTo>
                  <a:lnTo>
                    <a:pt x="165354" y="42570"/>
                  </a:lnTo>
                  <a:lnTo>
                    <a:pt x="162953" y="42608"/>
                  </a:lnTo>
                  <a:lnTo>
                    <a:pt x="124028" y="44564"/>
                  </a:lnTo>
                  <a:lnTo>
                    <a:pt x="122745" y="45974"/>
                  </a:lnTo>
                  <a:lnTo>
                    <a:pt x="122745" y="50165"/>
                  </a:lnTo>
                  <a:lnTo>
                    <a:pt x="123748" y="51485"/>
                  </a:lnTo>
                  <a:lnTo>
                    <a:pt x="126276" y="52006"/>
                  </a:lnTo>
                  <a:lnTo>
                    <a:pt x="127419" y="52311"/>
                  </a:lnTo>
                  <a:lnTo>
                    <a:pt x="138404" y="62280"/>
                  </a:lnTo>
                  <a:lnTo>
                    <a:pt x="138290" y="121094"/>
                  </a:lnTo>
                  <a:lnTo>
                    <a:pt x="126111" y="128308"/>
                  </a:lnTo>
                  <a:lnTo>
                    <a:pt x="124955" y="129641"/>
                  </a:lnTo>
                  <a:lnTo>
                    <a:pt x="124955" y="133743"/>
                  </a:lnTo>
                  <a:lnTo>
                    <a:pt x="126288" y="135140"/>
                  </a:lnTo>
                  <a:lnTo>
                    <a:pt x="179692" y="135140"/>
                  </a:lnTo>
                  <a:lnTo>
                    <a:pt x="180860" y="133908"/>
                  </a:lnTo>
                  <a:lnTo>
                    <a:pt x="180860" y="129387"/>
                  </a:lnTo>
                  <a:close/>
                </a:path>
                <a:path w="454660" h="138429">
                  <a:moveTo>
                    <a:pt x="283489" y="127762"/>
                  </a:moveTo>
                  <a:lnTo>
                    <a:pt x="282282" y="126453"/>
                  </a:lnTo>
                  <a:lnTo>
                    <a:pt x="279742" y="126390"/>
                  </a:lnTo>
                  <a:lnTo>
                    <a:pt x="275463" y="126212"/>
                  </a:lnTo>
                  <a:lnTo>
                    <a:pt x="273888" y="125920"/>
                  </a:lnTo>
                  <a:lnTo>
                    <a:pt x="271729" y="124879"/>
                  </a:lnTo>
                  <a:lnTo>
                    <a:pt x="271221" y="124625"/>
                  </a:lnTo>
                  <a:lnTo>
                    <a:pt x="270256" y="123672"/>
                  </a:lnTo>
                  <a:lnTo>
                    <a:pt x="270002" y="123431"/>
                  </a:lnTo>
                  <a:lnTo>
                    <a:pt x="268414" y="120192"/>
                  </a:lnTo>
                  <a:lnTo>
                    <a:pt x="268097" y="118478"/>
                  </a:lnTo>
                  <a:lnTo>
                    <a:pt x="268147" y="105930"/>
                  </a:lnTo>
                  <a:lnTo>
                    <a:pt x="268592" y="89814"/>
                  </a:lnTo>
                  <a:lnTo>
                    <a:pt x="268706" y="84988"/>
                  </a:lnTo>
                  <a:lnTo>
                    <a:pt x="260159" y="48056"/>
                  </a:lnTo>
                  <a:lnTo>
                    <a:pt x="256870" y="46113"/>
                  </a:lnTo>
                  <a:lnTo>
                    <a:pt x="253034" y="43891"/>
                  </a:lnTo>
                  <a:lnTo>
                    <a:pt x="248729" y="42430"/>
                  </a:lnTo>
                  <a:lnTo>
                    <a:pt x="239179" y="41008"/>
                  </a:lnTo>
                  <a:lnTo>
                    <a:pt x="233934" y="40652"/>
                  </a:lnTo>
                  <a:lnTo>
                    <a:pt x="224078" y="40652"/>
                  </a:lnTo>
                  <a:lnTo>
                    <a:pt x="219595" y="41160"/>
                  </a:lnTo>
                  <a:lnTo>
                    <a:pt x="209931" y="43205"/>
                  </a:lnTo>
                  <a:lnTo>
                    <a:pt x="205651" y="44640"/>
                  </a:lnTo>
                  <a:lnTo>
                    <a:pt x="201930" y="46482"/>
                  </a:lnTo>
                  <a:lnTo>
                    <a:pt x="198158" y="48272"/>
                  </a:lnTo>
                  <a:lnTo>
                    <a:pt x="194957" y="50546"/>
                  </a:lnTo>
                  <a:lnTo>
                    <a:pt x="189712" y="56032"/>
                  </a:lnTo>
                  <a:lnTo>
                    <a:pt x="188480" y="58953"/>
                  </a:lnTo>
                  <a:lnTo>
                    <a:pt x="188518" y="66890"/>
                  </a:lnTo>
                  <a:lnTo>
                    <a:pt x="189674" y="69850"/>
                  </a:lnTo>
                  <a:lnTo>
                    <a:pt x="194767" y="74853"/>
                  </a:lnTo>
                  <a:lnTo>
                    <a:pt x="198513" y="76098"/>
                  </a:lnTo>
                  <a:lnTo>
                    <a:pt x="206971" y="76098"/>
                  </a:lnTo>
                  <a:lnTo>
                    <a:pt x="218922" y="62191"/>
                  </a:lnTo>
                  <a:lnTo>
                    <a:pt x="218516" y="59753"/>
                  </a:lnTo>
                  <a:lnTo>
                    <a:pt x="216954" y="54952"/>
                  </a:lnTo>
                  <a:lnTo>
                    <a:pt x="216306" y="52552"/>
                  </a:lnTo>
                  <a:lnTo>
                    <a:pt x="224282" y="48056"/>
                  </a:lnTo>
                  <a:lnTo>
                    <a:pt x="229768" y="48056"/>
                  </a:lnTo>
                  <a:lnTo>
                    <a:pt x="232105" y="48742"/>
                  </a:lnTo>
                  <a:lnTo>
                    <a:pt x="235635" y="51460"/>
                  </a:lnTo>
                  <a:lnTo>
                    <a:pt x="236931" y="53124"/>
                  </a:lnTo>
                  <a:lnTo>
                    <a:pt x="237769" y="55092"/>
                  </a:lnTo>
                  <a:lnTo>
                    <a:pt x="238531" y="56819"/>
                  </a:lnTo>
                  <a:lnTo>
                    <a:pt x="239026" y="58953"/>
                  </a:lnTo>
                  <a:lnTo>
                    <a:pt x="239496" y="64008"/>
                  </a:lnTo>
                  <a:lnTo>
                    <a:pt x="239623" y="76466"/>
                  </a:lnTo>
                  <a:lnTo>
                    <a:pt x="239623" y="84988"/>
                  </a:lnTo>
                  <a:lnTo>
                    <a:pt x="231622" y="122974"/>
                  </a:lnTo>
                  <a:lnTo>
                    <a:pt x="228930" y="123672"/>
                  </a:lnTo>
                  <a:lnTo>
                    <a:pt x="222605" y="123672"/>
                  </a:lnTo>
                  <a:lnTo>
                    <a:pt x="220014" y="122580"/>
                  </a:lnTo>
                  <a:lnTo>
                    <a:pt x="215811" y="118262"/>
                  </a:lnTo>
                  <a:lnTo>
                    <a:pt x="214757" y="114757"/>
                  </a:lnTo>
                  <a:lnTo>
                    <a:pt x="214833" y="105930"/>
                  </a:lnTo>
                  <a:lnTo>
                    <a:pt x="239623" y="84988"/>
                  </a:lnTo>
                  <a:lnTo>
                    <a:pt x="239623" y="76466"/>
                  </a:lnTo>
                  <a:lnTo>
                    <a:pt x="236194" y="78193"/>
                  </a:lnTo>
                  <a:lnTo>
                    <a:pt x="230759" y="80175"/>
                  </a:lnTo>
                  <a:lnTo>
                    <a:pt x="215874" y="84543"/>
                  </a:lnTo>
                  <a:lnTo>
                    <a:pt x="209499" y="86664"/>
                  </a:lnTo>
                  <a:lnTo>
                    <a:pt x="184251" y="110921"/>
                  </a:lnTo>
                  <a:lnTo>
                    <a:pt x="184251" y="121920"/>
                  </a:lnTo>
                  <a:lnTo>
                    <a:pt x="186664" y="127520"/>
                  </a:lnTo>
                  <a:lnTo>
                    <a:pt x="196354" y="135991"/>
                  </a:lnTo>
                  <a:lnTo>
                    <a:pt x="202196" y="138112"/>
                  </a:lnTo>
                  <a:lnTo>
                    <a:pt x="213664" y="138112"/>
                  </a:lnTo>
                  <a:lnTo>
                    <a:pt x="239623" y="124879"/>
                  </a:lnTo>
                  <a:lnTo>
                    <a:pt x="240144" y="124879"/>
                  </a:lnTo>
                  <a:lnTo>
                    <a:pt x="241376" y="129070"/>
                  </a:lnTo>
                  <a:lnTo>
                    <a:pt x="243713" y="132295"/>
                  </a:lnTo>
                  <a:lnTo>
                    <a:pt x="250532" y="136791"/>
                  </a:lnTo>
                  <a:lnTo>
                    <a:pt x="255866" y="137922"/>
                  </a:lnTo>
                  <a:lnTo>
                    <a:pt x="267042" y="137922"/>
                  </a:lnTo>
                  <a:lnTo>
                    <a:pt x="283489" y="132410"/>
                  </a:lnTo>
                  <a:lnTo>
                    <a:pt x="283489" y="127762"/>
                  </a:lnTo>
                  <a:close/>
                </a:path>
                <a:path w="454660" h="138429">
                  <a:moveTo>
                    <a:pt x="393598" y="129349"/>
                  </a:moveTo>
                  <a:lnTo>
                    <a:pt x="392493" y="128155"/>
                  </a:lnTo>
                  <a:lnTo>
                    <a:pt x="386499" y="127406"/>
                  </a:lnTo>
                  <a:lnTo>
                    <a:pt x="385038" y="126898"/>
                  </a:lnTo>
                  <a:lnTo>
                    <a:pt x="382346" y="125095"/>
                  </a:lnTo>
                  <a:lnTo>
                    <a:pt x="379095" y="124472"/>
                  </a:lnTo>
                  <a:lnTo>
                    <a:pt x="379095" y="45262"/>
                  </a:lnTo>
                  <a:lnTo>
                    <a:pt x="376885" y="42583"/>
                  </a:lnTo>
                  <a:lnTo>
                    <a:pt x="335889" y="44577"/>
                  </a:lnTo>
                  <a:lnTo>
                    <a:pt x="334772" y="45808"/>
                  </a:lnTo>
                  <a:lnTo>
                    <a:pt x="334772" y="50241"/>
                  </a:lnTo>
                  <a:lnTo>
                    <a:pt x="335876" y="51447"/>
                  </a:lnTo>
                  <a:lnTo>
                    <a:pt x="342798" y="52197"/>
                  </a:lnTo>
                  <a:lnTo>
                    <a:pt x="344322" y="52679"/>
                  </a:lnTo>
                  <a:lnTo>
                    <a:pt x="346862" y="54470"/>
                  </a:lnTo>
                  <a:lnTo>
                    <a:pt x="347992" y="55829"/>
                  </a:lnTo>
                  <a:lnTo>
                    <a:pt x="349516" y="59169"/>
                  </a:lnTo>
                  <a:lnTo>
                    <a:pt x="349897" y="61048"/>
                  </a:lnTo>
                  <a:lnTo>
                    <a:pt x="349897" y="113017"/>
                  </a:lnTo>
                  <a:lnTo>
                    <a:pt x="348373" y="115620"/>
                  </a:lnTo>
                  <a:lnTo>
                    <a:pt x="345935" y="118059"/>
                  </a:lnTo>
                  <a:lnTo>
                    <a:pt x="339267" y="122618"/>
                  </a:lnTo>
                  <a:lnTo>
                    <a:pt x="335508" y="123761"/>
                  </a:lnTo>
                  <a:lnTo>
                    <a:pt x="327253" y="123761"/>
                  </a:lnTo>
                  <a:lnTo>
                    <a:pt x="324053" y="122250"/>
                  </a:lnTo>
                  <a:lnTo>
                    <a:pt x="319392" y="116205"/>
                  </a:lnTo>
                  <a:lnTo>
                    <a:pt x="318236" y="111518"/>
                  </a:lnTo>
                  <a:lnTo>
                    <a:pt x="318236" y="45262"/>
                  </a:lnTo>
                  <a:lnTo>
                    <a:pt x="316255" y="42583"/>
                  </a:lnTo>
                  <a:lnTo>
                    <a:pt x="275666" y="44577"/>
                  </a:lnTo>
                  <a:lnTo>
                    <a:pt x="274535" y="45821"/>
                  </a:lnTo>
                  <a:lnTo>
                    <a:pt x="274535" y="50266"/>
                  </a:lnTo>
                  <a:lnTo>
                    <a:pt x="275513" y="51460"/>
                  </a:lnTo>
                  <a:lnTo>
                    <a:pt x="281508" y="52578"/>
                  </a:lnTo>
                  <a:lnTo>
                    <a:pt x="283032" y="53238"/>
                  </a:lnTo>
                  <a:lnTo>
                    <a:pt x="285673" y="55346"/>
                  </a:lnTo>
                  <a:lnTo>
                    <a:pt x="286842" y="56680"/>
                  </a:lnTo>
                  <a:lnTo>
                    <a:pt x="288607" y="59702"/>
                  </a:lnTo>
                  <a:lnTo>
                    <a:pt x="289052" y="61658"/>
                  </a:lnTo>
                  <a:lnTo>
                    <a:pt x="289052" y="115963"/>
                  </a:lnTo>
                  <a:lnTo>
                    <a:pt x="291414" y="123888"/>
                  </a:lnTo>
                  <a:lnTo>
                    <a:pt x="300901" y="135115"/>
                  </a:lnTo>
                  <a:lnTo>
                    <a:pt x="307708" y="137922"/>
                  </a:lnTo>
                  <a:lnTo>
                    <a:pt x="321729" y="137922"/>
                  </a:lnTo>
                  <a:lnTo>
                    <a:pt x="349542" y="122466"/>
                  </a:lnTo>
                  <a:lnTo>
                    <a:pt x="350075" y="122466"/>
                  </a:lnTo>
                  <a:lnTo>
                    <a:pt x="350075" y="133146"/>
                  </a:lnTo>
                  <a:lnTo>
                    <a:pt x="351459" y="135280"/>
                  </a:lnTo>
                  <a:lnTo>
                    <a:pt x="392480" y="135013"/>
                  </a:lnTo>
                  <a:lnTo>
                    <a:pt x="393598" y="133781"/>
                  </a:lnTo>
                  <a:lnTo>
                    <a:pt x="393598" y="132283"/>
                  </a:lnTo>
                  <a:lnTo>
                    <a:pt x="393598" y="129349"/>
                  </a:lnTo>
                  <a:close/>
                </a:path>
                <a:path w="454660" h="138429">
                  <a:moveTo>
                    <a:pt x="449110" y="5321"/>
                  </a:moveTo>
                  <a:lnTo>
                    <a:pt x="448094" y="3606"/>
                  </a:lnTo>
                  <a:lnTo>
                    <a:pt x="444030" y="736"/>
                  </a:lnTo>
                  <a:lnTo>
                    <a:pt x="441731" y="0"/>
                  </a:lnTo>
                  <a:lnTo>
                    <a:pt x="436130" y="0"/>
                  </a:lnTo>
                  <a:lnTo>
                    <a:pt x="433565" y="609"/>
                  </a:lnTo>
                  <a:lnTo>
                    <a:pt x="429450" y="2984"/>
                  </a:lnTo>
                  <a:lnTo>
                    <a:pt x="427278" y="5257"/>
                  </a:lnTo>
                  <a:lnTo>
                    <a:pt x="416166" y="21882"/>
                  </a:lnTo>
                  <a:lnTo>
                    <a:pt x="413080" y="26339"/>
                  </a:lnTo>
                  <a:lnTo>
                    <a:pt x="408305" y="33007"/>
                  </a:lnTo>
                  <a:lnTo>
                    <a:pt x="408444" y="34683"/>
                  </a:lnTo>
                  <a:lnTo>
                    <a:pt x="410375" y="36512"/>
                  </a:lnTo>
                  <a:lnTo>
                    <a:pt x="411695" y="36626"/>
                  </a:lnTo>
                  <a:lnTo>
                    <a:pt x="419100" y="31965"/>
                  </a:lnTo>
                  <a:lnTo>
                    <a:pt x="424865" y="28473"/>
                  </a:lnTo>
                  <a:lnTo>
                    <a:pt x="449110" y="9791"/>
                  </a:lnTo>
                  <a:lnTo>
                    <a:pt x="449110" y="7302"/>
                  </a:lnTo>
                  <a:lnTo>
                    <a:pt x="449110" y="5321"/>
                  </a:lnTo>
                  <a:close/>
                </a:path>
                <a:path w="454660" h="138429">
                  <a:moveTo>
                    <a:pt x="454291" y="129387"/>
                  </a:moveTo>
                  <a:lnTo>
                    <a:pt x="453339" y="128295"/>
                  </a:lnTo>
                  <a:lnTo>
                    <a:pt x="448462" y="127038"/>
                  </a:lnTo>
                  <a:lnTo>
                    <a:pt x="444334" y="125234"/>
                  </a:lnTo>
                  <a:lnTo>
                    <a:pt x="443064" y="124117"/>
                  </a:lnTo>
                  <a:lnTo>
                    <a:pt x="441299" y="121094"/>
                  </a:lnTo>
                  <a:lnTo>
                    <a:pt x="440855" y="119253"/>
                  </a:lnTo>
                  <a:lnTo>
                    <a:pt x="440855" y="45669"/>
                  </a:lnTo>
                  <a:lnTo>
                    <a:pt x="438785" y="42570"/>
                  </a:lnTo>
                  <a:lnTo>
                    <a:pt x="397471" y="44564"/>
                  </a:lnTo>
                  <a:lnTo>
                    <a:pt x="396189" y="45974"/>
                  </a:lnTo>
                  <a:lnTo>
                    <a:pt x="396189" y="50165"/>
                  </a:lnTo>
                  <a:lnTo>
                    <a:pt x="397192" y="51485"/>
                  </a:lnTo>
                  <a:lnTo>
                    <a:pt x="404215" y="53365"/>
                  </a:lnTo>
                  <a:lnTo>
                    <a:pt x="405828" y="54076"/>
                  </a:lnTo>
                  <a:lnTo>
                    <a:pt x="408305" y="55803"/>
                  </a:lnTo>
                  <a:lnTo>
                    <a:pt x="409486" y="57111"/>
                  </a:lnTo>
                  <a:lnTo>
                    <a:pt x="411365" y="60375"/>
                  </a:lnTo>
                  <a:lnTo>
                    <a:pt x="411835" y="62280"/>
                  </a:lnTo>
                  <a:lnTo>
                    <a:pt x="411835" y="120586"/>
                  </a:lnTo>
                  <a:lnTo>
                    <a:pt x="399542" y="128308"/>
                  </a:lnTo>
                  <a:lnTo>
                    <a:pt x="398399" y="129641"/>
                  </a:lnTo>
                  <a:lnTo>
                    <a:pt x="398399" y="133743"/>
                  </a:lnTo>
                  <a:lnTo>
                    <a:pt x="399732" y="135140"/>
                  </a:lnTo>
                  <a:lnTo>
                    <a:pt x="451675" y="135140"/>
                  </a:lnTo>
                  <a:lnTo>
                    <a:pt x="453123" y="135140"/>
                  </a:lnTo>
                  <a:lnTo>
                    <a:pt x="454291" y="133908"/>
                  </a:lnTo>
                  <a:lnTo>
                    <a:pt x="454291" y="129387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3" name="object 23"/>
            <p:cNvSpPr/>
            <p:nvPr/>
          </p:nvSpPr>
          <p:spPr>
            <a:xfrm>
              <a:off x="4988552" y="6709582"/>
              <a:ext cx="81280" cy="64135"/>
            </a:xfrm>
            <a:custGeom>
              <a:avLst/>
              <a:gdLst/>
              <a:ahLst/>
              <a:cxnLst/>
              <a:rect l="l" t="t" r="r" b="b"/>
              <a:pathLst>
                <a:path w="81279" h="64134">
                  <a:moveTo>
                    <a:pt x="11786" y="0"/>
                  </a:moveTo>
                  <a:lnTo>
                    <a:pt x="0" y="20450"/>
                  </a:lnTo>
                  <a:lnTo>
                    <a:pt x="7875" y="26629"/>
                  </a:lnTo>
                  <a:lnTo>
                    <a:pt x="27760" y="40536"/>
                  </a:lnTo>
                  <a:lnTo>
                    <a:pt x="54041" y="55228"/>
                  </a:lnTo>
                  <a:lnTo>
                    <a:pt x="81104" y="63762"/>
                  </a:lnTo>
                  <a:lnTo>
                    <a:pt x="81197" y="57581"/>
                  </a:lnTo>
                  <a:lnTo>
                    <a:pt x="74776" y="54281"/>
                  </a:lnTo>
                  <a:lnTo>
                    <a:pt x="58289" y="43983"/>
                  </a:lnTo>
                  <a:lnTo>
                    <a:pt x="35904" y="26089"/>
                  </a:lnTo>
                  <a:lnTo>
                    <a:pt x="11786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9406" y="6630467"/>
              <a:ext cx="147955" cy="80010"/>
            </a:xfrm>
            <a:custGeom>
              <a:avLst/>
              <a:gdLst/>
              <a:ahLst/>
              <a:cxnLst/>
              <a:rect l="l" t="t" r="r" b="b"/>
              <a:pathLst>
                <a:path w="147954" h="80009">
                  <a:moveTo>
                    <a:pt x="89154" y="72453"/>
                  </a:moveTo>
                  <a:lnTo>
                    <a:pt x="56616" y="72453"/>
                  </a:lnTo>
                  <a:lnTo>
                    <a:pt x="62191" y="73736"/>
                  </a:lnTo>
                  <a:lnTo>
                    <a:pt x="67322" y="75907"/>
                  </a:lnTo>
                  <a:lnTo>
                    <a:pt x="70675" y="79463"/>
                  </a:lnTo>
                  <a:lnTo>
                    <a:pt x="78371" y="79463"/>
                  </a:lnTo>
                  <a:lnTo>
                    <a:pt x="80848" y="76873"/>
                  </a:lnTo>
                  <a:lnTo>
                    <a:pt x="84416" y="74053"/>
                  </a:lnTo>
                  <a:lnTo>
                    <a:pt x="89154" y="72453"/>
                  </a:lnTo>
                  <a:close/>
                </a:path>
                <a:path w="147954" h="80009">
                  <a:moveTo>
                    <a:pt x="143992" y="59702"/>
                  </a:moveTo>
                  <a:lnTo>
                    <a:pt x="3594" y="59702"/>
                  </a:lnTo>
                  <a:lnTo>
                    <a:pt x="5041" y="62064"/>
                  </a:lnTo>
                  <a:lnTo>
                    <a:pt x="6972" y="64376"/>
                  </a:lnTo>
                  <a:lnTo>
                    <a:pt x="9550" y="66268"/>
                  </a:lnTo>
                  <a:lnTo>
                    <a:pt x="136639" y="66268"/>
                  </a:lnTo>
                  <a:lnTo>
                    <a:pt x="139407" y="64592"/>
                  </a:lnTo>
                  <a:lnTo>
                    <a:pt x="141922" y="62445"/>
                  </a:lnTo>
                  <a:lnTo>
                    <a:pt x="143992" y="59702"/>
                  </a:lnTo>
                  <a:close/>
                </a:path>
                <a:path w="147954" h="80009">
                  <a:moveTo>
                    <a:pt x="147726" y="47561"/>
                  </a:moveTo>
                  <a:lnTo>
                    <a:pt x="0" y="47561"/>
                  </a:lnTo>
                  <a:lnTo>
                    <a:pt x="0" y="51371"/>
                  </a:lnTo>
                  <a:lnTo>
                    <a:pt x="368" y="51371"/>
                  </a:lnTo>
                  <a:lnTo>
                    <a:pt x="368" y="52641"/>
                  </a:lnTo>
                  <a:lnTo>
                    <a:pt x="736" y="52641"/>
                  </a:lnTo>
                  <a:lnTo>
                    <a:pt x="736" y="53911"/>
                  </a:lnTo>
                  <a:lnTo>
                    <a:pt x="147497" y="53911"/>
                  </a:lnTo>
                  <a:lnTo>
                    <a:pt x="147497" y="52641"/>
                  </a:lnTo>
                  <a:lnTo>
                    <a:pt x="147726" y="52641"/>
                  </a:lnTo>
                  <a:lnTo>
                    <a:pt x="147726" y="51371"/>
                  </a:lnTo>
                  <a:lnTo>
                    <a:pt x="147726" y="47561"/>
                  </a:lnTo>
                  <a:close/>
                </a:path>
                <a:path w="147954" h="80009">
                  <a:moveTo>
                    <a:pt x="147726" y="35712"/>
                  </a:moveTo>
                  <a:lnTo>
                    <a:pt x="0" y="35712"/>
                  </a:lnTo>
                  <a:lnTo>
                    <a:pt x="0" y="42278"/>
                  </a:lnTo>
                  <a:lnTo>
                    <a:pt x="147726" y="42278"/>
                  </a:lnTo>
                  <a:lnTo>
                    <a:pt x="147726" y="35712"/>
                  </a:lnTo>
                  <a:close/>
                </a:path>
                <a:path w="147954" h="80009">
                  <a:moveTo>
                    <a:pt x="147726" y="23698"/>
                  </a:moveTo>
                  <a:lnTo>
                    <a:pt x="0" y="23698"/>
                  </a:lnTo>
                  <a:lnTo>
                    <a:pt x="0" y="30276"/>
                  </a:lnTo>
                  <a:lnTo>
                    <a:pt x="147726" y="30276"/>
                  </a:lnTo>
                  <a:lnTo>
                    <a:pt x="147726" y="23698"/>
                  </a:lnTo>
                  <a:close/>
                </a:path>
                <a:path w="147954" h="80009">
                  <a:moveTo>
                    <a:pt x="147726" y="11696"/>
                  </a:moveTo>
                  <a:lnTo>
                    <a:pt x="0" y="11696"/>
                  </a:lnTo>
                  <a:lnTo>
                    <a:pt x="0" y="18262"/>
                  </a:lnTo>
                  <a:lnTo>
                    <a:pt x="147726" y="18262"/>
                  </a:lnTo>
                  <a:lnTo>
                    <a:pt x="147726" y="11696"/>
                  </a:lnTo>
                  <a:close/>
                </a:path>
                <a:path w="147954" h="80009">
                  <a:moveTo>
                    <a:pt x="147726" y="0"/>
                  </a:moveTo>
                  <a:lnTo>
                    <a:pt x="0" y="0"/>
                  </a:lnTo>
                  <a:lnTo>
                    <a:pt x="0" y="6553"/>
                  </a:lnTo>
                  <a:lnTo>
                    <a:pt x="147726" y="6553"/>
                  </a:lnTo>
                  <a:lnTo>
                    <a:pt x="147726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1134" y="6520348"/>
              <a:ext cx="145415" cy="104139"/>
            </a:xfrm>
            <a:custGeom>
              <a:avLst/>
              <a:gdLst/>
              <a:ahLst/>
              <a:cxnLst/>
              <a:rect l="l" t="t" r="r" b="b"/>
              <a:pathLst>
                <a:path w="145414" h="104140">
                  <a:moveTo>
                    <a:pt x="145163" y="0"/>
                  </a:moveTo>
                  <a:lnTo>
                    <a:pt x="0" y="0"/>
                  </a:lnTo>
                  <a:lnTo>
                    <a:pt x="0" y="103830"/>
                  </a:lnTo>
                  <a:lnTo>
                    <a:pt x="145163" y="103830"/>
                  </a:lnTo>
                  <a:lnTo>
                    <a:pt x="14516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4996677" y="6516200"/>
              <a:ext cx="153670" cy="204470"/>
            </a:xfrm>
            <a:custGeom>
              <a:avLst/>
              <a:gdLst/>
              <a:ahLst/>
              <a:cxnLst/>
              <a:rect l="l" t="t" r="r" b="b"/>
              <a:pathLst>
                <a:path w="153670" h="204470">
                  <a:moveTo>
                    <a:pt x="70722" y="188719"/>
                  </a:moveTo>
                  <a:lnTo>
                    <a:pt x="51440" y="188719"/>
                  </a:lnTo>
                  <a:lnTo>
                    <a:pt x="58722" y="189078"/>
                  </a:lnTo>
                  <a:lnTo>
                    <a:pt x="65356" y="190819"/>
                  </a:lnTo>
                  <a:lnTo>
                    <a:pt x="71181" y="194936"/>
                  </a:lnTo>
                  <a:lnTo>
                    <a:pt x="76034" y="202424"/>
                  </a:lnTo>
                  <a:lnTo>
                    <a:pt x="76831" y="204191"/>
                  </a:lnTo>
                  <a:lnTo>
                    <a:pt x="77622" y="202424"/>
                  </a:lnTo>
                  <a:lnTo>
                    <a:pt x="82467" y="194936"/>
                  </a:lnTo>
                  <a:lnTo>
                    <a:pt x="82779" y="194716"/>
                  </a:lnTo>
                  <a:lnTo>
                    <a:pt x="76831" y="194716"/>
                  </a:lnTo>
                  <a:lnTo>
                    <a:pt x="71379" y="189054"/>
                  </a:lnTo>
                  <a:lnTo>
                    <a:pt x="70722" y="188719"/>
                  </a:lnTo>
                  <a:close/>
                </a:path>
                <a:path w="153670" h="204470">
                  <a:moveTo>
                    <a:pt x="103136" y="184312"/>
                  </a:moveTo>
                  <a:lnTo>
                    <a:pt x="101641" y="184312"/>
                  </a:lnTo>
                  <a:lnTo>
                    <a:pt x="94935" y="184592"/>
                  </a:lnTo>
                  <a:lnTo>
                    <a:pt x="88384" y="185926"/>
                  </a:lnTo>
                  <a:lnTo>
                    <a:pt x="82235" y="189078"/>
                  </a:lnTo>
                  <a:lnTo>
                    <a:pt x="76831" y="194716"/>
                  </a:lnTo>
                  <a:lnTo>
                    <a:pt x="82779" y="194716"/>
                  </a:lnTo>
                  <a:lnTo>
                    <a:pt x="88288" y="190819"/>
                  </a:lnTo>
                  <a:lnTo>
                    <a:pt x="94917" y="189078"/>
                  </a:lnTo>
                  <a:lnTo>
                    <a:pt x="102185" y="188719"/>
                  </a:lnTo>
                  <a:lnTo>
                    <a:pt x="130214" y="188719"/>
                  </a:lnTo>
                  <a:lnTo>
                    <a:pt x="136348" y="187289"/>
                  </a:lnTo>
                  <a:lnTo>
                    <a:pt x="141073" y="184553"/>
                  </a:lnTo>
                  <a:lnTo>
                    <a:pt x="120538" y="184553"/>
                  </a:lnTo>
                  <a:lnTo>
                    <a:pt x="111894" y="184424"/>
                  </a:lnTo>
                  <a:lnTo>
                    <a:pt x="109021" y="184424"/>
                  </a:lnTo>
                  <a:lnTo>
                    <a:pt x="103136" y="184312"/>
                  </a:lnTo>
                  <a:close/>
                </a:path>
                <a:path w="153670" h="204470">
                  <a:moveTo>
                    <a:pt x="76831" y="0"/>
                  </a:moveTo>
                  <a:lnTo>
                    <a:pt x="0" y="39"/>
                  </a:lnTo>
                  <a:lnTo>
                    <a:pt x="74" y="160905"/>
                  </a:lnTo>
                  <a:lnTo>
                    <a:pt x="2874" y="174341"/>
                  </a:lnTo>
                  <a:lnTo>
                    <a:pt x="28169" y="188942"/>
                  </a:lnTo>
                  <a:lnTo>
                    <a:pt x="32816" y="188942"/>
                  </a:lnTo>
                  <a:lnTo>
                    <a:pt x="50060" y="188719"/>
                  </a:lnTo>
                  <a:lnTo>
                    <a:pt x="70722" y="188719"/>
                  </a:lnTo>
                  <a:lnTo>
                    <a:pt x="65243" y="185926"/>
                  </a:lnTo>
                  <a:lnTo>
                    <a:pt x="58686" y="184592"/>
                  </a:lnTo>
                  <a:lnTo>
                    <a:pt x="57756" y="184553"/>
                  </a:lnTo>
                  <a:lnTo>
                    <a:pt x="28389" y="184553"/>
                  </a:lnTo>
                  <a:lnTo>
                    <a:pt x="26052" y="184485"/>
                  </a:lnTo>
                  <a:lnTo>
                    <a:pt x="4427" y="4428"/>
                  </a:lnTo>
                  <a:lnTo>
                    <a:pt x="153552" y="4387"/>
                  </a:lnTo>
                  <a:lnTo>
                    <a:pt x="153554" y="39"/>
                  </a:lnTo>
                  <a:lnTo>
                    <a:pt x="76831" y="0"/>
                  </a:lnTo>
                  <a:close/>
                </a:path>
                <a:path w="153670" h="204470">
                  <a:moveTo>
                    <a:pt x="130214" y="188719"/>
                  </a:moveTo>
                  <a:lnTo>
                    <a:pt x="102185" y="188719"/>
                  </a:lnTo>
                  <a:lnTo>
                    <a:pt x="104943" y="188733"/>
                  </a:lnTo>
                  <a:lnTo>
                    <a:pt x="107732" y="188794"/>
                  </a:lnTo>
                  <a:lnTo>
                    <a:pt x="120787" y="188942"/>
                  </a:lnTo>
                  <a:lnTo>
                    <a:pt x="125409" y="188942"/>
                  </a:lnTo>
                  <a:lnTo>
                    <a:pt x="127825" y="188880"/>
                  </a:lnTo>
                  <a:lnTo>
                    <a:pt x="130214" y="188719"/>
                  </a:lnTo>
                  <a:close/>
                </a:path>
                <a:path w="153670" h="204470">
                  <a:moveTo>
                    <a:pt x="51969" y="184312"/>
                  </a:moveTo>
                  <a:lnTo>
                    <a:pt x="47433" y="184359"/>
                  </a:lnTo>
                  <a:lnTo>
                    <a:pt x="44582" y="184424"/>
                  </a:lnTo>
                  <a:lnTo>
                    <a:pt x="41705" y="184424"/>
                  </a:lnTo>
                  <a:lnTo>
                    <a:pt x="33055" y="184553"/>
                  </a:lnTo>
                  <a:lnTo>
                    <a:pt x="57756" y="184553"/>
                  </a:lnTo>
                  <a:lnTo>
                    <a:pt x="51969" y="184312"/>
                  </a:lnTo>
                  <a:close/>
                </a:path>
                <a:path w="153670" h="204470">
                  <a:moveTo>
                    <a:pt x="153552" y="4387"/>
                  </a:moveTo>
                  <a:lnTo>
                    <a:pt x="76831" y="4387"/>
                  </a:lnTo>
                  <a:lnTo>
                    <a:pt x="149129" y="4428"/>
                  </a:lnTo>
                  <a:lnTo>
                    <a:pt x="149051" y="160905"/>
                  </a:lnTo>
                  <a:lnTo>
                    <a:pt x="125190" y="184553"/>
                  </a:lnTo>
                  <a:lnTo>
                    <a:pt x="141073" y="184553"/>
                  </a:lnTo>
                  <a:lnTo>
                    <a:pt x="144077" y="182814"/>
                  </a:lnTo>
                  <a:lnTo>
                    <a:pt x="150674" y="174341"/>
                  </a:lnTo>
                  <a:lnTo>
                    <a:pt x="153468" y="160905"/>
                  </a:lnTo>
                  <a:lnTo>
                    <a:pt x="153552" y="4387"/>
                  </a:lnTo>
                  <a:close/>
                </a:path>
              </a:pathLst>
            </a:custGeom>
            <a:solidFill>
              <a:srgbClr val="B3A25E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0583" y="6520103"/>
              <a:ext cx="146050" cy="191770"/>
            </a:xfrm>
            <a:custGeom>
              <a:avLst/>
              <a:gdLst/>
              <a:ahLst/>
              <a:cxnLst/>
              <a:rect l="l" t="t" r="r" b="b"/>
              <a:pathLst>
                <a:path w="146050" h="191770">
                  <a:moveTo>
                    <a:pt x="58681" y="180931"/>
                  </a:moveTo>
                  <a:lnTo>
                    <a:pt x="48060" y="180931"/>
                  </a:lnTo>
                  <a:lnTo>
                    <a:pt x="54652" y="181201"/>
                  </a:lnTo>
                  <a:lnTo>
                    <a:pt x="61100" y="182500"/>
                  </a:lnTo>
                  <a:lnTo>
                    <a:pt x="67133" y="185562"/>
                  </a:lnTo>
                  <a:lnTo>
                    <a:pt x="72482" y="191123"/>
                  </a:lnTo>
                  <a:lnTo>
                    <a:pt x="72925" y="191731"/>
                  </a:lnTo>
                  <a:lnTo>
                    <a:pt x="73353" y="191123"/>
                  </a:lnTo>
                  <a:lnTo>
                    <a:pt x="74505" y="189924"/>
                  </a:lnTo>
                  <a:lnTo>
                    <a:pt x="72925" y="189924"/>
                  </a:lnTo>
                  <a:lnTo>
                    <a:pt x="67408" y="184453"/>
                  </a:lnTo>
                  <a:lnTo>
                    <a:pt x="61255" y="181436"/>
                  </a:lnTo>
                  <a:lnTo>
                    <a:pt x="58681" y="180931"/>
                  </a:lnTo>
                  <a:close/>
                </a:path>
                <a:path w="146050" h="191770">
                  <a:moveTo>
                    <a:pt x="99227" y="179887"/>
                  </a:moveTo>
                  <a:lnTo>
                    <a:pt x="97740" y="179887"/>
                  </a:lnTo>
                  <a:lnTo>
                    <a:pt x="91090" y="180155"/>
                  </a:lnTo>
                  <a:lnTo>
                    <a:pt x="84567" y="181436"/>
                  </a:lnTo>
                  <a:lnTo>
                    <a:pt x="78427" y="184453"/>
                  </a:lnTo>
                  <a:lnTo>
                    <a:pt x="72925" y="189924"/>
                  </a:lnTo>
                  <a:lnTo>
                    <a:pt x="74505" y="189924"/>
                  </a:lnTo>
                  <a:lnTo>
                    <a:pt x="78696" y="185562"/>
                  </a:lnTo>
                  <a:lnTo>
                    <a:pt x="84720" y="182500"/>
                  </a:lnTo>
                  <a:lnTo>
                    <a:pt x="91158" y="181201"/>
                  </a:lnTo>
                  <a:lnTo>
                    <a:pt x="97740" y="180931"/>
                  </a:lnTo>
                  <a:lnTo>
                    <a:pt x="126240" y="180931"/>
                  </a:lnTo>
                  <a:lnTo>
                    <a:pt x="129626" y="180121"/>
                  </a:lnTo>
                  <a:lnTo>
                    <a:pt x="116636" y="180121"/>
                  </a:lnTo>
                  <a:lnTo>
                    <a:pt x="99227" y="179887"/>
                  </a:lnTo>
                  <a:close/>
                </a:path>
                <a:path w="146050" h="191770">
                  <a:moveTo>
                    <a:pt x="145742" y="0"/>
                  </a:moveTo>
                  <a:lnTo>
                    <a:pt x="0" y="0"/>
                  </a:lnTo>
                  <a:lnTo>
                    <a:pt x="72" y="156999"/>
                  </a:lnTo>
                  <a:lnTo>
                    <a:pt x="24509" y="181166"/>
                  </a:lnTo>
                  <a:lnTo>
                    <a:pt x="29146" y="181166"/>
                  </a:lnTo>
                  <a:lnTo>
                    <a:pt x="46595" y="180931"/>
                  </a:lnTo>
                  <a:lnTo>
                    <a:pt x="58681" y="180931"/>
                  </a:lnTo>
                  <a:lnTo>
                    <a:pt x="54721" y="180155"/>
                  </a:lnTo>
                  <a:lnTo>
                    <a:pt x="53885" y="180121"/>
                  </a:lnTo>
                  <a:lnTo>
                    <a:pt x="24535" y="180121"/>
                  </a:lnTo>
                  <a:lnTo>
                    <a:pt x="22194" y="180075"/>
                  </a:lnTo>
                  <a:lnTo>
                    <a:pt x="1055" y="1051"/>
                  </a:lnTo>
                  <a:lnTo>
                    <a:pt x="145742" y="996"/>
                  </a:lnTo>
                  <a:lnTo>
                    <a:pt x="145742" y="0"/>
                  </a:lnTo>
                  <a:close/>
                </a:path>
                <a:path w="146050" h="191770">
                  <a:moveTo>
                    <a:pt x="126240" y="180931"/>
                  </a:moveTo>
                  <a:lnTo>
                    <a:pt x="97740" y="180931"/>
                  </a:lnTo>
                  <a:lnTo>
                    <a:pt x="116629" y="181166"/>
                  </a:lnTo>
                  <a:lnTo>
                    <a:pt x="121273" y="181166"/>
                  </a:lnTo>
                  <a:lnTo>
                    <a:pt x="123635" y="181102"/>
                  </a:lnTo>
                  <a:lnTo>
                    <a:pt x="126043" y="180978"/>
                  </a:lnTo>
                  <a:lnTo>
                    <a:pt x="126240" y="180931"/>
                  </a:lnTo>
                  <a:close/>
                </a:path>
                <a:path w="146050" h="191770">
                  <a:moveTo>
                    <a:pt x="48060" y="179887"/>
                  </a:moveTo>
                  <a:lnTo>
                    <a:pt x="46581" y="179887"/>
                  </a:lnTo>
                  <a:lnTo>
                    <a:pt x="31126" y="180082"/>
                  </a:lnTo>
                  <a:lnTo>
                    <a:pt x="29146" y="180121"/>
                  </a:lnTo>
                  <a:lnTo>
                    <a:pt x="53885" y="180121"/>
                  </a:lnTo>
                  <a:lnTo>
                    <a:pt x="48060" y="179887"/>
                  </a:lnTo>
                  <a:close/>
                </a:path>
                <a:path w="146050" h="191770">
                  <a:moveTo>
                    <a:pt x="145742" y="996"/>
                  </a:moveTo>
                  <a:lnTo>
                    <a:pt x="72925" y="996"/>
                  </a:lnTo>
                  <a:lnTo>
                    <a:pt x="144691" y="1051"/>
                  </a:lnTo>
                  <a:lnTo>
                    <a:pt x="144612" y="156999"/>
                  </a:lnTo>
                  <a:lnTo>
                    <a:pt x="121273" y="180121"/>
                  </a:lnTo>
                  <a:lnTo>
                    <a:pt x="129626" y="180121"/>
                  </a:lnTo>
                  <a:lnTo>
                    <a:pt x="131253" y="179731"/>
                  </a:lnTo>
                  <a:lnTo>
                    <a:pt x="137758" y="175873"/>
                  </a:lnTo>
                  <a:lnTo>
                    <a:pt x="143309" y="168575"/>
                  </a:lnTo>
                  <a:lnTo>
                    <a:pt x="145663" y="156999"/>
                  </a:lnTo>
                  <a:lnTo>
                    <a:pt x="145742" y="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4985773" y="6753340"/>
              <a:ext cx="34290" cy="10795"/>
            </a:xfrm>
            <a:custGeom>
              <a:avLst/>
              <a:gdLst/>
              <a:ahLst/>
              <a:cxnLst/>
              <a:rect l="l" t="t" r="r" b="b"/>
              <a:pathLst>
                <a:path w="34289" h="10795">
                  <a:moveTo>
                    <a:pt x="0" y="0"/>
                  </a:moveTo>
                  <a:lnTo>
                    <a:pt x="7390" y="3793"/>
                  </a:lnTo>
                  <a:lnTo>
                    <a:pt x="14653" y="6525"/>
                  </a:lnTo>
                  <a:lnTo>
                    <a:pt x="22308" y="8570"/>
                  </a:lnTo>
                  <a:lnTo>
                    <a:pt x="30873" y="10303"/>
                  </a:lnTo>
                  <a:lnTo>
                    <a:pt x="33662" y="398"/>
                  </a:lnTo>
                  <a:lnTo>
                    <a:pt x="21851" y="1858"/>
                  </a:lnTo>
                  <a:lnTo>
                    <a:pt x="11007" y="1552"/>
                  </a:lnTo>
                  <a:lnTo>
                    <a:pt x="3075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4956901" y="6727293"/>
              <a:ext cx="62865" cy="35560"/>
            </a:xfrm>
            <a:custGeom>
              <a:avLst/>
              <a:gdLst/>
              <a:ahLst/>
              <a:cxnLst/>
              <a:rect l="l" t="t" r="r" b="b"/>
              <a:pathLst>
                <a:path w="62864" h="35559">
                  <a:moveTo>
                    <a:pt x="12538" y="0"/>
                  </a:moveTo>
                  <a:lnTo>
                    <a:pt x="10558" y="12981"/>
                  </a:lnTo>
                  <a:lnTo>
                    <a:pt x="0" y="17583"/>
                  </a:lnTo>
                  <a:lnTo>
                    <a:pt x="7806" y="25280"/>
                  </a:lnTo>
                  <a:lnTo>
                    <a:pt x="16294" y="30835"/>
                  </a:lnTo>
                  <a:lnTo>
                    <a:pt x="23110" y="34201"/>
                  </a:lnTo>
                  <a:lnTo>
                    <a:pt x="25905" y="35333"/>
                  </a:lnTo>
                  <a:lnTo>
                    <a:pt x="28889" y="26093"/>
                  </a:lnTo>
                  <a:lnTo>
                    <a:pt x="32149" y="26694"/>
                  </a:lnTo>
                  <a:lnTo>
                    <a:pt x="40387" y="27725"/>
                  </a:lnTo>
                  <a:lnTo>
                    <a:pt x="51288" y="28028"/>
                  </a:lnTo>
                  <a:lnTo>
                    <a:pt x="62538" y="26442"/>
                  </a:lnTo>
                  <a:lnTo>
                    <a:pt x="58425" y="26202"/>
                  </a:lnTo>
                  <a:lnTo>
                    <a:pt x="47404" y="23598"/>
                  </a:lnTo>
                  <a:lnTo>
                    <a:pt x="31449" y="15806"/>
                  </a:lnTo>
                  <a:lnTo>
                    <a:pt x="12538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5049022" y="6773525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20530" y="0"/>
                  </a:moveTo>
                  <a:lnTo>
                    <a:pt x="13837" y="2743"/>
                  </a:lnTo>
                  <a:lnTo>
                    <a:pt x="7228" y="4568"/>
                  </a:lnTo>
                  <a:lnTo>
                    <a:pt x="855" y="5727"/>
                  </a:lnTo>
                  <a:lnTo>
                    <a:pt x="0" y="12531"/>
                  </a:lnTo>
                  <a:lnTo>
                    <a:pt x="9895" y="10256"/>
                  </a:lnTo>
                  <a:lnTo>
                    <a:pt x="20530" y="0"/>
                  </a:lnTo>
                  <a:close/>
                </a:path>
              </a:pathLst>
            </a:custGeom>
            <a:solidFill>
              <a:srgbClr val="1B3849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8832" y="6753353"/>
              <a:ext cx="99060" cy="39370"/>
            </a:xfrm>
            <a:custGeom>
              <a:avLst/>
              <a:gdLst/>
              <a:ahLst/>
              <a:cxnLst/>
              <a:rect l="l" t="t" r="r" b="b"/>
              <a:pathLst>
                <a:path w="99060" h="39370">
                  <a:moveTo>
                    <a:pt x="98882" y="20066"/>
                  </a:moveTo>
                  <a:lnTo>
                    <a:pt x="98806" y="13665"/>
                  </a:lnTo>
                  <a:lnTo>
                    <a:pt x="90703" y="13754"/>
                  </a:lnTo>
                  <a:lnTo>
                    <a:pt x="90703" y="20116"/>
                  </a:lnTo>
                  <a:lnTo>
                    <a:pt x="90639" y="13868"/>
                  </a:lnTo>
                  <a:lnTo>
                    <a:pt x="90703" y="20116"/>
                  </a:lnTo>
                  <a:lnTo>
                    <a:pt x="90703" y="13754"/>
                  </a:lnTo>
                  <a:lnTo>
                    <a:pt x="86664" y="13868"/>
                  </a:lnTo>
                  <a:lnTo>
                    <a:pt x="76098" y="13766"/>
                  </a:lnTo>
                  <a:lnTo>
                    <a:pt x="33743" y="8623"/>
                  </a:lnTo>
                  <a:lnTo>
                    <a:pt x="6934" y="0"/>
                  </a:lnTo>
                  <a:lnTo>
                    <a:pt x="0" y="19710"/>
                  </a:lnTo>
                  <a:lnTo>
                    <a:pt x="4914" y="21932"/>
                  </a:lnTo>
                  <a:lnTo>
                    <a:pt x="18656" y="26238"/>
                  </a:lnTo>
                  <a:lnTo>
                    <a:pt x="39738" y="29070"/>
                  </a:lnTo>
                  <a:lnTo>
                    <a:pt x="66636" y="26885"/>
                  </a:lnTo>
                  <a:lnTo>
                    <a:pt x="74434" y="25311"/>
                  </a:lnTo>
                  <a:lnTo>
                    <a:pt x="82511" y="23888"/>
                  </a:lnTo>
                  <a:lnTo>
                    <a:pt x="90589" y="20231"/>
                  </a:lnTo>
                  <a:lnTo>
                    <a:pt x="80632" y="30213"/>
                  </a:lnTo>
                  <a:lnTo>
                    <a:pt x="70180" y="32715"/>
                  </a:lnTo>
                  <a:lnTo>
                    <a:pt x="79476" y="38773"/>
                  </a:lnTo>
                  <a:lnTo>
                    <a:pt x="90385" y="31381"/>
                  </a:lnTo>
                  <a:lnTo>
                    <a:pt x="90805" y="20154"/>
                  </a:lnTo>
                  <a:lnTo>
                    <a:pt x="98882" y="20066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3590" y="6469595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69" y="0"/>
                  </a:moveTo>
                  <a:lnTo>
                    <a:pt x="13380" y="12038"/>
                  </a:lnTo>
                  <a:lnTo>
                    <a:pt x="0" y="13301"/>
                  </a:lnTo>
                  <a:lnTo>
                    <a:pt x="9842" y="22416"/>
                  </a:lnTo>
                  <a:lnTo>
                    <a:pt x="7005" y="35532"/>
                  </a:lnTo>
                  <a:lnTo>
                    <a:pt x="18686" y="28972"/>
                  </a:lnTo>
                  <a:lnTo>
                    <a:pt x="30671" y="35859"/>
                  </a:lnTo>
                  <a:lnTo>
                    <a:pt x="27773" y="22650"/>
                  </a:lnTo>
                  <a:lnTo>
                    <a:pt x="37576" y="13851"/>
                  </a:lnTo>
                  <a:lnTo>
                    <a:pt x="24429" y="12178"/>
                  </a:lnTo>
                  <a:lnTo>
                    <a:pt x="19069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3" name="object 33"/>
            <p:cNvSpPr/>
            <p:nvPr/>
          </p:nvSpPr>
          <p:spPr>
            <a:xfrm>
              <a:off x="5053584" y="6469609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8783" y="19113"/>
                  </a:moveTo>
                  <a:lnTo>
                    <a:pt x="0" y="13284"/>
                  </a:lnTo>
                  <a:lnTo>
                    <a:pt x="9829" y="22415"/>
                  </a:lnTo>
                  <a:lnTo>
                    <a:pt x="18783" y="19113"/>
                  </a:lnTo>
                  <a:close/>
                </a:path>
                <a:path w="38100" h="36195">
                  <a:moveTo>
                    <a:pt x="18783" y="19113"/>
                  </a:moveTo>
                  <a:lnTo>
                    <a:pt x="7010" y="35521"/>
                  </a:lnTo>
                  <a:lnTo>
                    <a:pt x="18681" y="28968"/>
                  </a:lnTo>
                  <a:lnTo>
                    <a:pt x="18783" y="19113"/>
                  </a:lnTo>
                  <a:close/>
                </a:path>
                <a:path w="38100" h="36195">
                  <a:moveTo>
                    <a:pt x="19062" y="0"/>
                  </a:moveTo>
                  <a:lnTo>
                    <a:pt x="13373" y="12026"/>
                  </a:lnTo>
                  <a:lnTo>
                    <a:pt x="18783" y="19113"/>
                  </a:lnTo>
                  <a:lnTo>
                    <a:pt x="19062" y="0"/>
                  </a:lnTo>
                  <a:close/>
                </a:path>
                <a:path w="38100" h="36195">
                  <a:moveTo>
                    <a:pt x="30670" y="35839"/>
                  </a:moveTo>
                  <a:lnTo>
                    <a:pt x="27774" y="22644"/>
                  </a:lnTo>
                  <a:lnTo>
                    <a:pt x="18783" y="19113"/>
                  </a:lnTo>
                  <a:lnTo>
                    <a:pt x="30670" y="35839"/>
                  </a:lnTo>
                  <a:close/>
                </a:path>
                <a:path w="38100" h="36195">
                  <a:moveTo>
                    <a:pt x="37566" y="13855"/>
                  </a:moveTo>
                  <a:lnTo>
                    <a:pt x="24434" y="12166"/>
                  </a:lnTo>
                  <a:lnTo>
                    <a:pt x="18783" y="19113"/>
                  </a:lnTo>
                  <a:lnTo>
                    <a:pt x="37566" y="13855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4705" y="6669553"/>
              <a:ext cx="41910" cy="19050"/>
            </a:xfrm>
            <a:custGeom>
              <a:avLst/>
              <a:gdLst/>
              <a:ahLst/>
              <a:cxnLst/>
              <a:rect l="l" t="t" r="r" b="b"/>
              <a:pathLst>
                <a:path w="41910" h="19050">
                  <a:moveTo>
                    <a:pt x="36581" y="13403"/>
                  </a:moveTo>
                  <a:lnTo>
                    <a:pt x="30345" y="13403"/>
                  </a:lnTo>
                  <a:lnTo>
                    <a:pt x="36508" y="15016"/>
                  </a:lnTo>
                  <a:lnTo>
                    <a:pt x="39244" y="18896"/>
                  </a:lnTo>
                  <a:lnTo>
                    <a:pt x="36581" y="13403"/>
                  </a:lnTo>
                  <a:close/>
                </a:path>
                <a:path w="41910" h="19050">
                  <a:moveTo>
                    <a:pt x="3092" y="3881"/>
                  </a:moveTo>
                  <a:lnTo>
                    <a:pt x="0" y="9749"/>
                  </a:lnTo>
                  <a:lnTo>
                    <a:pt x="1681" y="11274"/>
                  </a:lnTo>
                  <a:lnTo>
                    <a:pt x="7013" y="14121"/>
                  </a:lnTo>
                  <a:lnTo>
                    <a:pt x="16424" y="15695"/>
                  </a:lnTo>
                  <a:lnTo>
                    <a:pt x="30345" y="13403"/>
                  </a:lnTo>
                  <a:lnTo>
                    <a:pt x="36581" y="13403"/>
                  </a:lnTo>
                  <a:lnTo>
                    <a:pt x="36010" y="12226"/>
                  </a:lnTo>
                  <a:lnTo>
                    <a:pt x="34352" y="11142"/>
                  </a:lnTo>
                  <a:lnTo>
                    <a:pt x="36468" y="8719"/>
                  </a:lnTo>
                  <a:lnTo>
                    <a:pt x="31648" y="8719"/>
                  </a:lnTo>
                  <a:lnTo>
                    <a:pt x="27360" y="4856"/>
                  </a:lnTo>
                  <a:lnTo>
                    <a:pt x="22349" y="4518"/>
                  </a:lnTo>
                  <a:lnTo>
                    <a:pt x="22519" y="4122"/>
                  </a:lnTo>
                  <a:lnTo>
                    <a:pt x="15415" y="4122"/>
                  </a:lnTo>
                  <a:lnTo>
                    <a:pt x="3092" y="3881"/>
                  </a:lnTo>
                  <a:close/>
                </a:path>
                <a:path w="41910" h="19050">
                  <a:moveTo>
                    <a:pt x="36151" y="4575"/>
                  </a:moveTo>
                  <a:lnTo>
                    <a:pt x="31648" y="8719"/>
                  </a:lnTo>
                  <a:lnTo>
                    <a:pt x="36468" y="8719"/>
                  </a:lnTo>
                  <a:lnTo>
                    <a:pt x="38174" y="6765"/>
                  </a:lnTo>
                  <a:lnTo>
                    <a:pt x="41440" y="5764"/>
                  </a:lnTo>
                  <a:lnTo>
                    <a:pt x="36151" y="4575"/>
                  </a:lnTo>
                  <a:close/>
                </a:path>
                <a:path w="41910" h="19050">
                  <a:moveTo>
                    <a:pt x="19973" y="0"/>
                  </a:moveTo>
                  <a:lnTo>
                    <a:pt x="15415" y="4122"/>
                  </a:lnTo>
                  <a:lnTo>
                    <a:pt x="22519" y="4122"/>
                  </a:lnTo>
                  <a:lnTo>
                    <a:pt x="23230" y="2470"/>
                  </a:lnTo>
                  <a:lnTo>
                    <a:pt x="24865" y="1689"/>
                  </a:lnTo>
                  <a:lnTo>
                    <a:pt x="19973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5" name="object 35"/>
            <p:cNvSpPr/>
            <p:nvPr/>
          </p:nvSpPr>
          <p:spPr>
            <a:xfrm>
              <a:off x="5059238" y="66766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1732" y="0"/>
                  </a:moveTo>
                  <a:lnTo>
                    <a:pt x="1123" y="0"/>
                  </a:lnTo>
                  <a:lnTo>
                    <a:pt x="500" y="6"/>
                  </a:lnTo>
                  <a:lnTo>
                    <a:pt x="0" y="528"/>
                  </a:lnTo>
                  <a:lnTo>
                    <a:pt x="17" y="1130"/>
                  </a:lnTo>
                  <a:lnTo>
                    <a:pt x="17" y="1731"/>
                  </a:lnTo>
                  <a:lnTo>
                    <a:pt x="521" y="2227"/>
                  </a:lnTo>
                  <a:lnTo>
                    <a:pt x="1155" y="2227"/>
                  </a:lnTo>
                  <a:lnTo>
                    <a:pt x="1771" y="2221"/>
                  </a:lnTo>
                  <a:lnTo>
                    <a:pt x="2260" y="1720"/>
                  </a:lnTo>
                  <a:lnTo>
                    <a:pt x="2254" y="1104"/>
                  </a:lnTo>
                  <a:lnTo>
                    <a:pt x="2246" y="488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7645" y="6642399"/>
              <a:ext cx="32384" cy="36830"/>
            </a:xfrm>
            <a:custGeom>
              <a:avLst/>
              <a:gdLst/>
              <a:ahLst/>
              <a:cxnLst/>
              <a:rect l="l" t="t" r="r" b="b"/>
              <a:pathLst>
                <a:path w="32385" h="36829">
                  <a:moveTo>
                    <a:pt x="12806" y="26863"/>
                  </a:moveTo>
                  <a:lnTo>
                    <a:pt x="3023" y="26863"/>
                  </a:lnTo>
                  <a:lnTo>
                    <a:pt x="8851" y="27251"/>
                  </a:lnTo>
                  <a:lnTo>
                    <a:pt x="8445" y="29202"/>
                  </a:lnTo>
                  <a:lnTo>
                    <a:pt x="10878" y="36205"/>
                  </a:lnTo>
                  <a:lnTo>
                    <a:pt x="10072" y="31521"/>
                  </a:lnTo>
                  <a:lnTo>
                    <a:pt x="12806" y="26863"/>
                  </a:lnTo>
                  <a:close/>
                </a:path>
                <a:path w="32385" h="36829">
                  <a:moveTo>
                    <a:pt x="28066" y="13258"/>
                  </a:moveTo>
                  <a:lnTo>
                    <a:pt x="10598" y="13258"/>
                  </a:lnTo>
                  <a:lnTo>
                    <a:pt x="12679" y="14083"/>
                  </a:lnTo>
                  <a:lnTo>
                    <a:pt x="9349" y="17862"/>
                  </a:lnTo>
                  <a:lnTo>
                    <a:pt x="9047" y="23629"/>
                  </a:lnTo>
                  <a:lnTo>
                    <a:pt x="2912" y="23884"/>
                  </a:lnTo>
                  <a:lnTo>
                    <a:pt x="0" y="28475"/>
                  </a:lnTo>
                  <a:lnTo>
                    <a:pt x="3023" y="26863"/>
                  </a:lnTo>
                  <a:lnTo>
                    <a:pt x="12806" y="26863"/>
                  </a:lnTo>
                  <a:lnTo>
                    <a:pt x="13301" y="26019"/>
                  </a:lnTo>
                  <a:lnTo>
                    <a:pt x="24819" y="17790"/>
                  </a:lnTo>
                  <a:lnTo>
                    <a:pt x="28066" y="13258"/>
                  </a:lnTo>
                  <a:close/>
                </a:path>
                <a:path w="32385" h="36829">
                  <a:moveTo>
                    <a:pt x="25901" y="0"/>
                  </a:moveTo>
                  <a:lnTo>
                    <a:pt x="17322" y="8883"/>
                  </a:lnTo>
                  <a:lnTo>
                    <a:pt x="11159" y="9197"/>
                  </a:lnTo>
                  <a:lnTo>
                    <a:pt x="8884" y="13855"/>
                  </a:lnTo>
                  <a:lnTo>
                    <a:pt x="10598" y="13258"/>
                  </a:lnTo>
                  <a:lnTo>
                    <a:pt x="28066" y="13258"/>
                  </a:lnTo>
                  <a:lnTo>
                    <a:pt x="30389" y="10016"/>
                  </a:lnTo>
                  <a:lnTo>
                    <a:pt x="32158" y="4228"/>
                  </a:lnTo>
                  <a:lnTo>
                    <a:pt x="32270" y="1958"/>
                  </a:lnTo>
                  <a:lnTo>
                    <a:pt x="25901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7" name="object 37"/>
            <p:cNvSpPr/>
            <p:nvPr/>
          </p:nvSpPr>
          <p:spPr>
            <a:xfrm>
              <a:off x="5063580" y="66460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896" y="0"/>
                  </a:moveTo>
                  <a:lnTo>
                    <a:pt x="13" y="864"/>
                  </a:lnTo>
                  <a:lnTo>
                    <a:pt x="0" y="1573"/>
                  </a:lnTo>
                  <a:lnTo>
                    <a:pt x="427" y="2016"/>
                  </a:lnTo>
                  <a:lnTo>
                    <a:pt x="863" y="2462"/>
                  </a:lnTo>
                  <a:lnTo>
                    <a:pt x="1565" y="2462"/>
                  </a:lnTo>
                  <a:lnTo>
                    <a:pt x="2454" y="1587"/>
                  </a:lnTo>
                  <a:lnTo>
                    <a:pt x="2462" y="878"/>
                  </a:lnTo>
                  <a:lnTo>
                    <a:pt x="2033" y="450"/>
                  </a:lnTo>
                  <a:lnTo>
                    <a:pt x="1612" y="1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8" name="object 38"/>
            <p:cNvSpPr/>
            <p:nvPr/>
          </p:nvSpPr>
          <p:spPr>
            <a:xfrm>
              <a:off x="5070136" y="6641099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4">
                  <a:moveTo>
                    <a:pt x="19234" y="10036"/>
                  </a:moveTo>
                  <a:lnTo>
                    <a:pt x="4697" y="10036"/>
                  </a:lnTo>
                  <a:lnTo>
                    <a:pt x="10219" y="13248"/>
                  </a:lnTo>
                  <a:lnTo>
                    <a:pt x="18483" y="24724"/>
                  </a:lnTo>
                  <a:lnTo>
                    <a:pt x="26289" y="30272"/>
                  </a:lnTo>
                  <a:lnTo>
                    <a:pt x="32101" y="32033"/>
                  </a:lnTo>
                  <a:lnTo>
                    <a:pt x="34380" y="32144"/>
                  </a:lnTo>
                  <a:lnTo>
                    <a:pt x="36344" y="25801"/>
                  </a:lnTo>
                  <a:lnTo>
                    <a:pt x="27420" y="17251"/>
                  </a:lnTo>
                  <a:lnTo>
                    <a:pt x="27185" y="12632"/>
                  </a:lnTo>
                  <a:lnTo>
                    <a:pt x="22208" y="12632"/>
                  </a:lnTo>
                  <a:lnTo>
                    <a:pt x="19234" y="10036"/>
                  </a:lnTo>
                  <a:close/>
                </a:path>
                <a:path w="36829" h="32384">
                  <a:moveTo>
                    <a:pt x="22434" y="8845"/>
                  </a:moveTo>
                  <a:lnTo>
                    <a:pt x="22850" y="10036"/>
                  </a:lnTo>
                  <a:lnTo>
                    <a:pt x="22921" y="10839"/>
                  </a:lnTo>
                  <a:lnTo>
                    <a:pt x="22208" y="12632"/>
                  </a:lnTo>
                  <a:lnTo>
                    <a:pt x="27185" y="12632"/>
                  </a:lnTo>
                  <a:lnTo>
                    <a:pt x="27108" y="11109"/>
                  </a:lnTo>
                  <a:lnTo>
                    <a:pt x="22434" y="8845"/>
                  </a:lnTo>
                  <a:close/>
                </a:path>
                <a:path w="36829" h="32384">
                  <a:moveTo>
                    <a:pt x="7760" y="0"/>
                  </a:moveTo>
                  <a:lnTo>
                    <a:pt x="9373" y="3017"/>
                  </a:lnTo>
                  <a:lnTo>
                    <a:pt x="8985" y="8812"/>
                  </a:lnTo>
                  <a:lnTo>
                    <a:pt x="5889" y="8812"/>
                  </a:lnTo>
                  <a:lnTo>
                    <a:pt x="0" y="10839"/>
                  </a:lnTo>
                  <a:lnTo>
                    <a:pt x="4697" y="10036"/>
                  </a:lnTo>
                  <a:lnTo>
                    <a:pt x="19234" y="10036"/>
                  </a:lnTo>
                  <a:lnTo>
                    <a:pt x="18413" y="9320"/>
                  </a:lnTo>
                  <a:lnTo>
                    <a:pt x="12621" y="9014"/>
                  </a:lnTo>
                  <a:lnTo>
                    <a:pt x="12612" y="8812"/>
                  </a:lnTo>
                  <a:lnTo>
                    <a:pt x="8985" y="8812"/>
                  </a:lnTo>
                  <a:lnTo>
                    <a:pt x="7037" y="8417"/>
                  </a:lnTo>
                  <a:lnTo>
                    <a:pt x="12596" y="8417"/>
                  </a:lnTo>
                  <a:lnTo>
                    <a:pt x="12365" y="2898"/>
                  </a:lnTo>
                  <a:lnTo>
                    <a:pt x="7760" y="0"/>
                  </a:lnTo>
                  <a:close/>
                </a:path>
              </a:pathLst>
            </a:custGeom>
            <a:solidFill>
              <a:srgbClr val="D1D6DA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sp>
          <p:nvSpPr>
            <p:cNvPr id="39" name="object 39"/>
            <p:cNvSpPr/>
            <p:nvPr/>
          </p:nvSpPr>
          <p:spPr>
            <a:xfrm>
              <a:off x="5100336" y="66669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885" y="0"/>
                  </a:moveTo>
                  <a:lnTo>
                    <a:pt x="441" y="427"/>
                  </a:lnTo>
                  <a:lnTo>
                    <a:pt x="0" y="855"/>
                  </a:lnTo>
                  <a:lnTo>
                    <a:pt x="0" y="1558"/>
                  </a:lnTo>
                  <a:lnTo>
                    <a:pt x="871" y="2443"/>
                  </a:lnTo>
                  <a:lnTo>
                    <a:pt x="1587" y="2454"/>
                  </a:lnTo>
                  <a:lnTo>
                    <a:pt x="2019" y="2026"/>
                  </a:lnTo>
                  <a:lnTo>
                    <a:pt x="2454" y="1612"/>
                  </a:lnTo>
                  <a:lnTo>
                    <a:pt x="2468" y="889"/>
                  </a:lnTo>
                  <a:lnTo>
                    <a:pt x="1605" y="13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005680"/>
            </a:solidFill>
          </p:spPr>
          <p:txBody>
            <a:bodyPr wrap="square" lIns="0" tIns="0" rIns="0" bIns="0" rtlCol="0"/>
            <a:lstStyle/>
            <a:p>
              <a:endParaRPr sz="1418"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9856" y="6449028"/>
              <a:ext cx="307526" cy="34309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6828" y="6962657"/>
              <a:ext cx="454068" cy="3923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96607" y="5284379"/>
            <a:ext cx="432444" cy="24038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68905" y="5280384"/>
            <a:ext cx="1266823" cy="22917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589495" y="5458054"/>
            <a:ext cx="972594" cy="134380"/>
          </a:xfrm>
          <a:prstGeom prst="rect">
            <a:avLst/>
          </a:prstGeom>
        </p:spPr>
        <p:txBody>
          <a:bodyPr vert="horz" wrap="square" lIns="0" tIns="13001" rIns="0" bIns="0" rtlCol="0">
            <a:spAutoFit/>
          </a:bodyPr>
          <a:lstStyle/>
          <a:p>
            <a:pPr marL="10001">
              <a:spcBef>
                <a:spcPts val="102"/>
              </a:spcBef>
            </a:pPr>
            <a:r>
              <a:rPr sz="788" i="1" spc="8" dirty="0">
                <a:solidFill>
                  <a:srgbClr val="231F20"/>
                </a:solidFill>
                <a:latin typeface="Arial"/>
                <a:cs typeface="Arial"/>
              </a:rPr>
              <a:t>*Período:</a:t>
            </a:r>
            <a:r>
              <a:rPr sz="788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88" i="1" spc="12" dirty="0">
                <a:solidFill>
                  <a:srgbClr val="231F20"/>
                </a:solidFill>
                <a:latin typeface="Arial"/>
                <a:cs typeface="Arial"/>
              </a:rPr>
              <a:t>2020-2021</a:t>
            </a:r>
            <a:endParaRPr sz="78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1005</Words>
  <Application>Microsoft Office PowerPoint</Application>
  <PresentationFormat>Personalizar</PresentationFormat>
  <Paragraphs>222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PROGERE II</vt:lpstr>
      <vt:lpstr>VIVA O SEMIÁRIDO PARCERIA: EMATER/SAF/FIDA</vt:lpstr>
      <vt:lpstr>Slide 5</vt:lpstr>
      <vt:lpstr>PROJETO DOM HELDER CÂMARA</vt:lpstr>
      <vt:lpstr>CRÉDITO RURAL Parceria: EMATER/SAF</vt:lpstr>
      <vt:lpstr>ESTRUTURAÇÃO DIGITAL  DO EMATER-PIAUÍ MODERNIZAÇÃO DO EMATER-PI POR MEIO DE AÇÕES DE TECNOLOGIA,  EFICIÊNCIA E QUALIDADE NO ATENDIMENTO AOS AGRICULTORES</vt:lpstr>
      <vt:lpstr>ATER DIGITAL Parceria: EMATER/SAF/ATI/MAPA</vt:lpstr>
      <vt:lpstr>PLANO ESTADUAL DE INOVAÇÃO  TECNOLÓGICA NA PRODUÇÃO E  COMERCIALIZAÇÃO DE OVOS E  GALINHA CAIPIRA Parceria: EMATER/SAF/AGÊNCIA PIAUÍ FOMENTO/ BANCOS</vt:lpstr>
      <vt:lpstr>ESTRUTURAÇÃO DO EMATER  REFORMA DOS PRÉDIOS  PRIMEIRA ETAPA</vt:lpstr>
      <vt:lpstr>ESTRUTURAÇÃO DO EMATER  REFORMA DOS PRÉDIOS  SEGUNDA ETAPA</vt:lpstr>
      <vt:lpstr>AgroIFNordeste Parceria: IFPI/SAF-MAPA/EMATER</vt:lpstr>
      <vt:lpstr>IDH MAIOR  COCAL DOS ALVES  PROPIAUÍ-SOCIAL Parceria: EMATER/SAF/PMCA/PI FOMENTO</vt:lpstr>
      <vt:lpstr>SISTEMINHA Parceria: EMATER/SAF/EMBRAPA MEIO NORTE</vt:lpstr>
      <vt:lpstr>QUINTAIS PRODUTIVOS INOVADORES NA SERRA DO INÁCIO</vt:lpstr>
      <vt:lpstr>LABORATÓRIOS PRODUTIVOS  SUSTENTÁVEIS NAS EFA’S E ESCOLAS  AGROTÉCNICAS Parceria: EMATER/SEDUC/SAF/EMBRAPA</vt:lpstr>
      <vt:lpstr>FOMENTO RURAL PROGRAMA DE FOMENTO ÀS ATIVIDADES PRODUTIVAS RURAIS</vt:lpstr>
      <vt:lpstr>CADERNETAS  AGROECOLÓGICAS</vt:lpstr>
      <vt:lpstr>EVENTOS DIEEX DIRETORIA DE EDUCAÇÃO E EXTENSÃO RURAL</vt:lpstr>
      <vt:lpstr>EMATER NO YOUTUBE 840 INSCRITOS</vt:lpstr>
      <vt:lpstr>TOTAL DE ATENDIMENTOS FEITOS  PELO EMATER-PI EM 2020</vt:lpstr>
      <vt:lpstr>PRS CAATINGA-TEC ABC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Erinalva</dc:creator>
  <cp:lastModifiedBy>Erinalva</cp:lastModifiedBy>
  <cp:revision>19</cp:revision>
  <dcterms:created xsi:type="dcterms:W3CDTF">2021-03-19T15:12:35Z</dcterms:created>
  <dcterms:modified xsi:type="dcterms:W3CDTF">2021-03-31T12:27:46Z</dcterms:modified>
</cp:coreProperties>
</file>